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AEF2-2401-FAB0-EC7F-88D544D8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A1B00-E1EC-2D0F-4F46-B3278A2B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8F3C-4256-11A2-C3C0-09DD723F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96F0-9D14-9B59-E54A-FCB576C2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ADAC-D2DE-DC2D-089F-0239134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59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FA0D-F720-7839-D848-E696DF4D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0C220-492E-B823-4072-8FE75540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C281-9884-D589-5862-8FEFBA57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8E3C-78FD-0BC5-8E01-8A169E5E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F7609-8B18-85CA-D063-E5D87822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1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B8F70-B3B7-FF9F-A373-C266B6EAB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D3B99-A576-B9E5-DA5E-9C2F6C5A1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46D6-2053-DD2D-E514-536CC78A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CCF9-7611-8D5F-0AED-E967DB1B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30F5-8B54-25FE-85B2-9B9FE9A0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2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CF56-9587-F9BF-F886-8142501F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19FC-C053-06B7-8B16-A86FF9CC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3260-A5C8-C70A-873E-A676FD83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7B8A-E3F8-805B-4009-744A1627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64BE-7D1E-7C65-736C-8C4DBDC6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4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955F-B688-19AF-8B49-E497DF9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6B35-C6A8-EAA5-3DDC-F6ED590A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92FE-7B51-6A58-0083-EACA769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3F63-DF02-404D-74A3-95ED9D0B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67F6-E30E-C613-AFF5-B9E796C3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DA4E-27D9-3F60-B5EC-102C691F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6B85-5F5A-1FF7-D31C-D7BE5CC4A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CB03A-FA73-1F17-3AB3-3E02E9AF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E790-660E-AC9A-A876-417D4E01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25A7A-1436-1389-C2FC-F99DCBF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FDB75-45C1-8F0B-69B6-CA643371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6D04-601D-9CD0-26BD-F05750E6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BB8B-A1BC-9A45-6CB8-49B0278F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1EC29-408D-8ABB-DA84-DAA40BB15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01CD2-E8A8-55D8-6985-155874AF2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0326D-9736-D624-82C5-BF9BD0E46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CAE83-7DF6-2226-8DF2-DADF9763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A0CEF-B5BB-B0A6-2185-EAC589FA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40201-4B24-6E0C-BEF9-67FE05CD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6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5CA1-2F9A-545A-0B6A-7E28B937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E6594-BF89-330A-A38A-C253CDC4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6AFF1-39D2-7248-505E-C31192A3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050D-0609-30E7-8AC4-73AE8DE1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3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F6055-02D3-1990-4A72-C979F945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3E2EF-3BC4-904D-8B8E-BDE7272C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B4210-260F-E6F1-08E1-26FC91FA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7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F0FB-660B-D307-E104-36277037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4140-F16E-6E20-2A25-04391446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A1CAA-0C70-FED8-AD6B-595691E8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E41A8-47CD-FB56-0297-EBEE45E0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DF7B-98D0-46FA-8112-B372E4CC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92AC-B3E2-6A6B-0158-1FFC982F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52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B289-2835-E76D-629D-A510D563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AEDD6-41EC-7107-D959-08DAC1C85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E47B1-CF01-287C-4CA7-8D70D6BBE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4D5D9-148A-BACC-D40E-CAEF98C0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FA0BF-CA1D-FF30-3B7C-F001ABF0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52E4-6A9C-9E13-5BAC-5D8C1A90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B25DD-2090-954D-6F11-5CFF6D8F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5469-DBC7-C22E-BD44-53B0709A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0378-0DA8-A28D-BFCB-5FCED5C8F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D04E-5901-4C46-ABDC-7611928F86C4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5593-2767-A5E8-F122-3423B000D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A6C-126E-E082-4BFC-A5104437A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23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3A47A-5398-6AE2-14F1-468E1D274721}"/>
              </a:ext>
            </a:extLst>
          </p:cNvPr>
          <p:cNvSpPr txBox="1"/>
          <p:nvPr/>
        </p:nvSpPr>
        <p:spPr>
          <a:xfrm>
            <a:off x="4757531" y="3962399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Asservissement</a:t>
            </a:r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8BF94-1FBF-223E-C779-E3784071406A}"/>
              </a:ext>
            </a:extLst>
          </p:cNvPr>
          <p:cNvSpPr/>
          <p:nvPr/>
        </p:nvSpPr>
        <p:spPr>
          <a:xfrm>
            <a:off x="4757530" y="3962398"/>
            <a:ext cx="2014331" cy="1553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AAC35-AED6-5B3F-27BF-DD561CC3871D}"/>
              </a:ext>
            </a:extLst>
          </p:cNvPr>
          <p:cNvSpPr txBox="1"/>
          <p:nvPr/>
        </p:nvSpPr>
        <p:spPr>
          <a:xfrm>
            <a:off x="4757529" y="4331731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-Microcontrôleur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83B6F6-BE81-6E4E-702A-D37E3F5B378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764695" y="5516297"/>
            <a:ext cx="1" cy="5531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805B3-E536-9324-6069-9FB2477B7EDA}"/>
              </a:ext>
            </a:extLst>
          </p:cNvPr>
          <p:cNvCxnSpPr/>
          <p:nvPr/>
        </p:nvCxnSpPr>
        <p:spPr>
          <a:xfrm>
            <a:off x="5542516" y="606949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B7F5A-6E73-F27D-76D0-E123015AA501}"/>
              </a:ext>
            </a:extLst>
          </p:cNvPr>
          <p:cNvCxnSpPr/>
          <p:nvPr/>
        </p:nvCxnSpPr>
        <p:spPr>
          <a:xfrm flipH="1">
            <a:off x="5537753" y="6069495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63562E-8E59-5641-B765-EE25C33A808A}"/>
              </a:ext>
            </a:extLst>
          </p:cNvPr>
          <p:cNvCxnSpPr/>
          <p:nvPr/>
        </p:nvCxnSpPr>
        <p:spPr>
          <a:xfrm flipH="1">
            <a:off x="5659056" y="6069495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10AEC2-FA42-418B-1B2B-3494DEBDFBEA}"/>
              </a:ext>
            </a:extLst>
          </p:cNvPr>
          <p:cNvCxnSpPr/>
          <p:nvPr/>
        </p:nvCxnSpPr>
        <p:spPr>
          <a:xfrm flipH="1">
            <a:off x="5759536" y="6069495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41B692-529E-3757-54FD-EC8A2E242651}"/>
              </a:ext>
            </a:extLst>
          </p:cNvPr>
          <p:cNvCxnSpPr/>
          <p:nvPr/>
        </p:nvCxnSpPr>
        <p:spPr>
          <a:xfrm flipH="1">
            <a:off x="5833425" y="6069495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54563-229F-FB18-15A2-9958CC148DA4}"/>
              </a:ext>
            </a:extLst>
          </p:cNvPr>
          <p:cNvCxnSpPr>
            <a:cxnSpLocks/>
          </p:cNvCxnSpPr>
          <p:nvPr/>
        </p:nvCxnSpPr>
        <p:spPr>
          <a:xfrm flipH="1">
            <a:off x="5917818" y="6069495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8502AD-ADE3-62DF-0487-A854CAE32713}"/>
              </a:ext>
            </a:extLst>
          </p:cNvPr>
          <p:cNvSpPr txBox="1"/>
          <p:nvPr/>
        </p:nvSpPr>
        <p:spPr>
          <a:xfrm>
            <a:off x="1484489" y="1956280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Actionneurs</a:t>
            </a:r>
            <a:r>
              <a:rPr lang="fr-FR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39566-D6DE-9A00-26FF-B093CDD7CBFA}"/>
              </a:ext>
            </a:extLst>
          </p:cNvPr>
          <p:cNvSpPr/>
          <p:nvPr/>
        </p:nvSpPr>
        <p:spPr>
          <a:xfrm>
            <a:off x="4653672" y="705401"/>
            <a:ext cx="2014331" cy="1070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9238F-97D5-0E63-4024-E6B34F161024}"/>
              </a:ext>
            </a:extLst>
          </p:cNvPr>
          <p:cNvSpPr txBox="1"/>
          <p:nvPr/>
        </p:nvSpPr>
        <p:spPr>
          <a:xfrm>
            <a:off x="4718277" y="1059344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-Batterie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DBB482-59AE-1D69-50B5-928F89C83704}"/>
              </a:ext>
            </a:extLst>
          </p:cNvPr>
          <p:cNvSpPr txBox="1"/>
          <p:nvPr/>
        </p:nvSpPr>
        <p:spPr>
          <a:xfrm>
            <a:off x="4757531" y="690010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Alimentation</a:t>
            </a:r>
            <a:r>
              <a:rPr lang="fr-FR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F5B7-4BF7-FEC1-AAB1-1BFC589F5DF2}"/>
              </a:ext>
            </a:extLst>
          </p:cNvPr>
          <p:cNvSpPr txBox="1"/>
          <p:nvPr/>
        </p:nvSpPr>
        <p:spPr>
          <a:xfrm>
            <a:off x="7894527" y="1586947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Capteurs</a:t>
            </a:r>
            <a:r>
              <a:rPr lang="fr-FR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F7B9A3-995C-8CC5-ACBF-32DFEDA5208B}"/>
              </a:ext>
            </a:extLst>
          </p:cNvPr>
          <p:cNvSpPr/>
          <p:nvPr/>
        </p:nvSpPr>
        <p:spPr>
          <a:xfrm>
            <a:off x="7907782" y="1586947"/>
            <a:ext cx="2014331" cy="152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4651A2-2BF0-6215-83B5-137AC61F18A9}"/>
              </a:ext>
            </a:extLst>
          </p:cNvPr>
          <p:cNvSpPr txBox="1"/>
          <p:nvPr/>
        </p:nvSpPr>
        <p:spPr>
          <a:xfrm>
            <a:off x="7907782" y="2034429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-Centrale inertielle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3BB604-0EA5-46CB-16A0-118483F95F63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flipH="1">
            <a:off x="6771861" y="3116032"/>
            <a:ext cx="2143087" cy="162331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071AA3-C8B9-5494-1E88-FF8C3F89B0A0}"/>
              </a:ext>
            </a:extLst>
          </p:cNvPr>
          <p:cNvSpPr/>
          <p:nvPr/>
        </p:nvSpPr>
        <p:spPr>
          <a:xfrm>
            <a:off x="1438109" y="1987057"/>
            <a:ext cx="2784641" cy="184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A1E348-9F9A-727E-46CB-BEDB2F9FFA6A}"/>
              </a:ext>
            </a:extLst>
          </p:cNvPr>
          <p:cNvSpPr txBox="1"/>
          <p:nvPr/>
        </p:nvSpPr>
        <p:spPr>
          <a:xfrm>
            <a:off x="1438108" y="2356390"/>
            <a:ext cx="225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-Moteurs</a:t>
            </a:r>
          </a:p>
          <a:p>
            <a:r>
              <a:rPr lang="fr-FR" dirty="0"/>
              <a:t>-Hacheurs</a:t>
            </a:r>
          </a:p>
          <a:p>
            <a:r>
              <a:rPr lang="fr-FR" dirty="0"/>
              <a:t>-Hélices  </a:t>
            </a:r>
          </a:p>
          <a:p>
            <a:r>
              <a:rPr lang="fr-FR" dirty="0"/>
              <a:t>-Diodes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E62BBD-52D0-712A-9DC5-0EFE7CB0EC12}"/>
              </a:ext>
            </a:extLst>
          </p:cNvPr>
          <p:cNvSpPr/>
          <p:nvPr/>
        </p:nvSpPr>
        <p:spPr>
          <a:xfrm>
            <a:off x="8097077" y="2496118"/>
            <a:ext cx="1524001" cy="36933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57774E-2513-FBB2-A77A-52508430C213}"/>
              </a:ext>
            </a:extLst>
          </p:cNvPr>
          <p:cNvSpPr txBox="1"/>
          <p:nvPr/>
        </p:nvSpPr>
        <p:spPr>
          <a:xfrm>
            <a:off x="8216348" y="24961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MPU6050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F9411CF-249E-91A0-77B5-D945D94F9FB8}"/>
              </a:ext>
            </a:extLst>
          </p:cNvPr>
          <p:cNvSpPr/>
          <p:nvPr/>
        </p:nvSpPr>
        <p:spPr>
          <a:xfrm>
            <a:off x="2269887" y="3279719"/>
            <a:ext cx="1851263" cy="27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07C937-4BE2-265A-45E5-EC114765A1FF}"/>
              </a:ext>
            </a:extLst>
          </p:cNvPr>
          <p:cNvSpPr txBox="1"/>
          <p:nvPr/>
        </p:nvSpPr>
        <p:spPr>
          <a:xfrm>
            <a:off x="2442613" y="3279718"/>
            <a:ext cx="167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VS-30BQ015HM3</a:t>
            </a:r>
            <a:endParaRPr lang="fr-FR" sz="1600" dirty="0">
              <a:solidFill>
                <a:srgbClr val="7030A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470DEC3-0553-E6F5-B905-0FAF18DC8DFB}"/>
              </a:ext>
            </a:extLst>
          </p:cNvPr>
          <p:cNvSpPr/>
          <p:nvPr/>
        </p:nvSpPr>
        <p:spPr>
          <a:xfrm>
            <a:off x="4820202" y="1369043"/>
            <a:ext cx="1524001" cy="36933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6B77B3-D65A-4096-F8C4-D4D05CE9AD68}"/>
              </a:ext>
            </a:extLst>
          </p:cNvPr>
          <p:cNvSpPr txBox="1"/>
          <p:nvPr/>
        </p:nvSpPr>
        <p:spPr>
          <a:xfrm>
            <a:off x="4897056" y="13698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X64022S1P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DBB49BA-8584-6AB0-3826-4B72189FA702}"/>
              </a:ext>
            </a:extLst>
          </p:cNvPr>
          <p:cNvSpPr/>
          <p:nvPr/>
        </p:nvSpPr>
        <p:spPr>
          <a:xfrm>
            <a:off x="2274566" y="2965591"/>
            <a:ext cx="1851263" cy="27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EB8270-F822-C5E6-6EC2-21355242A179}"/>
              </a:ext>
            </a:extLst>
          </p:cNvPr>
          <p:cNvSpPr txBox="1"/>
          <p:nvPr/>
        </p:nvSpPr>
        <p:spPr>
          <a:xfrm>
            <a:off x="4997536" y="48084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STM32L412KB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336D1B2-4552-E907-7667-A9BA1028EEB5}"/>
              </a:ext>
            </a:extLst>
          </p:cNvPr>
          <p:cNvSpPr/>
          <p:nvPr/>
        </p:nvSpPr>
        <p:spPr>
          <a:xfrm>
            <a:off x="4814511" y="4854577"/>
            <a:ext cx="1851263" cy="27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C0AEA9-A759-4C1B-3424-60E8DC9C86DC}"/>
              </a:ext>
            </a:extLst>
          </p:cNvPr>
          <p:cNvSpPr txBox="1"/>
          <p:nvPr/>
        </p:nvSpPr>
        <p:spPr>
          <a:xfrm>
            <a:off x="2592673" y="2932784"/>
            <a:ext cx="1678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7030A0"/>
                </a:solidFill>
              </a:rPr>
              <a:t>BETAFPV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BF5E7D-E093-CCF2-C366-74E90F89AE6C}"/>
              </a:ext>
            </a:extLst>
          </p:cNvPr>
          <p:cNvCxnSpPr>
            <a:endCxn id="27" idx="0"/>
          </p:cNvCxnSpPr>
          <p:nvPr/>
        </p:nvCxnSpPr>
        <p:spPr>
          <a:xfrm>
            <a:off x="6665774" y="1059344"/>
            <a:ext cx="2249174" cy="52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B90DCA-7A9B-F9B5-83E2-6C9BF4564DAA}"/>
              </a:ext>
            </a:extLst>
          </p:cNvPr>
          <p:cNvCxnSpPr>
            <a:stCxn id="21" idx="1"/>
            <a:endCxn id="37" idx="0"/>
          </p:cNvCxnSpPr>
          <p:nvPr/>
        </p:nvCxnSpPr>
        <p:spPr>
          <a:xfrm flipH="1">
            <a:off x="2830430" y="1240596"/>
            <a:ext cx="1823242" cy="7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754F7E-2A57-EDE7-3916-14BF24ACE99A}"/>
              </a:ext>
            </a:extLst>
          </p:cNvPr>
          <p:cNvCxnSpPr>
            <a:endCxn id="37" idx="2"/>
          </p:cNvCxnSpPr>
          <p:nvPr/>
        </p:nvCxnSpPr>
        <p:spPr>
          <a:xfrm flipH="1" flipV="1">
            <a:off x="2830430" y="3829110"/>
            <a:ext cx="1887847" cy="97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0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7A4C32-9873-CC93-C42C-FBAE0EB9156E}"/>
              </a:ext>
            </a:extLst>
          </p:cNvPr>
          <p:cNvSpPr/>
          <p:nvPr/>
        </p:nvSpPr>
        <p:spPr>
          <a:xfrm>
            <a:off x="7304848" y="1046922"/>
            <a:ext cx="3611218" cy="47674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385B15-C8D8-A1ED-D594-31EE29454BD5}"/>
              </a:ext>
            </a:extLst>
          </p:cNvPr>
          <p:cNvSpPr/>
          <p:nvPr/>
        </p:nvSpPr>
        <p:spPr>
          <a:xfrm>
            <a:off x="3722203" y="2535247"/>
            <a:ext cx="2054087" cy="13476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BA34-1363-6706-16BC-FAEC87AC819B}"/>
              </a:ext>
            </a:extLst>
          </p:cNvPr>
          <p:cNvSpPr txBox="1"/>
          <p:nvPr/>
        </p:nvSpPr>
        <p:spPr>
          <a:xfrm>
            <a:off x="3832984" y="2535246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Asservissement</a:t>
            </a:r>
            <a:r>
              <a:rPr lang="fr-F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BF236-8616-2FA7-F090-1B47E35DDB6E}"/>
              </a:ext>
            </a:extLst>
          </p:cNvPr>
          <p:cNvSpPr txBox="1"/>
          <p:nvPr/>
        </p:nvSpPr>
        <p:spPr>
          <a:xfrm>
            <a:off x="3761755" y="2935356"/>
            <a:ext cx="194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Microcontrôleur</a:t>
            </a:r>
          </a:p>
          <a:p>
            <a:r>
              <a:rPr lang="fr-F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99C4A-C357-56CA-D658-14F6153397E2}"/>
              </a:ext>
            </a:extLst>
          </p:cNvPr>
          <p:cNvSpPr txBox="1"/>
          <p:nvPr/>
        </p:nvSpPr>
        <p:spPr>
          <a:xfrm>
            <a:off x="8381999" y="1046922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Actionneurs</a:t>
            </a:r>
            <a:r>
              <a:rPr lang="fr-FR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AD5569-881F-91DE-8B0C-DC48753586A9}"/>
              </a:ext>
            </a:extLst>
          </p:cNvPr>
          <p:cNvSpPr/>
          <p:nvPr/>
        </p:nvSpPr>
        <p:spPr>
          <a:xfrm>
            <a:off x="8955155" y="2292627"/>
            <a:ext cx="864705" cy="7951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92A36-52F9-C8DB-301B-C51357BDF15B}"/>
              </a:ext>
            </a:extLst>
          </p:cNvPr>
          <p:cNvSpPr txBox="1"/>
          <p:nvPr/>
        </p:nvSpPr>
        <p:spPr>
          <a:xfrm>
            <a:off x="8955155" y="2502331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Moteur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80F771F-CBE2-B539-F2AB-DEC2A69FF491}"/>
              </a:ext>
            </a:extLst>
          </p:cNvPr>
          <p:cNvSpPr/>
          <p:nvPr/>
        </p:nvSpPr>
        <p:spPr>
          <a:xfrm>
            <a:off x="7924799" y="2410838"/>
            <a:ext cx="503583" cy="400110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1EFF62-AC4E-0626-46AD-E4B418240DD5}"/>
              </a:ext>
            </a:extLst>
          </p:cNvPr>
          <p:cNvCxnSpPr/>
          <p:nvPr/>
        </p:nvCxnSpPr>
        <p:spPr>
          <a:xfrm>
            <a:off x="7904920" y="2385391"/>
            <a:ext cx="530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2C461-71C0-19D5-2B5D-FB43EF733B43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8176590" y="2054087"/>
            <a:ext cx="1" cy="35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D8401B-E7AA-1118-60B7-200F1DE322ED}"/>
              </a:ext>
            </a:extLst>
          </p:cNvPr>
          <p:cNvCxnSpPr/>
          <p:nvPr/>
        </p:nvCxnSpPr>
        <p:spPr>
          <a:xfrm>
            <a:off x="8169963" y="2054087"/>
            <a:ext cx="1217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145E19-7755-A7AC-9C12-D4C4AA8CFB1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387507" y="1616766"/>
            <a:ext cx="1" cy="675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BD6B6F-13BB-AE53-8D08-0487FE0EF8CC}"/>
              </a:ext>
            </a:extLst>
          </p:cNvPr>
          <p:cNvCxnSpPr>
            <a:stCxn id="9" idx="4"/>
          </p:cNvCxnSpPr>
          <p:nvPr/>
        </p:nvCxnSpPr>
        <p:spPr>
          <a:xfrm flipH="1">
            <a:off x="9387507" y="3087757"/>
            <a:ext cx="1" cy="874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D13369-C9F4-1AA9-05A8-47F142EA9FD0}"/>
              </a:ext>
            </a:extLst>
          </p:cNvPr>
          <p:cNvCxnSpPr>
            <a:stCxn id="11" idx="3"/>
          </p:cNvCxnSpPr>
          <p:nvPr/>
        </p:nvCxnSpPr>
        <p:spPr>
          <a:xfrm flipH="1">
            <a:off x="8176590" y="2810948"/>
            <a:ext cx="1" cy="48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D86249-DD04-8DD7-0493-D2DB3A3FA98D}"/>
              </a:ext>
            </a:extLst>
          </p:cNvPr>
          <p:cNvCxnSpPr>
            <a:cxnSpLocks/>
          </p:cNvCxnSpPr>
          <p:nvPr/>
        </p:nvCxnSpPr>
        <p:spPr>
          <a:xfrm>
            <a:off x="8176590" y="3312554"/>
            <a:ext cx="1210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54E0-BF17-46C6-94E8-4BE1C87DBD2A}"/>
              </a:ext>
            </a:extLst>
          </p:cNvPr>
          <p:cNvSpPr txBox="1"/>
          <p:nvPr/>
        </p:nvSpPr>
        <p:spPr>
          <a:xfrm>
            <a:off x="7894980" y="569870"/>
            <a:ext cx="206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</a:rPr>
              <a:t>x4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17E247-C042-E7B7-2429-12D8C8853C7D}"/>
              </a:ext>
            </a:extLst>
          </p:cNvPr>
          <p:cNvSpPr/>
          <p:nvPr/>
        </p:nvSpPr>
        <p:spPr>
          <a:xfrm>
            <a:off x="9273209" y="3882886"/>
            <a:ext cx="255099" cy="384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36F88A-713B-A713-3C99-184D81FC0319}"/>
              </a:ext>
            </a:extLst>
          </p:cNvPr>
          <p:cNvCxnSpPr/>
          <p:nvPr/>
        </p:nvCxnSpPr>
        <p:spPr>
          <a:xfrm>
            <a:off x="8899936" y="4598504"/>
            <a:ext cx="0" cy="29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21C7BA-FFCE-EEF4-9AE7-741AB261194A}"/>
              </a:ext>
            </a:extLst>
          </p:cNvPr>
          <p:cNvCxnSpPr>
            <a:cxnSpLocks/>
          </p:cNvCxnSpPr>
          <p:nvPr/>
        </p:nvCxnSpPr>
        <p:spPr>
          <a:xfrm>
            <a:off x="9044604" y="4555436"/>
            <a:ext cx="0" cy="420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4ECFB6-4D28-FB3A-953D-6D67FDEF91F4}"/>
              </a:ext>
            </a:extLst>
          </p:cNvPr>
          <p:cNvCxnSpPr/>
          <p:nvPr/>
        </p:nvCxnSpPr>
        <p:spPr>
          <a:xfrm>
            <a:off x="9053304" y="4569929"/>
            <a:ext cx="342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A43466-1F85-EF47-7BC8-9338DD5C984A}"/>
              </a:ext>
            </a:extLst>
          </p:cNvPr>
          <p:cNvCxnSpPr/>
          <p:nvPr/>
        </p:nvCxnSpPr>
        <p:spPr>
          <a:xfrm>
            <a:off x="9044604" y="4976191"/>
            <a:ext cx="351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FE0790-35EB-DD06-9593-35A77EDFD85D}"/>
              </a:ext>
            </a:extLst>
          </p:cNvPr>
          <p:cNvCxnSpPr/>
          <p:nvPr/>
        </p:nvCxnSpPr>
        <p:spPr>
          <a:xfrm>
            <a:off x="9395789" y="4278381"/>
            <a:ext cx="0" cy="29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E42EB1-C03C-0819-7CCE-802E31EBF366}"/>
              </a:ext>
            </a:extLst>
          </p:cNvPr>
          <p:cNvCxnSpPr/>
          <p:nvPr/>
        </p:nvCxnSpPr>
        <p:spPr>
          <a:xfrm>
            <a:off x="9401171" y="4976191"/>
            <a:ext cx="0" cy="29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7F0DBA-51E7-EF3B-202D-B9694EC537E9}"/>
                  </a:ext>
                </a:extLst>
              </p:cNvPr>
              <p:cNvSpPr txBox="1"/>
              <p:nvPr/>
            </p:nvSpPr>
            <p:spPr>
              <a:xfrm>
                <a:off x="8256102" y="3883656"/>
                <a:ext cx="120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𝑠𝑒𝑛𝑠𝑒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7F0DBA-51E7-EF3B-202D-B9694EC53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2" y="3883656"/>
                <a:ext cx="12026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411210-78BE-D66D-30E4-BC0F03DBDF48}"/>
              </a:ext>
            </a:extLst>
          </p:cNvPr>
          <p:cNvCxnSpPr>
            <a:cxnSpLocks/>
          </p:cNvCxnSpPr>
          <p:nvPr/>
        </p:nvCxnSpPr>
        <p:spPr>
          <a:xfrm>
            <a:off x="9387507" y="3676029"/>
            <a:ext cx="574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FA5050-AD8D-622C-5779-FF0DBA42D752}"/>
              </a:ext>
            </a:extLst>
          </p:cNvPr>
          <p:cNvCxnSpPr>
            <a:cxnSpLocks/>
          </p:cNvCxnSpPr>
          <p:nvPr/>
        </p:nvCxnSpPr>
        <p:spPr>
          <a:xfrm>
            <a:off x="9395789" y="4429540"/>
            <a:ext cx="566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B2E4E0-CE9A-AF49-0A65-49BFD56EF311}"/>
              </a:ext>
            </a:extLst>
          </p:cNvPr>
          <p:cNvCxnSpPr>
            <a:cxnSpLocks/>
          </p:cNvCxnSpPr>
          <p:nvPr/>
        </p:nvCxnSpPr>
        <p:spPr>
          <a:xfrm>
            <a:off x="9962320" y="3672508"/>
            <a:ext cx="0" cy="21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ED272-AA9B-BFE5-4F19-1406A57303CC}"/>
              </a:ext>
            </a:extLst>
          </p:cNvPr>
          <p:cNvCxnSpPr>
            <a:cxnSpLocks/>
          </p:cNvCxnSpPr>
          <p:nvPr/>
        </p:nvCxnSpPr>
        <p:spPr>
          <a:xfrm>
            <a:off x="9965631" y="4229173"/>
            <a:ext cx="0" cy="21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175F27-7EF8-9E85-9ED2-533AC2FF6502}"/>
              </a:ext>
            </a:extLst>
          </p:cNvPr>
          <p:cNvCxnSpPr>
            <a:cxnSpLocks/>
          </p:cNvCxnSpPr>
          <p:nvPr/>
        </p:nvCxnSpPr>
        <p:spPr>
          <a:xfrm>
            <a:off x="9962320" y="3885577"/>
            <a:ext cx="17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D7DD-3044-28FA-0BB7-07642B21B6E2}"/>
              </a:ext>
            </a:extLst>
          </p:cNvPr>
          <p:cNvCxnSpPr>
            <a:cxnSpLocks/>
          </p:cNvCxnSpPr>
          <p:nvPr/>
        </p:nvCxnSpPr>
        <p:spPr>
          <a:xfrm>
            <a:off x="9962320" y="4229173"/>
            <a:ext cx="196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422E4770-A93A-0C9A-D9ED-52D01F725417}"/>
              </a:ext>
            </a:extLst>
          </p:cNvPr>
          <p:cNvSpPr/>
          <p:nvPr/>
        </p:nvSpPr>
        <p:spPr>
          <a:xfrm rot="5400000">
            <a:off x="10093419" y="3828373"/>
            <a:ext cx="556589" cy="4553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B46176-A865-2D08-786A-94D3B2DBA94D}"/>
              </a:ext>
            </a:extLst>
          </p:cNvPr>
          <p:cNvCxnSpPr/>
          <p:nvPr/>
        </p:nvCxnSpPr>
        <p:spPr>
          <a:xfrm>
            <a:off x="10599408" y="4056067"/>
            <a:ext cx="97029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B80882-DEB5-D08B-1A0C-5D896CE189EB}"/>
              </a:ext>
            </a:extLst>
          </p:cNvPr>
          <p:cNvCxnSpPr/>
          <p:nvPr/>
        </p:nvCxnSpPr>
        <p:spPr>
          <a:xfrm>
            <a:off x="11569700" y="4068322"/>
            <a:ext cx="0" cy="21419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2304AB-CC73-B68B-74FE-9F17B8285908}"/>
              </a:ext>
            </a:extLst>
          </p:cNvPr>
          <p:cNvCxnSpPr/>
          <p:nvPr/>
        </p:nvCxnSpPr>
        <p:spPr>
          <a:xfrm flipH="1">
            <a:off x="6578600" y="6184900"/>
            <a:ext cx="49911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5E1B39-A1C9-7AC9-A029-88B7F143BB30}"/>
              </a:ext>
            </a:extLst>
          </p:cNvPr>
          <p:cNvCxnSpPr>
            <a:cxnSpLocks/>
          </p:cNvCxnSpPr>
          <p:nvPr/>
        </p:nvCxnSpPr>
        <p:spPr>
          <a:xfrm flipH="1" flipV="1">
            <a:off x="6517304" y="3087757"/>
            <a:ext cx="48596" cy="312254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890A7C-C011-1E36-CEAD-662361925DB6}"/>
              </a:ext>
            </a:extLst>
          </p:cNvPr>
          <p:cNvCxnSpPr>
            <a:cxnSpLocks/>
          </p:cNvCxnSpPr>
          <p:nvPr/>
        </p:nvCxnSpPr>
        <p:spPr>
          <a:xfrm flipH="1">
            <a:off x="5706715" y="3100457"/>
            <a:ext cx="83488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7754C04-8768-7337-0938-C3B0D6D08104}"/>
              </a:ext>
            </a:extLst>
          </p:cNvPr>
          <p:cNvSpPr/>
          <p:nvPr/>
        </p:nvSpPr>
        <p:spPr>
          <a:xfrm>
            <a:off x="3974271" y="3016104"/>
            <a:ext cx="1738519" cy="24325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22FF47-17F5-F2A7-F877-4E03381743C2}"/>
              </a:ext>
            </a:extLst>
          </p:cNvPr>
          <p:cNvCxnSpPr/>
          <p:nvPr/>
        </p:nvCxnSpPr>
        <p:spPr>
          <a:xfrm flipH="1">
            <a:off x="4801758" y="3885577"/>
            <a:ext cx="1" cy="265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32491-EC1C-0A07-EAA9-33BCB07D13FA}"/>
              </a:ext>
            </a:extLst>
          </p:cNvPr>
          <p:cNvCxnSpPr/>
          <p:nvPr/>
        </p:nvCxnSpPr>
        <p:spPr>
          <a:xfrm>
            <a:off x="4579579" y="4150621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C47086A-1D32-12C0-6082-E3E90F7673B7}"/>
              </a:ext>
            </a:extLst>
          </p:cNvPr>
          <p:cNvCxnSpPr/>
          <p:nvPr/>
        </p:nvCxnSpPr>
        <p:spPr>
          <a:xfrm flipH="1">
            <a:off x="4574816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50E78A-7628-4DF9-FBDA-B7BB3EDBBF5A}"/>
              </a:ext>
            </a:extLst>
          </p:cNvPr>
          <p:cNvCxnSpPr/>
          <p:nvPr/>
        </p:nvCxnSpPr>
        <p:spPr>
          <a:xfrm flipH="1">
            <a:off x="4696119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AE0A6F7-9E94-B12A-91A9-6E896D9764A5}"/>
              </a:ext>
            </a:extLst>
          </p:cNvPr>
          <p:cNvCxnSpPr/>
          <p:nvPr/>
        </p:nvCxnSpPr>
        <p:spPr>
          <a:xfrm flipH="1">
            <a:off x="4796599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CD76CB-8EAE-FC58-16C8-1603797B7D94}"/>
              </a:ext>
            </a:extLst>
          </p:cNvPr>
          <p:cNvCxnSpPr/>
          <p:nvPr/>
        </p:nvCxnSpPr>
        <p:spPr>
          <a:xfrm flipH="1">
            <a:off x="4870488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B297D41-6CB7-34D9-7132-1E7B627AA0DF}"/>
              </a:ext>
            </a:extLst>
          </p:cNvPr>
          <p:cNvCxnSpPr>
            <a:cxnSpLocks/>
          </p:cNvCxnSpPr>
          <p:nvPr/>
        </p:nvCxnSpPr>
        <p:spPr>
          <a:xfrm flipH="1">
            <a:off x="4954881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B5A8B7B-3833-893B-7DB2-9712D0DB0DBB}"/>
              </a:ext>
            </a:extLst>
          </p:cNvPr>
          <p:cNvSpPr/>
          <p:nvPr/>
        </p:nvSpPr>
        <p:spPr>
          <a:xfrm>
            <a:off x="3711955" y="369817"/>
            <a:ext cx="2054087" cy="9255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A16FB0-1921-B4FC-20CD-775B0153A5A2}"/>
              </a:ext>
            </a:extLst>
          </p:cNvPr>
          <p:cNvSpPr txBox="1"/>
          <p:nvPr/>
        </p:nvSpPr>
        <p:spPr>
          <a:xfrm>
            <a:off x="3822736" y="369815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Alimentation</a:t>
            </a:r>
            <a:r>
              <a:rPr lang="fr-FR" dirty="0"/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69A6E9-2BE4-5DBC-1458-75B7B4BA2263}"/>
              </a:ext>
            </a:extLst>
          </p:cNvPr>
          <p:cNvSpPr txBox="1"/>
          <p:nvPr/>
        </p:nvSpPr>
        <p:spPr>
          <a:xfrm>
            <a:off x="3692028" y="746518"/>
            <a:ext cx="194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Batterie</a:t>
            </a:r>
          </a:p>
          <a:p>
            <a:r>
              <a:rPr lang="fr-FR" dirty="0"/>
              <a:t>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BBEBA8-B8F9-C9D0-D377-A3B0A9E4053F}"/>
              </a:ext>
            </a:extLst>
          </p:cNvPr>
          <p:cNvCxnSpPr/>
          <p:nvPr/>
        </p:nvCxnSpPr>
        <p:spPr>
          <a:xfrm flipH="1">
            <a:off x="4740139" y="1283113"/>
            <a:ext cx="1" cy="265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8752B7F-3D3A-E56A-CB65-CEE41697E026}"/>
              </a:ext>
            </a:extLst>
          </p:cNvPr>
          <p:cNvCxnSpPr/>
          <p:nvPr/>
        </p:nvCxnSpPr>
        <p:spPr>
          <a:xfrm>
            <a:off x="4517960" y="154815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378CF6-0851-304D-A9A7-5468D89CE515}"/>
              </a:ext>
            </a:extLst>
          </p:cNvPr>
          <p:cNvCxnSpPr/>
          <p:nvPr/>
        </p:nvCxnSpPr>
        <p:spPr>
          <a:xfrm flipH="1">
            <a:off x="4513197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C2E044D-A63F-4202-4054-9D325F72B93A}"/>
              </a:ext>
            </a:extLst>
          </p:cNvPr>
          <p:cNvCxnSpPr/>
          <p:nvPr/>
        </p:nvCxnSpPr>
        <p:spPr>
          <a:xfrm flipH="1">
            <a:off x="4634500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F8FACE1-577C-E581-F88C-B1B4D6E18367}"/>
              </a:ext>
            </a:extLst>
          </p:cNvPr>
          <p:cNvCxnSpPr/>
          <p:nvPr/>
        </p:nvCxnSpPr>
        <p:spPr>
          <a:xfrm flipH="1">
            <a:off x="4734980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59EE2F-C8DF-E45D-50EF-473339F0844F}"/>
              </a:ext>
            </a:extLst>
          </p:cNvPr>
          <p:cNvCxnSpPr/>
          <p:nvPr/>
        </p:nvCxnSpPr>
        <p:spPr>
          <a:xfrm flipH="1">
            <a:off x="4808869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48E0BC-2C20-F5A5-8883-452599DDAEE6}"/>
              </a:ext>
            </a:extLst>
          </p:cNvPr>
          <p:cNvCxnSpPr>
            <a:cxnSpLocks/>
          </p:cNvCxnSpPr>
          <p:nvPr/>
        </p:nvCxnSpPr>
        <p:spPr>
          <a:xfrm flipH="1">
            <a:off x="4893262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948C5CD-4F05-C417-7010-26622829C426}"/>
              </a:ext>
            </a:extLst>
          </p:cNvPr>
          <p:cNvCxnSpPr/>
          <p:nvPr/>
        </p:nvCxnSpPr>
        <p:spPr>
          <a:xfrm flipV="1">
            <a:off x="9118600" y="1560445"/>
            <a:ext cx="0" cy="1905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B90AFF-F2D9-15CA-87C7-343C440D3791}"/>
              </a:ext>
            </a:extLst>
          </p:cNvPr>
          <p:cNvCxnSpPr/>
          <p:nvPr/>
        </p:nvCxnSpPr>
        <p:spPr>
          <a:xfrm flipV="1">
            <a:off x="9677400" y="1560445"/>
            <a:ext cx="0" cy="1905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621D6F-DE96-2B6D-12B2-A8D3A437D1D6}"/>
              </a:ext>
            </a:extLst>
          </p:cNvPr>
          <p:cNvCxnSpPr/>
          <p:nvPr/>
        </p:nvCxnSpPr>
        <p:spPr>
          <a:xfrm flipH="1">
            <a:off x="9118600" y="1560445"/>
            <a:ext cx="56515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2923D8-3B89-E5EF-6E3D-5EC519295351}"/>
              </a:ext>
            </a:extLst>
          </p:cNvPr>
          <p:cNvCxnSpPr/>
          <p:nvPr/>
        </p:nvCxnSpPr>
        <p:spPr>
          <a:xfrm flipH="1">
            <a:off x="6480986" y="1555777"/>
            <a:ext cx="263761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C249CEA-2A0E-F348-83EC-1915C41A4273}"/>
              </a:ext>
            </a:extLst>
          </p:cNvPr>
          <p:cNvCxnSpPr/>
          <p:nvPr/>
        </p:nvCxnSpPr>
        <p:spPr>
          <a:xfrm flipV="1">
            <a:off x="6517304" y="952500"/>
            <a:ext cx="0" cy="5956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9F81D28-4179-88D1-FA24-EFC17538F129}"/>
              </a:ext>
            </a:extLst>
          </p:cNvPr>
          <p:cNvCxnSpPr>
            <a:cxnSpLocks/>
          </p:cNvCxnSpPr>
          <p:nvPr/>
        </p:nvCxnSpPr>
        <p:spPr>
          <a:xfrm flipH="1">
            <a:off x="5091406" y="967740"/>
            <a:ext cx="1425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498F49E-E815-90BB-CCB4-4C1629FD293A}"/>
              </a:ext>
            </a:extLst>
          </p:cNvPr>
          <p:cNvSpPr/>
          <p:nvPr/>
        </p:nvSpPr>
        <p:spPr>
          <a:xfrm>
            <a:off x="3880609" y="769925"/>
            <a:ext cx="1210797" cy="4157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E90879-2F61-BEA8-186E-B42AAC2A749D}"/>
              </a:ext>
            </a:extLst>
          </p:cNvPr>
          <p:cNvSpPr txBox="1"/>
          <p:nvPr/>
        </p:nvSpPr>
        <p:spPr>
          <a:xfrm>
            <a:off x="557238" y="2871663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Capteurs</a:t>
            </a:r>
            <a:r>
              <a:rPr lang="fr-FR" dirty="0"/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C6DD12-3B97-69D5-A640-7C357326EACA}"/>
              </a:ext>
            </a:extLst>
          </p:cNvPr>
          <p:cNvSpPr txBox="1"/>
          <p:nvPr/>
        </p:nvSpPr>
        <p:spPr>
          <a:xfrm>
            <a:off x="289813" y="3343275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-Centrale inertielle </a:t>
            </a:r>
          </a:p>
          <a:p>
            <a:endParaRPr lang="fr-FR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608BA94-DD72-CABA-4984-1541D52D40A3}"/>
              </a:ext>
            </a:extLst>
          </p:cNvPr>
          <p:cNvCxnSpPr/>
          <p:nvPr/>
        </p:nvCxnSpPr>
        <p:spPr>
          <a:xfrm flipH="1">
            <a:off x="6334125" y="4714875"/>
            <a:ext cx="256581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1E6099D-94EA-42AE-B5BF-3AF6C6B07868}"/>
              </a:ext>
            </a:extLst>
          </p:cNvPr>
          <p:cNvCxnSpPr>
            <a:cxnSpLocks/>
          </p:cNvCxnSpPr>
          <p:nvPr/>
        </p:nvCxnSpPr>
        <p:spPr>
          <a:xfrm flipH="1" flipV="1">
            <a:off x="6321342" y="3581687"/>
            <a:ext cx="6582" cy="11331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3C43384-7128-5909-5E07-A1EE46BB24DF}"/>
              </a:ext>
            </a:extLst>
          </p:cNvPr>
          <p:cNvCxnSpPr>
            <a:cxnSpLocks/>
          </p:cNvCxnSpPr>
          <p:nvPr/>
        </p:nvCxnSpPr>
        <p:spPr>
          <a:xfrm flipH="1" flipV="1">
            <a:off x="5776290" y="3581687"/>
            <a:ext cx="545052" cy="8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F10E2FB-BE1B-34CA-A224-BC0346A0AAA6}"/>
              </a:ext>
            </a:extLst>
          </p:cNvPr>
          <p:cNvCxnSpPr/>
          <p:nvPr/>
        </p:nvCxnSpPr>
        <p:spPr>
          <a:xfrm flipH="1">
            <a:off x="9395789" y="5164089"/>
            <a:ext cx="1" cy="265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159A2D8-8345-2B43-078D-2A5911044FA9}"/>
              </a:ext>
            </a:extLst>
          </p:cNvPr>
          <p:cNvCxnSpPr/>
          <p:nvPr/>
        </p:nvCxnSpPr>
        <p:spPr>
          <a:xfrm>
            <a:off x="9173610" y="542913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89BA05-1D62-3D12-6C88-A70BCAFD0EB2}"/>
              </a:ext>
            </a:extLst>
          </p:cNvPr>
          <p:cNvCxnSpPr/>
          <p:nvPr/>
        </p:nvCxnSpPr>
        <p:spPr>
          <a:xfrm flipH="1">
            <a:off x="9168847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1203DCC-FA3C-E4BA-5ABE-8D6724EC4CB0}"/>
              </a:ext>
            </a:extLst>
          </p:cNvPr>
          <p:cNvCxnSpPr/>
          <p:nvPr/>
        </p:nvCxnSpPr>
        <p:spPr>
          <a:xfrm flipH="1">
            <a:off x="9290150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267DB0A-932B-013C-DFB1-2B0B67B4A956}"/>
              </a:ext>
            </a:extLst>
          </p:cNvPr>
          <p:cNvCxnSpPr/>
          <p:nvPr/>
        </p:nvCxnSpPr>
        <p:spPr>
          <a:xfrm flipH="1">
            <a:off x="9390630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F836805-D882-E55B-040F-EC1C76CFEF6E}"/>
              </a:ext>
            </a:extLst>
          </p:cNvPr>
          <p:cNvCxnSpPr/>
          <p:nvPr/>
        </p:nvCxnSpPr>
        <p:spPr>
          <a:xfrm flipH="1">
            <a:off x="9464519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B3C8531-F4CA-851F-E146-2541F03DEE36}"/>
              </a:ext>
            </a:extLst>
          </p:cNvPr>
          <p:cNvCxnSpPr>
            <a:cxnSpLocks/>
          </p:cNvCxnSpPr>
          <p:nvPr/>
        </p:nvCxnSpPr>
        <p:spPr>
          <a:xfrm flipH="1">
            <a:off x="9548912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361C6D-DFA2-9679-D5DE-249F41F60C90}"/>
              </a:ext>
            </a:extLst>
          </p:cNvPr>
          <p:cNvSpPr/>
          <p:nvPr/>
        </p:nvSpPr>
        <p:spPr>
          <a:xfrm>
            <a:off x="1392228" y="1546569"/>
            <a:ext cx="1277667" cy="40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Régulateur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CADF4976-AE33-2267-B605-EEB984162BE2}"/>
              </a:ext>
            </a:extLst>
          </p:cNvPr>
          <p:cNvCxnSpPr>
            <a:cxnSpLocks/>
            <a:endCxn id="142" idx="0"/>
          </p:cNvCxnSpPr>
          <p:nvPr/>
        </p:nvCxnSpPr>
        <p:spPr>
          <a:xfrm rot="10800000" flipV="1">
            <a:off x="2031062" y="952499"/>
            <a:ext cx="1801922" cy="59406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FDB51E9-6DCF-FAD4-6F31-7EC445B68F1C}"/>
              </a:ext>
            </a:extLst>
          </p:cNvPr>
          <p:cNvCxnSpPr>
            <a:stCxn id="142" idx="2"/>
          </p:cNvCxnSpPr>
          <p:nvPr/>
        </p:nvCxnSpPr>
        <p:spPr>
          <a:xfrm rot="5400000">
            <a:off x="1461869" y="2302469"/>
            <a:ext cx="916967" cy="2214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F380D2F-8B98-0AA6-317F-7D20C850AAF7}"/>
              </a:ext>
            </a:extLst>
          </p:cNvPr>
          <p:cNvSpPr/>
          <p:nvPr/>
        </p:nvSpPr>
        <p:spPr>
          <a:xfrm>
            <a:off x="149943" y="2908852"/>
            <a:ext cx="2124912" cy="1280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8D16B3E-AD4B-8BE4-9D9A-5780C4DF5DE9}"/>
              </a:ext>
            </a:extLst>
          </p:cNvPr>
          <p:cNvCxnSpPr/>
          <p:nvPr/>
        </p:nvCxnSpPr>
        <p:spPr>
          <a:xfrm flipH="1">
            <a:off x="1809756" y="4188740"/>
            <a:ext cx="1" cy="265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1ADEA10-26F0-C122-D6E8-54DEE87E412E}"/>
              </a:ext>
            </a:extLst>
          </p:cNvPr>
          <p:cNvCxnSpPr/>
          <p:nvPr/>
        </p:nvCxnSpPr>
        <p:spPr>
          <a:xfrm>
            <a:off x="1587577" y="445378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871BE17-EA8F-AA37-D933-3F6151F347D9}"/>
              </a:ext>
            </a:extLst>
          </p:cNvPr>
          <p:cNvCxnSpPr/>
          <p:nvPr/>
        </p:nvCxnSpPr>
        <p:spPr>
          <a:xfrm flipH="1">
            <a:off x="1582814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CC37087-604F-D8B8-E684-9A50F6FF26B5}"/>
              </a:ext>
            </a:extLst>
          </p:cNvPr>
          <p:cNvCxnSpPr/>
          <p:nvPr/>
        </p:nvCxnSpPr>
        <p:spPr>
          <a:xfrm flipH="1">
            <a:off x="1704117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385B9B-4C06-68AE-8DDD-EC5EAD0CFE73}"/>
              </a:ext>
            </a:extLst>
          </p:cNvPr>
          <p:cNvCxnSpPr/>
          <p:nvPr/>
        </p:nvCxnSpPr>
        <p:spPr>
          <a:xfrm flipH="1">
            <a:off x="1804597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285CC16-C0EC-D82D-D485-021E6CFCEE26}"/>
              </a:ext>
            </a:extLst>
          </p:cNvPr>
          <p:cNvCxnSpPr/>
          <p:nvPr/>
        </p:nvCxnSpPr>
        <p:spPr>
          <a:xfrm flipH="1">
            <a:off x="1878486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2BD26B3-B09A-684D-EF42-FECBD8598D69}"/>
              </a:ext>
            </a:extLst>
          </p:cNvPr>
          <p:cNvCxnSpPr>
            <a:cxnSpLocks/>
          </p:cNvCxnSpPr>
          <p:nvPr/>
        </p:nvCxnSpPr>
        <p:spPr>
          <a:xfrm flipH="1">
            <a:off x="1962879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0424D7-0BE1-4BB0-D9B7-2A550EDC5143}"/>
              </a:ext>
            </a:extLst>
          </p:cNvPr>
          <p:cNvCxnSpPr>
            <a:cxnSpLocks/>
          </p:cNvCxnSpPr>
          <p:nvPr/>
        </p:nvCxnSpPr>
        <p:spPr>
          <a:xfrm>
            <a:off x="2274855" y="3505200"/>
            <a:ext cx="1437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385BD29-B68F-A940-0A7B-369C0F58E247}"/>
              </a:ext>
            </a:extLst>
          </p:cNvPr>
          <p:cNvSpPr txBox="1"/>
          <p:nvPr/>
        </p:nvSpPr>
        <p:spPr>
          <a:xfrm>
            <a:off x="2729521" y="3203821"/>
            <a:ext cx="6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91056E5-1E04-651E-7AD2-4BFAF970B7D2}"/>
              </a:ext>
            </a:extLst>
          </p:cNvPr>
          <p:cNvSpPr txBox="1"/>
          <p:nvPr/>
        </p:nvSpPr>
        <p:spPr>
          <a:xfrm>
            <a:off x="6574599" y="4255499"/>
            <a:ext cx="96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PWM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1C364AE-D668-3AC8-BCC3-C57175264699}"/>
              </a:ext>
            </a:extLst>
          </p:cNvPr>
          <p:cNvSpPr txBox="1"/>
          <p:nvPr/>
        </p:nvSpPr>
        <p:spPr>
          <a:xfrm>
            <a:off x="3105152" y="555336"/>
            <a:ext cx="8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7,4V</a:t>
            </a:r>
          </a:p>
        </p:txBody>
      </p:sp>
    </p:spTree>
    <p:extLst>
      <p:ext uri="{BB962C8B-B14F-4D97-AF65-F5344CB8AC3E}">
        <p14:creationId xmlns:p14="http://schemas.microsoft.com/office/powerpoint/2010/main" val="180890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Fannie BICHEMIN</dc:creator>
  <cp:lastModifiedBy>Fannie BICHEMIN</cp:lastModifiedBy>
  <cp:revision>17</cp:revision>
  <dcterms:created xsi:type="dcterms:W3CDTF">2023-04-03T14:02:17Z</dcterms:created>
  <dcterms:modified xsi:type="dcterms:W3CDTF">2023-04-03T15:23:17Z</dcterms:modified>
</cp:coreProperties>
</file>