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8A57FC-E71B-4535-8442-9C07A6396E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D546A7-2D36-4E89-84F6-1BB86CE289E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700210-E28A-462A-A73E-A9342603649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A15BB5-2707-448C-9326-23C75041F2C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06107-3FED-487E-BBA9-DC7B5A6BDB7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331E47-D29C-4743-8CDB-C4A068D8A12D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07B405-015E-4327-9A29-57DAA3BBA19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7C17CD-CB08-4E52-8F86-553756DC9D3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A8D056-40B4-48A7-855A-01CAB15B124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286063-9F9A-4E70-8C40-F6462D75A73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1C56B-999E-4ED5-8F64-45A00EA0B56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953BA6-F959-4829-8C79-BFA0D7A8012B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D8E1FD-DA74-47C3-A1F7-84FBA52F183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7A4AED-8147-48D6-91C3-62274C83495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B831FF-39F7-4B3A-9324-A9CAA01ECFE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69B343-173F-4BC1-8BDE-8D36531147B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EAD20D-7D31-49D6-9BD6-50949CFD737E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189BB0-4366-42EE-BBA5-235607F1C6B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9F13CE-FA77-48BD-BC92-434AE6192A6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C7169C-C478-4E39-A97E-833FCAD2E44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42F9B3-25F7-4C6E-A1ED-19DDF73D505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2362A0-6302-4F1A-A239-F12478B5F13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88E6FA-8837-4B3F-A819-90760160B69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22A260-BCE4-4080-9543-7F53B42FEFB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D7B5-C5A3-4E98-800E-469B3C750DD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C842-509E-4932-A479-D7395161391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0"/>
          <p:cNvSpPr/>
          <p:nvPr/>
        </p:nvSpPr>
        <p:spPr>
          <a:xfrm>
            <a:off x="7284240" y="4741200"/>
            <a:ext cx="4843800" cy="2029871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Régulateur (à découpage)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Diodes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Transistor MOSFET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Ampli de mesure de courant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7992360" y="43354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0" i="1" u="sng" strike="noStrike" spc="-1">
                <a:solidFill>
                  <a:srgbClr val="C00000"/>
                </a:solidFill>
                <a:uFillTx/>
                <a:latin typeface="Calibri"/>
              </a:rPr>
              <a:t>Autres composants:</a:t>
            </a:r>
            <a:r>
              <a:rPr lang="fr-FR" sz="18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893480" y="4323600"/>
            <a:ext cx="2013840" cy="155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5"/>
          <p:cNvSpPr/>
          <p:nvPr/>
        </p:nvSpPr>
        <p:spPr>
          <a:xfrm>
            <a:off x="4893480" y="469296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Microcontrôleur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Straight Connector 7"/>
          <p:cNvSpPr/>
          <p:nvPr/>
        </p:nvSpPr>
        <p:spPr>
          <a:xfrm>
            <a:off x="5900400" y="5877360"/>
            <a:ext cx="0" cy="553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5678280" y="643068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Straight Connector 11"/>
          <p:cNvSpPr/>
          <p:nvPr/>
        </p:nvSpPr>
        <p:spPr>
          <a:xfrm flipH="1">
            <a:off x="56736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2"/>
          <p:cNvSpPr/>
          <p:nvPr/>
        </p:nvSpPr>
        <p:spPr>
          <a:xfrm flipH="1">
            <a:off x="579492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3"/>
          <p:cNvSpPr/>
          <p:nvPr/>
        </p:nvSpPr>
        <p:spPr>
          <a:xfrm flipH="1">
            <a:off x="58953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4"/>
          <p:cNvSpPr/>
          <p:nvPr/>
        </p:nvSpPr>
        <p:spPr>
          <a:xfrm flipH="1">
            <a:off x="59691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5"/>
          <p:cNvSpPr/>
          <p:nvPr/>
        </p:nvSpPr>
        <p:spPr>
          <a:xfrm flipH="1">
            <a:off x="60534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7"/>
          <p:cNvSpPr/>
          <p:nvPr/>
        </p:nvSpPr>
        <p:spPr>
          <a:xfrm>
            <a:off x="1484640" y="195624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 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4653720" y="705240"/>
            <a:ext cx="2013840" cy="106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21"/>
          <p:cNvSpPr/>
          <p:nvPr/>
        </p:nvSpPr>
        <p:spPr>
          <a:xfrm>
            <a:off x="4718160" y="10594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Batterie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4757400" y="6901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TextBox 25"/>
          <p:cNvSpPr/>
          <p:nvPr/>
        </p:nvSpPr>
        <p:spPr>
          <a:xfrm>
            <a:off x="7808040" y="19584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Rectangle 26"/>
          <p:cNvSpPr/>
          <p:nvPr/>
        </p:nvSpPr>
        <p:spPr>
          <a:xfrm>
            <a:off x="7821360" y="1958400"/>
            <a:ext cx="2013840" cy="152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28"/>
          <p:cNvSpPr/>
          <p:nvPr/>
        </p:nvSpPr>
        <p:spPr>
          <a:xfrm>
            <a:off x="7821360" y="24058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Centrale inertielle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Straight Arrow Connector 30"/>
          <p:cNvSpPr/>
          <p:nvPr/>
        </p:nvSpPr>
        <p:spPr>
          <a:xfrm flipH="1">
            <a:off x="6907680" y="3487680"/>
            <a:ext cx="1920240" cy="161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6"/>
          <p:cNvSpPr/>
          <p:nvPr/>
        </p:nvSpPr>
        <p:spPr>
          <a:xfrm>
            <a:off x="1438200" y="1907640"/>
            <a:ext cx="34614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7"/>
          <p:cNvSpPr/>
          <p:nvPr/>
        </p:nvSpPr>
        <p:spPr>
          <a:xfrm>
            <a:off x="1438200" y="2356560"/>
            <a:ext cx="30805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Moteurs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Hélices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" name="Rectangle: Rounded Corners 39"/>
          <p:cNvSpPr/>
          <p:nvPr/>
        </p:nvSpPr>
        <p:spPr>
          <a:xfrm>
            <a:off x="8010720" y="286776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40"/>
          <p:cNvSpPr/>
          <p:nvPr/>
        </p:nvSpPr>
        <p:spPr>
          <a:xfrm>
            <a:off x="8129880" y="286776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MPU6050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Rectangle: Rounded Corners 43"/>
          <p:cNvSpPr/>
          <p:nvPr/>
        </p:nvSpPr>
        <p:spPr>
          <a:xfrm>
            <a:off x="4820040" y="136908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4"/>
          <p:cNvSpPr/>
          <p:nvPr/>
        </p:nvSpPr>
        <p:spPr>
          <a:xfrm>
            <a:off x="4897080" y="136980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X64022S1P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Rectangle: Rounded Corners 45"/>
          <p:cNvSpPr/>
          <p:nvPr/>
        </p:nvSpPr>
        <p:spPr>
          <a:xfrm>
            <a:off x="2898720" y="29268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1"/>
          <p:cNvSpPr/>
          <p:nvPr/>
        </p:nvSpPr>
        <p:spPr>
          <a:xfrm>
            <a:off x="5133600" y="509328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STM32L412KB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9" name="Rectangle: Rounded Corners 54"/>
          <p:cNvSpPr/>
          <p:nvPr/>
        </p:nvSpPr>
        <p:spPr>
          <a:xfrm>
            <a:off x="4950360" y="513936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5"/>
          <p:cNvSpPr/>
          <p:nvPr/>
        </p:nvSpPr>
        <p:spPr>
          <a:xfrm>
            <a:off x="3221280" y="2893680"/>
            <a:ext cx="1678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7030A0"/>
                </a:solidFill>
                <a:latin typeface="Calibri"/>
              </a:rPr>
              <a:t>BETAFPV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Straight Arrow Connector 68"/>
          <p:cNvSpPr/>
          <p:nvPr/>
        </p:nvSpPr>
        <p:spPr>
          <a:xfrm>
            <a:off x="6681240" y="1101240"/>
            <a:ext cx="2147040" cy="85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Straight Arrow Connector 70"/>
          <p:cNvSpPr/>
          <p:nvPr/>
        </p:nvSpPr>
        <p:spPr>
          <a:xfrm flipH="1">
            <a:off x="3168360" y="1240560"/>
            <a:ext cx="1484280" cy="6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Straight Arrow Connector 72"/>
          <p:cNvSpPr/>
          <p:nvPr/>
        </p:nvSpPr>
        <p:spPr>
          <a:xfrm flipH="1" flipV="1">
            <a:off x="3168360" y="3614040"/>
            <a:ext cx="1724040" cy="126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0363320" y="4783680"/>
            <a:ext cx="1678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Rectangle: Rounded Corners 8"/>
          <p:cNvSpPr/>
          <p:nvPr/>
        </p:nvSpPr>
        <p:spPr>
          <a:xfrm>
            <a:off x="10099800" y="481608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6"/>
          <p:cNvSpPr/>
          <p:nvPr/>
        </p:nvSpPr>
        <p:spPr>
          <a:xfrm>
            <a:off x="10086480" y="5354640"/>
            <a:ext cx="2262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VS-30BQ0115HM3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Rectangle: Rounded Corners 18"/>
          <p:cNvSpPr/>
          <p:nvPr/>
        </p:nvSpPr>
        <p:spPr>
          <a:xfrm>
            <a:off x="10086480" y="54054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: Rounded Corners 19"/>
          <p:cNvSpPr/>
          <p:nvPr/>
        </p:nvSpPr>
        <p:spPr>
          <a:xfrm>
            <a:off x="10071000" y="5809320"/>
            <a:ext cx="18921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3"/>
          <p:cNvSpPr/>
          <p:nvPr/>
        </p:nvSpPr>
        <p:spPr>
          <a:xfrm>
            <a:off x="10066680" y="5783400"/>
            <a:ext cx="1892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SQ2310ES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0" name="TextBox 24"/>
          <p:cNvSpPr/>
          <p:nvPr/>
        </p:nvSpPr>
        <p:spPr>
          <a:xfrm>
            <a:off x="2922120" y="2386440"/>
            <a:ext cx="1850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 err="1">
                <a:solidFill>
                  <a:srgbClr val="7030A0"/>
                </a:solidFill>
                <a:latin typeface="Arial"/>
              </a:rPr>
              <a:t>Tiny</a:t>
            </a:r>
            <a:r>
              <a:rPr lang="fr-FR" sz="1400" b="0" strike="noStrike" spc="-1" dirty="0">
                <a:solidFill>
                  <a:srgbClr val="7030A0"/>
                </a:solidFill>
                <a:latin typeface="Arial"/>
              </a:rPr>
              <a:t> 8X RC Drone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1" name="Rectangle: Rounded Corners 27"/>
          <p:cNvSpPr/>
          <p:nvPr/>
        </p:nvSpPr>
        <p:spPr>
          <a:xfrm>
            <a:off x="2933640" y="2386080"/>
            <a:ext cx="1815840" cy="25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: Rounded Corners 52"/>
          <p:cNvSpPr/>
          <p:nvPr/>
        </p:nvSpPr>
        <p:spPr>
          <a:xfrm>
            <a:off x="10054440" y="6232320"/>
            <a:ext cx="184068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53"/>
          <p:cNvSpPr/>
          <p:nvPr/>
        </p:nvSpPr>
        <p:spPr>
          <a:xfrm>
            <a:off x="10151280" y="6244560"/>
            <a:ext cx="1721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 dirty="0">
                <a:solidFill>
                  <a:srgbClr val="7030A0"/>
                </a:solidFill>
                <a:latin typeface="Helvetica Neue"/>
              </a:rPr>
              <a:t>NCS199A3RSQT2G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4" name="TextBox 67"/>
          <p:cNvSpPr/>
          <p:nvPr/>
        </p:nvSpPr>
        <p:spPr>
          <a:xfrm>
            <a:off x="4979880" y="4330419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6"/>
          <p:cNvSpPr/>
          <p:nvPr/>
        </p:nvSpPr>
        <p:spPr>
          <a:xfrm>
            <a:off x="7819200" y="186660"/>
            <a:ext cx="3610800" cy="54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Rectangle: Rounded Corners 3"/>
          <p:cNvSpPr/>
          <p:nvPr/>
        </p:nvSpPr>
        <p:spPr>
          <a:xfrm>
            <a:off x="3722040" y="2535120"/>
            <a:ext cx="2053800" cy="134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TextBox 4"/>
          <p:cNvSpPr/>
          <p:nvPr/>
        </p:nvSpPr>
        <p:spPr>
          <a:xfrm>
            <a:off x="3886200" y="34290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TextBox 5"/>
          <p:cNvSpPr/>
          <p:nvPr/>
        </p:nvSpPr>
        <p:spPr>
          <a:xfrm>
            <a:off x="3761640" y="29354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Microcontrôleur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7884480" y="485428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Actionneurs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Oval 8"/>
          <p:cNvSpPr/>
          <p:nvPr/>
        </p:nvSpPr>
        <p:spPr>
          <a:xfrm>
            <a:off x="8955000" y="2292480"/>
            <a:ext cx="864360" cy="79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TextBox 9"/>
          <p:cNvSpPr/>
          <p:nvPr/>
        </p:nvSpPr>
        <p:spPr>
          <a:xfrm>
            <a:off x="8955000" y="2502360"/>
            <a:ext cx="100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Moteur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Isosceles Triangle 10"/>
          <p:cNvSpPr/>
          <p:nvPr/>
        </p:nvSpPr>
        <p:spPr>
          <a:xfrm>
            <a:off x="7924680" y="2410920"/>
            <a:ext cx="503280" cy="39960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Connector 12"/>
          <p:cNvSpPr/>
          <p:nvPr/>
        </p:nvSpPr>
        <p:spPr>
          <a:xfrm>
            <a:off x="7904880" y="2385360"/>
            <a:ext cx="529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16"/>
          <p:cNvSpPr/>
          <p:nvPr/>
        </p:nvSpPr>
        <p:spPr>
          <a:xfrm flipV="1">
            <a:off x="8176320" y="2053800"/>
            <a:ext cx="0" cy="356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Straight Connector 18"/>
          <p:cNvSpPr/>
          <p:nvPr/>
        </p:nvSpPr>
        <p:spPr>
          <a:xfrm>
            <a:off x="8169840" y="2053800"/>
            <a:ext cx="1217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Straight Connector 20"/>
          <p:cNvSpPr/>
          <p:nvPr/>
        </p:nvSpPr>
        <p:spPr>
          <a:xfrm flipV="1">
            <a:off x="9387360" y="1229380"/>
            <a:ext cx="13140" cy="1063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Straight Connector 22"/>
          <p:cNvSpPr/>
          <p:nvPr/>
        </p:nvSpPr>
        <p:spPr>
          <a:xfrm>
            <a:off x="9387360" y="3087720"/>
            <a:ext cx="8280" cy="1456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Straight Connector 24"/>
          <p:cNvSpPr/>
          <p:nvPr/>
        </p:nvSpPr>
        <p:spPr>
          <a:xfrm>
            <a:off x="8176320" y="2810880"/>
            <a:ext cx="0" cy="486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26"/>
          <p:cNvSpPr/>
          <p:nvPr/>
        </p:nvSpPr>
        <p:spPr>
          <a:xfrm>
            <a:off x="8176320" y="3312360"/>
            <a:ext cx="1211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TextBox 28"/>
          <p:cNvSpPr/>
          <p:nvPr/>
        </p:nvSpPr>
        <p:spPr>
          <a:xfrm>
            <a:off x="7977870" y="837700"/>
            <a:ext cx="20671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200" b="1" strike="noStrike" spc="-1" dirty="0">
                <a:solidFill>
                  <a:srgbClr val="C00000"/>
                </a:solidFill>
                <a:latin typeface="Calibri"/>
              </a:rPr>
              <a:t>x4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1" name="Rectangle 29"/>
          <p:cNvSpPr/>
          <p:nvPr/>
        </p:nvSpPr>
        <p:spPr>
          <a:xfrm>
            <a:off x="9316260" y="84526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Straight Connector 40"/>
          <p:cNvSpPr/>
          <p:nvPr/>
        </p:nvSpPr>
        <p:spPr>
          <a:xfrm>
            <a:off x="8899920" y="459828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41"/>
          <p:cNvSpPr/>
          <p:nvPr/>
        </p:nvSpPr>
        <p:spPr>
          <a:xfrm>
            <a:off x="9044280" y="4555080"/>
            <a:ext cx="360" cy="420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42"/>
          <p:cNvSpPr/>
          <p:nvPr/>
        </p:nvSpPr>
        <p:spPr>
          <a:xfrm>
            <a:off x="9053280" y="4569840"/>
            <a:ext cx="342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43"/>
          <p:cNvSpPr/>
          <p:nvPr/>
        </p:nvSpPr>
        <p:spPr>
          <a:xfrm>
            <a:off x="9044280" y="4975920"/>
            <a:ext cx="351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45"/>
          <p:cNvSpPr/>
          <p:nvPr/>
        </p:nvSpPr>
        <p:spPr>
          <a:xfrm>
            <a:off x="9401040" y="4975920"/>
            <a:ext cx="27000" cy="453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46"/>
              <p:cNvSpPr txBox="1"/>
              <p:nvPr/>
            </p:nvSpPr>
            <p:spPr>
              <a:xfrm>
                <a:off x="8184960" y="3882960"/>
                <a:ext cx="1202400" cy="369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49" name="Straight Connector 48"/>
          <p:cNvSpPr/>
          <p:nvPr/>
        </p:nvSpPr>
        <p:spPr>
          <a:xfrm flipV="1">
            <a:off x="9438658" y="653740"/>
            <a:ext cx="566641" cy="56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49"/>
          <p:cNvSpPr/>
          <p:nvPr/>
        </p:nvSpPr>
        <p:spPr>
          <a:xfrm flipV="1">
            <a:off x="9404378" y="1407220"/>
            <a:ext cx="600922" cy="17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50"/>
          <p:cNvSpPr/>
          <p:nvPr/>
        </p:nvSpPr>
        <p:spPr>
          <a:xfrm>
            <a:off x="10005300" y="649780"/>
            <a:ext cx="36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52"/>
          <p:cNvSpPr/>
          <p:nvPr/>
        </p:nvSpPr>
        <p:spPr>
          <a:xfrm flipH="1">
            <a:off x="10009178" y="1207654"/>
            <a:ext cx="0" cy="2042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53"/>
          <p:cNvSpPr/>
          <p:nvPr/>
        </p:nvSpPr>
        <p:spPr>
          <a:xfrm>
            <a:off x="10005300" y="862900"/>
            <a:ext cx="177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55"/>
          <p:cNvSpPr/>
          <p:nvPr/>
        </p:nvSpPr>
        <p:spPr>
          <a:xfrm>
            <a:off x="10005300" y="1206340"/>
            <a:ext cx="19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Isosceles Triangle 56"/>
          <p:cNvSpPr/>
          <p:nvPr/>
        </p:nvSpPr>
        <p:spPr>
          <a:xfrm rot="5400000">
            <a:off x="10136700" y="805660"/>
            <a:ext cx="556200" cy="4550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61"/>
          <p:cNvSpPr/>
          <p:nvPr/>
        </p:nvSpPr>
        <p:spPr>
          <a:xfrm flipV="1">
            <a:off x="11438640" y="4067640"/>
            <a:ext cx="1303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Straight Connector 63"/>
          <p:cNvSpPr/>
          <p:nvPr/>
        </p:nvSpPr>
        <p:spPr>
          <a:xfrm>
            <a:off x="11569680" y="4068000"/>
            <a:ext cx="360" cy="214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Straight Connector 65"/>
          <p:cNvSpPr/>
          <p:nvPr/>
        </p:nvSpPr>
        <p:spPr>
          <a:xfrm flipH="1">
            <a:off x="6578280" y="6184800"/>
            <a:ext cx="49914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Straight Connector 67"/>
          <p:cNvSpPr/>
          <p:nvPr/>
        </p:nvSpPr>
        <p:spPr>
          <a:xfrm flipH="1" flipV="1">
            <a:off x="6517080" y="3087720"/>
            <a:ext cx="48600" cy="31222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71"/>
          <p:cNvSpPr/>
          <p:nvPr/>
        </p:nvSpPr>
        <p:spPr>
          <a:xfrm flipH="1">
            <a:off x="5706360" y="3100320"/>
            <a:ext cx="8352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 </a:t>
            </a:r>
          </a:p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61" name="Rectangle: Rounded Corners 74"/>
          <p:cNvSpPr/>
          <p:nvPr/>
        </p:nvSpPr>
        <p:spPr>
          <a:xfrm>
            <a:off x="3974400" y="3016080"/>
            <a:ext cx="1738080" cy="243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81"/>
          <p:cNvSpPr/>
          <p:nvPr/>
        </p:nvSpPr>
        <p:spPr>
          <a:xfrm>
            <a:off x="4801680" y="388548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Straight Connector 82"/>
          <p:cNvSpPr/>
          <p:nvPr/>
        </p:nvSpPr>
        <p:spPr>
          <a:xfrm>
            <a:off x="4579560" y="4150440"/>
            <a:ext cx="495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83"/>
          <p:cNvSpPr/>
          <p:nvPr/>
        </p:nvSpPr>
        <p:spPr>
          <a:xfrm flipH="1">
            <a:off x="457452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84"/>
          <p:cNvSpPr/>
          <p:nvPr/>
        </p:nvSpPr>
        <p:spPr>
          <a:xfrm flipH="1">
            <a:off x="46958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85"/>
          <p:cNvSpPr/>
          <p:nvPr/>
        </p:nvSpPr>
        <p:spPr>
          <a:xfrm flipH="1">
            <a:off x="47962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86"/>
          <p:cNvSpPr/>
          <p:nvPr/>
        </p:nvSpPr>
        <p:spPr>
          <a:xfrm flipH="1">
            <a:off x="48704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87"/>
          <p:cNvSpPr/>
          <p:nvPr/>
        </p:nvSpPr>
        <p:spPr>
          <a:xfrm flipH="1">
            <a:off x="49546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: Rounded Corners 88"/>
          <p:cNvSpPr/>
          <p:nvPr/>
        </p:nvSpPr>
        <p:spPr>
          <a:xfrm>
            <a:off x="3711960" y="369720"/>
            <a:ext cx="2053800" cy="92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" name="TextBox 89"/>
          <p:cNvSpPr/>
          <p:nvPr/>
        </p:nvSpPr>
        <p:spPr>
          <a:xfrm>
            <a:off x="3822840" y="369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TextBox 90"/>
          <p:cNvSpPr/>
          <p:nvPr/>
        </p:nvSpPr>
        <p:spPr>
          <a:xfrm>
            <a:off x="3692160" y="7466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Batterie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Straight Connector 91"/>
          <p:cNvSpPr/>
          <p:nvPr/>
        </p:nvSpPr>
        <p:spPr>
          <a:xfrm>
            <a:off x="4740120" y="12830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Straight Connector 92"/>
          <p:cNvSpPr/>
          <p:nvPr/>
        </p:nvSpPr>
        <p:spPr>
          <a:xfrm>
            <a:off x="4517640" y="15480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Straight Connector 93"/>
          <p:cNvSpPr/>
          <p:nvPr/>
        </p:nvSpPr>
        <p:spPr>
          <a:xfrm flipH="1">
            <a:off x="451296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Connector 94"/>
          <p:cNvSpPr/>
          <p:nvPr/>
        </p:nvSpPr>
        <p:spPr>
          <a:xfrm flipH="1">
            <a:off x="463428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Connector 95"/>
          <p:cNvSpPr/>
          <p:nvPr/>
        </p:nvSpPr>
        <p:spPr>
          <a:xfrm flipH="1">
            <a:off x="47347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6"/>
          <p:cNvSpPr/>
          <p:nvPr/>
        </p:nvSpPr>
        <p:spPr>
          <a:xfrm flipH="1">
            <a:off x="48085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7"/>
          <p:cNvSpPr/>
          <p:nvPr/>
        </p:nvSpPr>
        <p:spPr>
          <a:xfrm flipH="1">
            <a:off x="48931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Straight Connector 99"/>
          <p:cNvSpPr/>
          <p:nvPr/>
        </p:nvSpPr>
        <p:spPr>
          <a:xfrm flipV="1">
            <a:off x="9198777" y="248988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Straight Connector 100"/>
          <p:cNvSpPr/>
          <p:nvPr/>
        </p:nvSpPr>
        <p:spPr>
          <a:xfrm flipV="1">
            <a:off x="9688697" y="243508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81" name="Straight Connector 102"/>
          <p:cNvSpPr/>
          <p:nvPr/>
        </p:nvSpPr>
        <p:spPr>
          <a:xfrm flipH="1">
            <a:off x="9201410" y="242980"/>
            <a:ext cx="487040" cy="4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104"/>
          <p:cNvSpPr/>
          <p:nvPr/>
        </p:nvSpPr>
        <p:spPr>
          <a:xfrm flipH="1">
            <a:off x="6517080" y="627820"/>
            <a:ext cx="29215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Straight Connector 110"/>
          <p:cNvSpPr/>
          <p:nvPr/>
        </p:nvSpPr>
        <p:spPr>
          <a:xfrm flipH="1">
            <a:off x="5091120" y="967680"/>
            <a:ext cx="142596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111"/>
          <p:cNvSpPr/>
          <p:nvPr/>
        </p:nvSpPr>
        <p:spPr>
          <a:xfrm>
            <a:off x="3880440" y="770040"/>
            <a:ext cx="1210320" cy="415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TextBox 113"/>
          <p:cNvSpPr/>
          <p:nvPr/>
        </p:nvSpPr>
        <p:spPr>
          <a:xfrm>
            <a:off x="557280" y="2871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TextBox 115"/>
          <p:cNvSpPr/>
          <p:nvPr/>
        </p:nvSpPr>
        <p:spPr>
          <a:xfrm>
            <a:off x="289800" y="3343320"/>
            <a:ext cx="2252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-Centrale inertielle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Straight Connector 117"/>
          <p:cNvSpPr/>
          <p:nvPr/>
        </p:nvSpPr>
        <p:spPr>
          <a:xfrm flipH="1">
            <a:off x="6333840" y="4714560"/>
            <a:ext cx="2566080" cy="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118"/>
          <p:cNvSpPr/>
          <p:nvPr/>
        </p:nvSpPr>
        <p:spPr>
          <a:xfrm flipH="1" flipV="1">
            <a:off x="6321240" y="3581640"/>
            <a:ext cx="6480" cy="1132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Straight Connector 123"/>
          <p:cNvSpPr/>
          <p:nvPr/>
        </p:nvSpPr>
        <p:spPr>
          <a:xfrm flipH="1">
            <a:off x="5784840" y="3573720"/>
            <a:ext cx="5302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Straight Connector 134"/>
          <p:cNvSpPr/>
          <p:nvPr/>
        </p:nvSpPr>
        <p:spPr>
          <a:xfrm>
            <a:off x="9173520" y="54288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Straight Connector 135"/>
          <p:cNvSpPr/>
          <p:nvPr/>
        </p:nvSpPr>
        <p:spPr>
          <a:xfrm flipH="1">
            <a:off x="9168840" y="5428800"/>
            <a:ext cx="8856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136"/>
          <p:cNvSpPr/>
          <p:nvPr/>
        </p:nvSpPr>
        <p:spPr>
          <a:xfrm flipH="1">
            <a:off x="92898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Connector 137"/>
          <p:cNvSpPr/>
          <p:nvPr/>
        </p:nvSpPr>
        <p:spPr>
          <a:xfrm flipH="1">
            <a:off x="93906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Connector 138"/>
          <p:cNvSpPr/>
          <p:nvPr/>
        </p:nvSpPr>
        <p:spPr>
          <a:xfrm flipH="1">
            <a:off x="94644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139"/>
          <p:cNvSpPr/>
          <p:nvPr/>
        </p:nvSpPr>
        <p:spPr>
          <a:xfrm flipH="1">
            <a:off x="954864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141"/>
          <p:cNvSpPr/>
          <p:nvPr/>
        </p:nvSpPr>
        <p:spPr>
          <a:xfrm>
            <a:off x="1001159" y="1546560"/>
            <a:ext cx="2625300" cy="599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Régulateur à découpage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fr-FR" dirty="0"/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onnector: Elbow 143"/>
          <p:cNvSpPr/>
          <p:nvPr/>
        </p:nvSpPr>
        <p:spPr>
          <a:xfrm rot="10800000" flipV="1">
            <a:off x="2378880" y="952200"/>
            <a:ext cx="1454040" cy="593640"/>
          </a:xfrm>
          <a:prstGeom prst="bentConnector2">
            <a:avLst/>
          </a:prstGeom>
          <a:noFill/>
          <a:ln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nector: Elbow 145"/>
          <p:cNvSpPr/>
          <p:nvPr/>
        </p:nvSpPr>
        <p:spPr>
          <a:xfrm rot="5400000">
            <a:off x="1731960" y="2224440"/>
            <a:ext cx="724320" cy="56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146"/>
          <p:cNvSpPr/>
          <p:nvPr/>
        </p:nvSpPr>
        <p:spPr>
          <a:xfrm>
            <a:off x="150120" y="2908800"/>
            <a:ext cx="2124720" cy="1279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Straight Connector 147"/>
          <p:cNvSpPr/>
          <p:nvPr/>
        </p:nvSpPr>
        <p:spPr>
          <a:xfrm>
            <a:off x="1809720" y="418860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Connector 148"/>
          <p:cNvSpPr/>
          <p:nvPr/>
        </p:nvSpPr>
        <p:spPr>
          <a:xfrm>
            <a:off x="1587240" y="445356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Straight Connector 149"/>
          <p:cNvSpPr/>
          <p:nvPr/>
        </p:nvSpPr>
        <p:spPr>
          <a:xfrm flipH="1">
            <a:off x="158256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Connector 150"/>
          <p:cNvSpPr/>
          <p:nvPr/>
        </p:nvSpPr>
        <p:spPr>
          <a:xfrm flipH="1">
            <a:off x="170388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Connector 151"/>
          <p:cNvSpPr/>
          <p:nvPr/>
        </p:nvSpPr>
        <p:spPr>
          <a:xfrm flipH="1">
            <a:off x="18043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152"/>
          <p:cNvSpPr/>
          <p:nvPr/>
        </p:nvSpPr>
        <p:spPr>
          <a:xfrm flipH="1">
            <a:off x="1878480" y="4453560"/>
            <a:ext cx="8856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Connector 153"/>
          <p:cNvSpPr/>
          <p:nvPr/>
        </p:nvSpPr>
        <p:spPr>
          <a:xfrm flipH="1">
            <a:off x="19627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62"/>
          <p:cNvSpPr/>
          <p:nvPr/>
        </p:nvSpPr>
        <p:spPr>
          <a:xfrm>
            <a:off x="2274840" y="3505320"/>
            <a:ext cx="143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TextBox 165"/>
          <p:cNvSpPr/>
          <p:nvPr/>
        </p:nvSpPr>
        <p:spPr>
          <a:xfrm flipH="1">
            <a:off x="6578280" y="5814000"/>
            <a:ext cx="3429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Analogique x4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TextBox 169"/>
          <p:cNvSpPr/>
          <p:nvPr/>
        </p:nvSpPr>
        <p:spPr>
          <a:xfrm>
            <a:off x="6574680" y="4255560"/>
            <a:ext cx="96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PWM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TextBox 171"/>
          <p:cNvSpPr/>
          <p:nvPr/>
        </p:nvSpPr>
        <p:spPr>
          <a:xfrm>
            <a:off x="3105000" y="555480"/>
            <a:ext cx="83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7,4 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TextBox 14"/>
          <p:cNvSpPr/>
          <p:nvPr/>
        </p:nvSpPr>
        <p:spPr>
          <a:xfrm>
            <a:off x="554400" y="2521080"/>
            <a:ext cx="133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V/ 4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TextBox 15"/>
          <p:cNvSpPr/>
          <p:nvPr/>
        </p:nvSpPr>
        <p:spPr>
          <a:xfrm>
            <a:off x="4113000" y="2181240"/>
            <a:ext cx="180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 / 100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TextBox 2"/>
          <p:cNvSpPr/>
          <p:nvPr/>
        </p:nvSpPr>
        <p:spPr>
          <a:xfrm>
            <a:off x="9400680" y="2003400"/>
            <a:ext cx="10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8 V /3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TextBox 1"/>
          <p:cNvSpPr/>
          <p:nvPr/>
        </p:nvSpPr>
        <p:spPr>
          <a:xfrm>
            <a:off x="10287000" y="3247920"/>
            <a:ext cx="1456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Ampli de courant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6955920" y="230616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Diode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TextBox 13"/>
          <p:cNvSpPr/>
          <p:nvPr/>
        </p:nvSpPr>
        <p:spPr>
          <a:xfrm>
            <a:off x="9115920" y="4612320"/>
            <a:ext cx="14569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MOSFET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9" name="Connector: Elbow 1"/>
          <p:cNvSpPr/>
          <p:nvPr/>
        </p:nvSpPr>
        <p:spPr>
          <a:xfrm rot="16200000" flipH="1">
            <a:off x="3576600" y="1311840"/>
            <a:ext cx="388800" cy="205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6"/>
          <p:cNvSpPr/>
          <p:nvPr/>
        </p:nvSpPr>
        <p:spPr>
          <a:xfrm>
            <a:off x="2737800" y="3141720"/>
            <a:ext cx="6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I2C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D8205C9E-6BAD-07A8-0DFC-0C9BD104899B}"/>
              </a:ext>
            </a:extLst>
          </p:cNvPr>
          <p:cNvSpPr/>
          <p:nvPr/>
        </p:nvSpPr>
        <p:spPr>
          <a:xfrm>
            <a:off x="9316080" y="84526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12C6CE-8931-9C17-78A7-C02BBC8574D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43520" y="257400"/>
            <a:ext cx="0" cy="5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6E3E1-B955-0281-BBAF-D0AA6DD1571B}"/>
              </a:ext>
            </a:extLst>
          </p:cNvPr>
          <p:cNvCxnSpPr>
            <a:cxnSpLocks/>
            <a:stCxn id="184" idx="0"/>
            <a:endCxn id="182" idx="1"/>
          </p:cNvCxnSpPr>
          <p:nvPr/>
        </p:nvCxnSpPr>
        <p:spPr>
          <a:xfrm flipV="1">
            <a:off x="6517080" y="627821"/>
            <a:ext cx="0" cy="33985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8B6BF3-6D0C-929D-49A8-F486360A86C1}"/>
              </a:ext>
            </a:extLst>
          </p:cNvPr>
          <p:cNvCxnSpPr>
            <a:cxnSpLocks/>
          </p:cNvCxnSpPr>
          <p:nvPr/>
        </p:nvCxnSpPr>
        <p:spPr>
          <a:xfrm flipV="1">
            <a:off x="10106940" y="555480"/>
            <a:ext cx="0" cy="30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DA9A3C-FC1F-2176-06F7-CE500E1D492B}"/>
              </a:ext>
            </a:extLst>
          </p:cNvPr>
          <p:cNvCxnSpPr/>
          <p:nvPr/>
        </p:nvCxnSpPr>
        <p:spPr>
          <a:xfrm>
            <a:off x="9961920" y="530440"/>
            <a:ext cx="325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47083B-F847-6597-C291-59B0E4D76BEF}"/>
              </a:ext>
            </a:extLst>
          </p:cNvPr>
          <p:cNvCxnSpPr/>
          <p:nvPr/>
        </p:nvCxnSpPr>
        <p:spPr>
          <a:xfrm>
            <a:off x="9944400" y="399420"/>
            <a:ext cx="325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20E1B6-55F2-09BA-A914-B9020A23D9BA}"/>
              </a:ext>
            </a:extLst>
          </p:cNvPr>
          <p:cNvCxnSpPr>
            <a:cxnSpLocks/>
          </p:cNvCxnSpPr>
          <p:nvPr/>
        </p:nvCxnSpPr>
        <p:spPr>
          <a:xfrm flipV="1">
            <a:off x="10106940" y="233021"/>
            <a:ext cx="0" cy="16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34A4C-3880-3D54-8198-B7A98B5EB0BD}"/>
              </a:ext>
            </a:extLst>
          </p:cNvPr>
          <p:cNvCxnSpPr/>
          <p:nvPr/>
        </p:nvCxnSpPr>
        <p:spPr>
          <a:xfrm>
            <a:off x="9915465" y="236291"/>
            <a:ext cx="40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0689B3-CEB3-EA4C-A0BF-46063BE0316D}"/>
              </a:ext>
            </a:extLst>
          </p:cNvPr>
          <p:cNvCxnSpPr>
            <a:cxnSpLocks/>
          </p:cNvCxnSpPr>
          <p:nvPr/>
        </p:nvCxnSpPr>
        <p:spPr>
          <a:xfrm flipV="1">
            <a:off x="10000020" y="174781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7BD61-AB33-CD36-ED13-3B002D1BABB3}"/>
              </a:ext>
            </a:extLst>
          </p:cNvPr>
          <p:cNvCxnSpPr>
            <a:cxnSpLocks/>
          </p:cNvCxnSpPr>
          <p:nvPr/>
        </p:nvCxnSpPr>
        <p:spPr>
          <a:xfrm flipV="1">
            <a:off x="10066162" y="176103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D49AFF-71F7-12B3-A895-98E9AA172AF4}"/>
              </a:ext>
            </a:extLst>
          </p:cNvPr>
          <p:cNvCxnSpPr>
            <a:cxnSpLocks/>
          </p:cNvCxnSpPr>
          <p:nvPr/>
        </p:nvCxnSpPr>
        <p:spPr>
          <a:xfrm flipV="1">
            <a:off x="10150717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738034-6636-CE40-3CDD-2E758143DDDC}"/>
              </a:ext>
            </a:extLst>
          </p:cNvPr>
          <p:cNvCxnSpPr>
            <a:cxnSpLocks/>
          </p:cNvCxnSpPr>
          <p:nvPr/>
        </p:nvCxnSpPr>
        <p:spPr>
          <a:xfrm flipV="1">
            <a:off x="10212525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A018AA-EC97-A802-6EBA-E59E0E929E96}"/>
              </a:ext>
            </a:extLst>
          </p:cNvPr>
          <p:cNvCxnSpPr>
            <a:cxnSpLocks/>
          </p:cNvCxnSpPr>
          <p:nvPr/>
        </p:nvCxnSpPr>
        <p:spPr>
          <a:xfrm flipV="1">
            <a:off x="10278926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2C1ACD-CB40-8DBD-5A49-958FE7B331EB}"/>
              </a:ext>
            </a:extLst>
          </p:cNvPr>
          <p:cNvCxnSpPr>
            <a:cxnSpLocks/>
          </p:cNvCxnSpPr>
          <p:nvPr/>
        </p:nvCxnSpPr>
        <p:spPr>
          <a:xfrm flipV="1">
            <a:off x="9932614" y="18116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25CD44-BD70-24CA-F8B7-4B6EB0525AF9}"/>
              </a:ext>
            </a:extLst>
          </p:cNvPr>
          <p:cNvSpPr txBox="1"/>
          <p:nvPr/>
        </p:nvSpPr>
        <p:spPr>
          <a:xfrm>
            <a:off x="5837401" y="2715328"/>
            <a:ext cx="15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trike="noStrike" spc="-1" dirty="0" err="1">
                <a:latin typeface="Arial"/>
              </a:rPr>
              <a:t>Analogique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95</Words>
  <Application>Microsoft Office PowerPoint</Application>
  <PresentationFormat>Grand écran</PresentationFormat>
  <Paragraphs>51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Fannie BICHEMIN</dc:creator>
  <dc:description/>
  <cp:lastModifiedBy>Jack Du</cp:lastModifiedBy>
  <cp:revision>36</cp:revision>
  <dcterms:created xsi:type="dcterms:W3CDTF">2023-04-03T14:02:17Z</dcterms:created>
  <dcterms:modified xsi:type="dcterms:W3CDTF">2023-06-06T07:03:02Z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