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28374-4CC6-43B5-9451-433F9CD5FF5B}" v="183" dt="2018-12-09T15:27:13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sa French" userId="1038ee0afdc05fd0" providerId="LiveId" clId="{50D28374-4CC6-43B5-9451-433F9CD5FF5B}"/>
    <pc:docChg chg="undo redo custSel mod addSld modSld">
      <pc:chgData name="Ensa French" userId="1038ee0afdc05fd0" providerId="LiveId" clId="{50D28374-4CC6-43B5-9451-433F9CD5FF5B}" dt="2018-12-10T12:43:03.259" v="2150" actId="1076"/>
      <pc:docMkLst>
        <pc:docMk/>
      </pc:docMkLst>
      <pc:sldChg chg="addSp delSp modSp mod setBg">
        <pc:chgData name="Ensa French" userId="1038ee0afdc05fd0" providerId="LiveId" clId="{50D28374-4CC6-43B5-9451-433F9CD5FF5B}" dt="2018-12-08T14:53:12.103" v="933" actId="164"/>
        <pc:sldMkLst>
          <pc:docMk/>
          <pc:sldMk cId="151429278" sldId="256"/>
        </pc:sldMkLst>
        <pc:spChg chg="mod topLvl">
          <ac:chgData name="Ensa French" userId="1038ee0afdc05fd0" providerId="LiveId" clId="{50D28374-4CC6-43B5-9451-433F9CD5FF5B}" dt="2018-12-05T13:07:16.837" v="217" actId="164"/>
          <ac:spMkLst>
            <pc:docMk/>
            <pc:sldMk cId="151429278" sldId="256"/>
            <ac:spMk id="5" creationId="{01C7A04D-677C-4E8F-9A9E-E0B7DCFCB924}"/>
          </ac:spMkLst>
        </pc:spChg>
        <pc:spChg chg="add mod topLvl">
          <ac:chgData name="Ensa French" userId="1038ee0afdc05fd0" providerId="LiveId" clId="{50D28374-4CC6-43B5-9451-433F9CD5FF5B}" dt="2018-12-06T13:08:32.201" v="757" actId="164"/>
          <ac:spMkLst>
            <pc:docMk/>
            <pc:sldMk cId="151429278" sldId="256"/>
            <ac:spMk id="7" creationId="{B3776451-6239-46B2-9F82-10619FDE1F20}"/>
          </ac:spMkLst>
        </pc:spChg>
        <pc:spChg chg="add mod">
          <ac:chgData name="Ensa French" userId="1038ee0afdc05fd0" providerId="LiveId" clId="{50D28374-4CC6-43B5-9451-433F9CD5FF5B}" dt="2018-12-08T14:53:12.103" v="933" actId="164"/>
          <ac:spMkLst>
            <pc:docMk/>
            <pc:sldMk cId="151429278" sldId="256"/>
            <ac:spMk id="37" creationId="{64A3E53A-8442-4ADB-B376-30D28EFAD82E}"/>
          </ac:spMkLst>
        </pc:spChg>
        <pc:spChg chg="add mod">
          <ac:chgData name="Ensa French" userId="1038ee0afdc05fd0" providerId="LiveId" clId="{50D28374-4CC6-43B5-9451-433F9CD5FF5B}" dt="2018-12-08T14:53:12.103" v="933" actId="164"/>
          <ac:spMkLst>
            <pc:docMk/>
            <pc:sldMk cId="151429278" sldId="256"/>
            <ac:spMk id="38" creationId="{1833B88D-77C0-4312-BACD-2BDDADB8A506}"/>
          </ac:spMkLst>
        </pc:spChg>
        <pc:spChg chg="add del mod">
          <ac:chgData name="Ensa French" userId="1038ee0afdc05fd0" providerId="LiveId" clId="{50D28374-4CC6-43B5-9451-433F9CD5FF5B}" dt="2018-12-05T12:55:19.530" v="52" actId="478"/>
          <ac:spMkLst>
            <pc:docMk/>
            <pc:sldMk cId="151429278" sldId="256"/>
            <ac:spMk id="40" creationId="{7A01626B-0389-476F-B92B-9FCB203EB5FD}"/>
          </ac:spMkLst>
        </pc:spChg>
        <pc:spChg chg="add mod">
          <ac:chgData name="Ensa French" userId="1038ee0afdc05fd0" providerId="LiveId" clId="{50D28374-4CC6-43B5-9451-433F9CD5FF5B}" dt="2018-12-05T13:06:32.650" v="213" actId="164"/>
          <ac:spMkLst>
            <pc:docMk/>
            <pc:sldMk cId="151429278" sldId="256"/>
            <ac:spMk id="41" creationId="{38C8CE5A-145F-4B66-A619-42C83E145C52}"/>
          </ac:spMkLst>
        </pc:spChg>
        <pc:spChg chg="add mod">
          <ac:chgData name="Ensa French" userId="1038ee0afdc05fd0" providerId="LiveId" clId="{50D28374-4CC6-43B5-9451-433F9CD5FF5B}" dt="2018-12-05T13:06:32.650" v="213" actId="164"/>
          <ac:spMkLst>
            <pc:docMk/>
            <pc:sldMk cId="151429278" sldId="256"/>
            <ac:spMk id="42" creationId="{6C13BF17-C3B9-4A1A-B39C-BE8F7831EE35}"/>
          </ac:spMkLst>
        </pc:spChg>
        <pc:spChg chg="add mod">
          <ac:chgData name="Ensa French" userId="1038ee0afdc05fd0" providerId="LiveId" clId="{50D28374-4CC6-43B5-9451-433F9CD5FF5B}" dt="2018-12-05T13:06:50.741" v="214" actId="164"/>
          <ac:spMkLst>
            <pc:docMk/>
            <pc:sldMk cId="151429278" sldId="256"/>
            <ac:spMk id="43" creationId="{53F3F995-55D4-4F1A-8DEE-FF053C2D6038}"/>
          </ac:spMkLst>
        </pc:spChg>
        <pc:spChg chg="add mod">
          <ac:chgData name="Ensa French" userId="1038ee0afdc05fd0" providerId="LiveId" clId="{50D28374-4CC6-43B5-9451-433F9CD5FF5B}" dt="2018-12-05T13:06:50.741" v="214" actId="164"/>
          <ac:spMkLst>
            <pc:docMk/>
            <pc:sldMk cId="151429278" sldId="256"/>
            <ac:spMk id="44" creationId="{CF521D44-4F32-436D-B216-3388759EA368}"/>
          </ac:spMkLst>
        </pc:spChg>
        <pc:spChg chg="add mod">
          <ac:chgData name="Ensa French" userId="1038ee0afdc05fd0" providerId="LiveId" clId="{50D28374-4CC6-43B5-9451-433F9CD5FF5B}" dt="2018-12-05T13:06:50.741" v="214" actId="164"/>
          <ac:spMkLst>
            <pc:docMk/>
            <pc:sldMk cId="151429278" sldId="256"/>
            <ac:spMk id="45" creationId="{8B8EF028-FB53-466F-A844-230B24FE6118}"/>
          </ac:spMkLst>
        </pc:spChg>
        <pc:spChg chg="add mod">
          <ac:chgData name="Ensa French" userId="1038ee0afdc05fd0" providerId="LiveId" clId="{50D28374-4CC6-43B5-9451-433F9CD5FF5B}" dt="2018-12-05T13:06:50.741" v="214" actId="164"/>
          <ac:spMkLst>
            <pc:docMk/>
            <pc:sldMk cId="151429278" sldId="256"/>
            <ac:spMk id="46" creationId="{FB83829E-CE96-4186-A7AE-72663CA313E3}"/>
          </ac:spMkLst>
        </pc:spChg>
        <pc:spChg chg="add mod topLvl">
          <ac:chgData name="Ensa French" userId="1038ee0afdc05fd0" providerId="LiveId" clId="{50D28374-4CC6-43B5-9451-433F9CD5FF5B}" dt="2018-12-08T13:31:09.369" v="869" actId="20577"/>
          <ac:spMkLst>
            <pc:docMk/>
            <pc:sldMk cId="151429278" sldId="256"/>
            <ac:spMk id="52" creationId="{98F460B2-8720-485F-8745-FD7F949C0B13}"/>
          </ac:spMkLst>
        </pc:spChg>
        <pc:spChg chg="mod">
          <ac:chgData name="Ensa French" userId="1038ee0afdc05fd0" providerId="LiveId" clId="{50D28374-4CC6-43B5-9451-433F9CD5FF5B}" dt="2018-12-05T13:12:22.895" v="230" actId="20577"/>
          <ac:spMkLst>
            <pc:docMk/>
            <pc:sldMk cId="151429278" sldId="256"/>
            <ac:spMk id="54" creationId="{BC14056C-41BE-4CC8-A33E-ABBFC2B344FE}"/>
          </ac:spMkLst>
        </pc:spChg>
        <pc:spChg chg="add del mod">
          <ac:chgData name="Ensa French" userId="1038ee0afdc05fd0" providerId="LiveId" clId="{50D28374-4CC6-43B5-9451-433F9CD5FF5B}" dt="2018-12-06T12:33:37.520" v="394"/>
          <ac:spMkLst>
            <pc:docMk/>
            <pc:sldMk cId="151429278" sldId="256"/>
            <ac:spMk id="58" creationId="{53C369B1-C878-4B15-94A8-96C3B18ED5C1}"/>
          </ac:spMkLst>
        </pc:spChg>
        <pc:spChg chg="add mod topLvl">
          <ac:chgData name="Ensa French" userId="1038ee0afdc05fd0" providerId="LiveId" clId="{50D28374-4CC6-43B5-9451-433F9CD5FF5B}" dt="2018-12-08T13:31:14.196" v="870" actId="20577"/>
          <ac:spMkLst>
            <pc:docMk/>
            <pc:sldMk cId="151429278" sldId="256"/>
            <ac:spMk id="60" creationId="{5B9C42AF-4D1C-423A-8407-ECBED3C352E9}"/>
          </ac:spMkLst>
        </pc:spChg>
        <pc:spChg chg="add mod topLvl">
          <ac:chgData name="Ensa French" userId="1038ee0afdc05fd0" providerId="LiveId" clId="{50D28374-4CC6-43B5-9451-433F9CD5FF5B}" dt="2018-12-06T13:08:32.201" v="757" actId="164"/>
          <ac:spMkLst>
            <pc:docMk/>
            <pc:sldMk cId="151429278" sldId="256"/>
            <ac:spMk id="61" creationId="{5280B50F-4F4B-43DA-8590-691989EDC49B}"/>
          </ac:spMkLst>
        </pc:spChg>
        <pc:spChg chg="add del">
          <ac:chgData name="Ensa French" userId="1038ee0afdc05fd0" providerId="LiveId" clId="{50D28374-4CC6-43B5-9451-433F9CD5FF5B}" dt="2018-12-06T12:35:24.419" v="416" actId="478"/>
          <ac:spMkLst>
            <pc:docMk/>
            <pc:sldMk cId="151429278" sldId="256"/>
            <ac:spMk id="62" creationId="{223DBF9F-1BEF-4EA6-9167-C0AF8A5D5CD1}"/>
          </ac:spMkLst>
        </pc:spChg>
        <pc:spChg chg="add mod topLvl">
          <ac:chgData name="Ensa French" userId="1038ee0afdc05fd0" providerId="LiveId" clId="{50D28374-4CC6-43B5-9451-433F9CD5FF5B}" dt="2018-12-08T13:32:18.153" v="888" actId="20577"/>
          <ac:spMkLst>
            <pc:docMk/>
            <pc:sldMk cId="151429278" sldId="256"/>
            <ac:spMk id="77" creationId="{499C3B07-72DF-4B0D-B216-610A54B4EDB7}"/>
          </ac:spMkLst>
        </pc:spChg>
        <pc:spChg chg="add mod topLvl">
          <ac:chgData name="Ensa French" userId="1038ee0afdc05fd0" providerId="LiveId" clId="{50D28374-4CC6-43B5-9451-433F9CD5FF5B}" dt="2018-12-06T13:08:32.201" v="757" actId="164"/>
          <ac:spMkLst>
            <pc:docMk/>
            <pc:sldMk cId="151429278" sldId="256"/>
            <ac:spMk id="78" creationId="{E5034641-582B-4C7F-AA15-92FF4AB385AE}"/>
          </ac:spMkLst>
        </pc:spChg>
        <pc:spChg chg="add mod topLvl">
          <ac:chgData name="Ensa French" userId="1038ee0afdc05fd0" providerId="LiveId" clId="{50D28374-4CC6-43B5-9451-433F9CD5FF5B}" dt="2018-12-06T13:08:32.201" v="757" actId="164"/>
          <ac:spMkLst>
            <pc:docMk/>
            <pc:sldMk cId="151429278" sldId="256"/>
            <ac:spMk id="81" creationId="{0C52E5AC-CC85-403C-8B97-3545214CD45B}"/>
          </ac:spMkLst>
        </pc:spChg>
        <pc:spChg chg="add mod topLvl">
          <ac:chgData name="Ensa French" userId="1038ee0afdc05fd0" providerId="LiveId" clId="{50D28374-4CC6-43B5-9451-433F9CD5FF5B}" dt="2018-12-08T13:32:22.889" v="893" actId="20577"/>
          <ac:spMkLst>
            <pc:docMk/>
            <pc:sldMk cId="151429278" sldId="256"/>
            <ac:spMk id="83" creationId="{2D3A30A7-0B32-43E1-8B36-58C14699C458}"/>
          </ac:spMkLst>
        </pc:spChg>
        <pc:spChg chg="mod topLvl">
          <ac:chgData name="Ensa French" userId="1038ee0afdc05fd0" providerId="LiveId" clId="{50D28374-4CC6-43B5-9451-433F9CD5FF5B}" dt="2018-12-05T13:07:16.837" v="217" actId="164"/>
          <ac:spMkLst>
            <pc:docMk/>
            <pc:sldMk cId="151429278" sldId="256"/>
            <ac:spMk id="84" creationId="{5FA91AC4-D4B1-4AB5-B416-50080E65505F}"/>
          </ac:spMkLst>
        </pc:spChg>
        <pc:spChg chg="mod topLvl">
          <ac:chgData name="Ensa French" userId="1038ee0afdc05fd0" providerId="LiveId" clId="{50D28374-4CC6-43B5-9451-433F9CD5FF5B}" dt="2018-12-05T13:06:32.650" v="213" actId="164"/>
          <ac:spMkLst>
            <pc:docMk/>
            <pc:sldMk cId="151429278" sldId="256"/>
            <ac:spMk id="85" creationId="{7040ADCF-438B-4FE2-8ED9-58E3217DB95D}"/>
          </ac:spMkLst>
        </pc:spChg>
        <pc:spChg chg="mod topLvl">
          <ac:chgData name="Ensa French" userId="1038ee0afdc05fd0" providerId="LiveId" clId="{50D28374-4CC6-43B5-9451-433F9CD5FF5B}" dt="2018-12-05T13:06:32.650" v="213" actId="164"/>
          <ac:spMkLst>
            <pc:docMk/>
            <pc:sldMk cId="151429278" sldId="256"/>
            <ac:spMk id="86" creationId="{7C9EB01E-38F8-448B-B6C7-02C0460D2D17}"/>
          </ac:spMkLst>
        </pc:spChg>
        <pc:spChg chg="mod topLvl">
          <ac:chgData name="Ensa French" userId="1038ee0afdc05fd0" providerId="LiveId" clId="{50D28374-4CC6-43B5-9451-433F9CD5FF5B}" dt="2018-12-05T13:06:32.650" v="213" actId="164"/>
          <ac:spMkLst>
            <pc:docMk/>
            <pc:sldMk cId="151429278" sldId="256"/>
            <ac:spMk id="88" creationId="{9720DA5B-6CE9-4EB2-810E-237635A99951}"/>
          </ac:spMkLst>
        </pc:spChg>
        <pc:spChg chg="mod topLvl">
          <ac:chgData name="Ensa French" userId="1038ee0afdc05fd0" providerId="LiveId" clId="{50D28374-4CC6-43B5-9451-433F9CD5FF5B}" dt="2018-12-05T13:06:32.650" v="213" actId="164"/>
          <ac:spMkLst>
            <pc:docMk/>
            <pc:sldMk cId="151429278" sldId="256"/>
            <ac:spMk id="89" creationId="{7ACC44FD-0ECE-478A-A86B-D88DBF49F435}"/>
          </ac:spMkLst>
        </pc:spChg>
        <pc:spChg chg="add mod">
          <ac:chgData name="Ensa French" userId="1038ee0afdc05fd0" providerId="LiveId" clId="{50D28374-4CC6-43B5-9451-433F9CD5FF5B}" dt="2018-12-06T12:40:27.361" v="531" actId="571"/>
          <ac:spMkLst>
            <pc:docMk/>
            <pc:sldMk cId="151429278" sldId="256"/>
            <ac:spMk id="90" creationId="{73009451-CEBA-48F0-A4F1-93C9C9AEF6B2}"/>
          </ac:spMkLst>
        </pc:spChg>
        <pc:spChg chg="del mod topLvl">
          <ac:chgData name="Ensa French" userId="1038ee0afdc05fd0" providerId="LiveId" clId="{50D28374-4CC6-43B5-9451-433F9CD5FF5B}" dt="2018-12-05T13:01:08.478" v="128" actId="478"/>
          <ac:spMkLst>
            <pc:docMk/>
            <pc:sldMk cId="151429278" sldId="256"/>
            <ac:spMk id="90" creationId="{96BB4316-51FF-48C9-B4F7-B2DBEC5FAE83}"/>
          </ac:spMkLst>
        </pc:spChg>
        <pc:spChg chg="add mod topLvl">
          <ac:chgData name="Ensa French" userId="1038ee0afdc05fd0" providerId="LiveId" clId="{50D28374-4CC6-43B5-9451-433F9CD5FF5B}" dt="2018-12-06T13:08:32.201" v="757" actId="164"/>
          <ac:spMkLst>
            <pc:docMk/>
            <pc:sldMk cId="151429278" sldId="256"/>
            <ac:spMk id="91" creationId="{2ADFC085-57E8-4D4F-A9DA-DE5A991A792F}"/>
          </ac:spMkLst>
        </pc:spChg>
        <pc:spChg chg="add mod topLvl">
          <ac:chgData name="Ensa French" userId="1038ee0afdc05fd0" providerId="LiveId" clId="{50D28374-4CC6-43B5-9451-433F9CD5FF5B}" dt="2018-12-08T13:31:42.169" v="880" actId="20577"/>
          <ac:spMkLst>
            <pc:docMk/>
            <pc:sldMk cId="151429278" sldId="256"/>
            <ac:spMk id="93" creationId="{FD96735B-3D32-4016-B4B3-3F3A247AE8F3}"/>
          </ac:spMkLst>
        </pc:spChg>
        <pc:spChg chg="add mod topLvl">
          <ac:chgData name="Ensa French" userId="1038ee0afdc05fd0" providerId="LiveId" clId="{50D28374-4CC6-43B5-9451-433F9CD5FF5B}" dt="2018-12-06T13:08:32.201" v="757" actId="164"/>
          <ac:spMkLst>
            <pc:docMk/>
            <pc:sldMk cId="151429278" sldId="256"/>
            <ac:spMk id="95" creationId="{CFD3E42A-3ED6-47E0-A986-312182DD3F71}"/>
          </ac:spMkLst>
        </pc:spChg>
        <pc:spChg chg="add mod topLvl">
          <ac:chgData name="Ensa French" userId="1038ee0afdc05fd0" providerId="LiveId" clId="{50D28374-4CC6-43B5-9451-433F9CD5FF5B}" dt="2018-12-08T13:31:39.040" v="879" actId="20577"/>
          <ac:spMkLst>
            <pc:docMk/>
            <pc:sldMk cId="151429278" sldId="256"/>
            <ac:spMk id="96" creationId="{ECFACEF7-32A7-47ED-98DD-5D900B9600AB}"/>
          </ac:spMkLst>
        </pc:spChg>
        <pc:spChg chg="add mod topLvl">
          <ac:chgData name="Ensa French" userId="1038ee0afdc05fd0" providerId="LiveId" clId="{50D28374-4CC6-43B5-9451-433F9CD5FF5B}" dt="2018-12-06T13:08:32.201" v="757" actId="164"/>
          <ac:spMkLst>
            <pc:docMk/>
            <pc:sldMk cId="151429278" sldId="256"/>
            <ac:spMk id="98" creationId="{40D19C3D-D00F-4D64-BF66-74DC81A717F6}"/>
          </ac:spMkLst>
        </pc:spChg>
        <pc:spChg chg="add mod topLvl">
          <ac:chgData name="Ensa French" userId="1038ee0afdc05fd0" providerId="LiveId" clId="{50D28374-4CC6-43B5-9451-433F9CD5FF5B}" dt="2018-12-08T13:31:45.958" v="881" actId="20577"/>
          <ac:spMkLst>
            <pc:docMk/>
            <pc:sldMk cId="151429278" sldId="256"/>
            <ac:spMk id="99" creationId="{E27BD2B5-3F47-4021-A753-C42A205EE896}"/>
          </ac:spMkLst>
        </pc:spChg>
        <pc:spChg chg="add mod topLvl">
          <ac:chgData name="Ensa French" userId="1038ee0afdc05fd0" providerId="LiveId" clId="{50D28374-4CC6-43B5-9451-433F9CD5FF5B}" dt="2018-12-06T13:08:32.201" v="757" actId="164"/>
          <ac:spMkLst>
            <pc:docMk/>
            <pc:sldMk cId="151429278" sldId="256"/>
            <ac:spMk id="101" creationId="{A0791D0E-5A90-47B9-A132-132554752C70}"/>
          </ac:spMkLst>
        </pc:spChg>
        <pc:spChg chg="add mod">
          <ac:chgData name="Ensa French" userId="1038ee0afdc05fd0" providerId="LiveId" clId="{50D28374-4CC6-43B5-9451-433F9CD5FF5B}" dt="2018-12-08T13:31:53.172" v="883" actId="20577"/>
          <ac:spMkLst>
            <pc:docMk/>
            <pc:sldMk cId="151429278" sldId="256"/>
            <ac:spMk id="102" creationId="{1C021BA4-A775-4CEB-8FFB-18A594AFD7E9}"/>
          </ac:spMkLst>
        </pc:spChg>
        <pc:spChg chg="add mod topLvl">
          <ac:chgData name="Ensa French" userId="1038ee0afdc05fd0" providerId="LiveId" clId="{50D28374-4CC6-43B5-9451-433F9CD5FF5B}" dt="2018-12-06T13:08:32.201" v="757" actId="164"/>
          <ac:spMkLst>
            <pc:docMk/>
            <pc:sldMk cId="151429278" sldId="256"/>
            <ac:spMk id="104" creationId="{5F3FF708-1FF7-4A74-8006-38B82D64386E}"/>
          </ac:spMkLst>
        </pc:spChg>
        <pc:spChg chg="add mod topLvl">
          <ac:chgData name="Ensa French" userId="1038ee0afdc05fd0" providerId="LiveId" clId="{50D28374-4CC6-43B5-9451-433F9CD5FF5B}" dt="2018-12-08T13:31:49.728" v="882" actId="20577"/>
          <ac:spMkLst>
            <pc:docMk/>
            <pc:sldMk cId="151429278" sldId="256"/>
            <ac:spMk id="105" creationId="{DF6ADC5A-00BD-40B8-9B87-17493EE32EF5}"/>
          </ac:spMkLst>
        </pc:spChg>
        <pc:spChg chg="add mod topLvl">
          <ac:chgData name="Ensa French" userId="1038ee0afdc05fd0" providerId="LiveId" clId="{50D28374-4CC6-43B5-9451-433F9CD5FF5B}" dt="2018-12-06T13:08:32.201" v="757" actId="164"/>
          <ac:spMkLst>
            <pc:docMk/>
            <pc:sldMk cId="151429278" sldId="256"/>
            <ac:spMk id="108" creationId="{B6A1BBBD-DA74-499D-8CCF-DD024630E096}"/>
          </ac:spMkLst>
        </pc:spChg>
        <pc:spChg chg="add mod topLvl">
          <ac:chgData name="Ensa French" userId="1038ee0afdc05fd0" providerId="LiveId" clId="{50D28374-4CC6-43B5-9451-433F9CD5FF5B}" dt="2018-12-06T13:08:32.201" v="757" actId="164"/>
          <ac:spMkLst>
            <pc:docMk/>
            <pc:sldMk cId="151429278" sldId="256"/>
            <ac:spMk id="109" creationId="{7BC9C52B-5CA4-4768-AB3B-5DDAE1BBBF4E}"/>
          </ac:spMkLst>
        </pc:spChg>
        <pc:spChg chg="add mod topLvl">
          <ac:chgData name="Ensa French" userId="1038ee0afdc05fd0" providerId="LiveId" clId="{50D28374-4CC6-43B5-9451-433F9CD5FF5B}" dt="2018-12-08T13:31:04.958" v="868" actId="20577"/>
          <ac:spMkLst>
            <pc:docMk/>
            <pc:sldMk cId="151429278" sldId="256"/>
            <ac:spMk id="110" creationId="{258D5028-7D90-4BED-A22C-E872BCD8A14B}"/>
          </ac:spMkLst>
        </pc:spChg>
        <pc:spChg chg="add mod topLvl">
          <ac:chgData name="Ensa French" userId="1038ee0afdc05fd0" providerId="LiveId" clId="{50D28374-4CC6-43B5-9451-433F9CD5FF5B}" dt="2018-12-08T13:30:59.876" v="867" actId="20577"/>
          <ac:spMkLst>
            <pc:docMk/>
            <pc:sldMk cId="151429278" sldId="256"/>
            <ac:spMk id="115" creationId="{D69B1E12-457D-40F2-A2AE-36C77DB3DB68}"/>
          </ac:spMkLst>
        </pc:spChg>
        <pc:grpChg chg="add mod">
          <ac:chgData name="Ensa French" userId="1038ee0afdc05fd0" providerId="LiveId" clId="{50D28374-4CC6-43B5-9451-433F9CD5FF5B}" dt="2018-12-05T13:07:16.837" v="217" actId="164"/>
          <ac:grpSpMkLst>
            <pc:docMk/>
            <pc:sldMk cId="151429278" sldId="256"/>
            <ac:grpSpMk id="2" creationId="{4F754EB8-7145-4761-8A2E-FDA4742C38A0}"/>
          </ac:grpSpMkLst>
        </pc:grpChg>
        <pc:grpChg chg="add mod">
          <ac:chgData name="Ensa French" userId="1038ee0afdc05fd0" providerId="LiveId" clId="{50D28374-4CC6-43B5-9451-433F9CD5FF5B}" dt="2018-12-05T13:07:16.837" v="217" actId="164"/>
          <ac:grpSpMkLst>
            <pc:docMk/>
            <pc:sldMk cId="151429278" sldId="256"/>
            <ac:grpSpMk id="3" creationId="{57817130-B776-470F-B5CC-C601A66AC9B4}"/>
          </ac:grpSpMkLst>
        </pc:grpChg>
        <pc:grpChg chg="add mod">
          <ac:chgData name="Ensa French" userId="1038ee0afdc05fd0" providerId="LiveId" clId="{50D28374-4CC6-43B5-9451-433F9CD5FF5B}" dt="2018-12-05T13:17:21.315" v="253" actId="164"/>
          <ac:grpSpMkLst>
            <pc:docMk/>
            <pc:sldMk cId="151429278" sldId="256"/>
            <ac:grpSpMk id="6" creationId="{3A85B83A-8154-46CC-805B-B89170F2FACD}"/>
          </ac:grpSpMkLst>
        </pc:grpChg>
        <pc:grpChg chg="add mod">
          <ac:chgData name="Ensa French" userId="1038ee0afdc05fd0" providerId="LiveId" clId="{50D28374-4CC6-43B5-9451-433F9CD5FF5B}" dt="2018-12-08T14:53:12.103" v="933" actId="164"/>
          <ac:grpSpMkLst>
            <pc:docMk/>
            <pc:sldMk cId="151429278" sldId="256"/>
            <ac:grpSpMk id="9" creationId="{B7F232B2-B823-4483-8A3C-C09D59822697}"/>
          </ac:grpSpMkLst>
        </pc:grpChg>
        <pc:grpChg chg="add del mod">
          <ac:chgData name="Ensa French" userId="1038ee0afdc05fd0" providerId="LiveId" clId="{50D28374-4CC6-43B5-9451-433F9CD5FF5B}" dt="2018-12-06T12:20:29.698" v="264" actId="478"/>
          <ac:grpSpMkLst>
            <pc:docMk/>
            <pc:sldMk cId="151429278" sldId="256"/>
            <ac:grpSpMk id="15" creationId="{8392AEA3-CDD1-4F61-BB2B-AA76D9D8C60E}"/>
          </ac:grpSpMkLst>
        </pc:grpChg>
        <pc:grpChg chg="add del">
          <ac:chgData name="Ensa French" userId="1038ee0afdc05fd0" providerId="LiveId" clId="{50D28374-4CC6-43B5-9451-433F9CD5FF5B}" dt="2018-12-05T13:14:52.355" v="232" actId="478"/>
          <ac:grpSpMkLst>
            <pc:docMk/>
            <pc:sldMk cId="151429278" sldId="256"/>
            <ac:grpSpMk id="52" creationId="{4E0EC5CA-58E3-4533-B5EB-5C3082E55D65}"/>
          </ac:grpSpMkLst>
        </pc:grpChg>
        <pc:grpChg chg="mod topLvl">
          <ac:chgData name="Ensa French" userId="1038ee0afdc05fd0" providerId="LiveId" clId="{50D28374-4CC6-43B5-9451-433F9CD5FF5B}" dt="2018-12-05T13:07:16.837" v="217" actId="164"/>
          <ac:grpSpMkLst>
            <pc:docMk/>
            <pc:sldMk cId="151429278" sldId="256"/>
            <ac:grpSpMk id="73" creationId="{1E4E0DD9-170C-43EB-A1BF-BE63E2D303DD}"/>
          </ac:grpSpMkLst>
        </pc:grpChg>
        <pc:grpChg chg="mod topLvl">
          <ac:chgData name="Ensa French" userId="1038ee0afdc05fd0" providerId="LiveId" clId="{50D28374-4CC6-43B5-9451-433F9CD5FF5B}" dt="2018-12-05T13:07:16.837" v="217" actId="164"/>
          <ac:grpSpMkLst>
            <pc:docMk/>
            <pc:sldMk cId="151429278" sldId="256"/>
            <ac:grpSpMk id="74" creationId="{D79014F8-398A-40CE-95FC-DAD6DE43E4B3}"/>
          </ac:grpSpMkLst>
        </pc:grpChg>
        <pc:grpChg chg="mod topLvl">
          <ac:chgData name="Ensa French" userId="1038ee0afdc05fd0" providerId="LiveId" clId="{50D28374-4CC6-43B5-9451-433F9CD5FF5B}" dt="2018-12-05T13:07:16.837" v="217" actId="164"/>
          <ac:grpSpMkLst>
            <pc:docMk/>
            <pc:sldMk cId="151429278" sldId="256"/>
            <ac:grpSpMk id="75" creationId="{0D4696A4-6189-4BD5-B878-E68006E74594}"/>
          </ac:grpSpMkLst>
        </pc:grpChg>
        <pc:grpChg chg="mod topLvl">
          <ac:chgData name="Ensa French" userId="1038ee0afdc05fd0" providerId="LiveId" clId="{50D28374-4CC6-43B5-9451-433F9CD5FF5B}" dt="2018-12-05T13:07:16.837" v="217" actId="164"/>
          <ac:grpSpMkLst>
            <pc:docMk/>
            <pc:sldMk cId="151429278" sldId="256"/>
            <ac:grpSpMk id="76" creationId="{0CC38CA3-247D-4CA0-A545-CA041B7AF260}"/>
          </ac:grpSpMkLst>
        </pc:grpChg>
        <pc:grpChg chg="del mod topLvl">
          <ac:chgData name="Ensa French" userId="1038ee0afdc05fd0" providerId="LiveId" clId="{50D28374-4CC6-43B5-9451-433F9CD5FF5B}" dt="2018-12-05T12:55:35.848" v="54" actId="165"/>
          <ac:grpSpMkLst>
            <pc:docMk/>
            <pc:sldMk cId="151429278" sldId="256"/>
            <ac:grpSpMk id="91" creationId="{BDC6D74D-1F5F-47C5-A597-0A6830284161}"/>
          </ac:grpSpMkLst>
        </pc:grpChg>
        <pc:grpChg chg="mod topLvl">
          <ac:chgData name="Ensa French" userId="1038ee0afdc05fd0" providerId="LiveId" clId="{50D28374-4CC6-43B5-9451-433F9CD5FF5B}" dt="2018-12-05T13:07:16.837" v="217" actId="164"/>
          <ac:grpSpMkLst>
            <pc:docMk/>
            <pc:sldMk cId="151429278" sldId="256"/>
            <ac:grpSpMk id="92" creationId="{7F64F036-5EF2-4079-8FFD-E42B93A90CE4}"/>
          </ac:grpSpMkLst>
        </pc:grpChg>
        <pc:grpChg chg="add del mod">
          <ac:chgData name="Ensa French" userId="1038ee0afdc05fd0" providerId="LiveId" clId="{50D28374-4CC6-43B5-9451-433F9CD5FF5B}" dt="2018-12-05T12:55:24.677" v="53" actId="165"/>
          <ac:grpSpMkLst>
            <pc:docMk/>
            <pc:sldMk cId="151429278" sldId="256"/>
            <ac:grpSpMk id="93" creationId="{6840AE47-6AFA-49FA-8734-2F97B2187540}"/>
          </ac:grpSpMkLst>
        </pc:grpChg>
        <pc:grpChg chg="add mod">
          <ac:chgData name="Ensa French" userId="1038ee0afdc05fd0" providerId="LiveId" clId="{50D28374-4CC6-43B5-9451-433F9CD5FF5B}" dt="2018-12-06T13:05:32.994" v="738" actId="164"/>
          <ac:grpSpMkLst>
            <pc:docMk/>
            <pc:sldMk cId="151429278" sldId="256"/>
            <ac:grpSpMk id="118" creationId="{C7590E1F-8E37-48C6-B09F-92EDBD179431}"/>
          </ac:grpSpMkLst>
        </pc:grpChg>
        <pc:grpChg chg="add del mod">
          <ac:chgData name="Ensa French" userId="1038ee0afdc05fd0" providerId="LiveId" clId="{50D28374-4CC6-43B5-9451-433F9CD5FF5B}" dt="2018-12-06T13:08:25.773" v="756" actId="165"/>
          <ac:grpSpMkLst>
            <pc:docMk/>
            <pc:sldMk cId="151429278" sldId="256"/>
            <ac:grpSpMk id="131" creationId="{B09EEEAF-945E-4624-9EA7-5A9ADB7CDD3D}"/>
          </ac:grpSpMkLst>
        </pc:grpChg>
        <pc:grpChg chg="add mod">
          <ac:chgData name="Ensa French" userId="1038ee0afdc05fd0" providerId="LiveId" clId="{50D28374-4CC6-43B5-9451-433F9CD5FF5B}" dt="2018-12-08T14:53:12.103" v="933" actId="164"/>
          <ac:grpSpMkLst>
            <pc:docMk/>
            <pc:sldMk cId="151429278" sldId="256"/>
            <ac:grpSpMk id="133" creationId="{C7C8BBFF-81DF-425A-8DF2-911A9B59FAEC}"/>
          </ac:grpSpMkLst>
        </pc:grpChg>
        <pc:picChg chg="add del mod">
          <ac:chgData name="Ensa French" userId="1038ee0afdc05fd0" providerId="LiveId" clId="{50D28374-4CC6-43B5-9451-433F9CD5FF5B}" dt="2018-12-05T13:08:05.868" v="223" actId="478"/>
          <ac:picMkLst>
            <pc:docMk/>
            <pc:sldMk cId="151429278" sldId="256"/>
            <ac:picMk id="7" creationId="{961F9D6C-B0A2-4BE1-AED6-D0F6613355E4}"/>
          </ac:picMkLst>
        </pc:picChg>
        <pc:picChg chg="add del mod">
          <ac:chgData name="Ensa French" userId="1038ee0afdc05fd0" providerId="LiveId" clId="{50D28374-4CC6-43B5-9451-433F9CD5FF5B}" dt="2018-12-05T13:10:38.386" v="228" actId="478"/>
          <ac:picMkLst>
            <pc:docMk/>
            <pc:sldMk cId="151429278" sldId="256"/>
            <ac:picMk id="8" creationId="{C4B08D58-22C8-477A-A325-333476AC1868}"/>
          </ac:picMkLst>
        </pc:picChg>
        <pc:picChg chg="add del mod">
          <ac:chgData name="Ensa French" userId="1038ee0afdc05fd0" providerId="LiveId" clId="{50D28374-4CC6-43B5-9451-433F9CD5FF5B}" dt="2018-12-05T13:15:31.890" v="237" actId="478"/>
          <ac:picMkLst>
            <pc:docMk/>
            <pc:sldMk cId="151429278" sldId="256"/>
            <ac:picMk id="12" creationId="{BAD605DD-843D-4855-BB0F-CCAA78AA4858}"/>
          </ac:picMkLst>
        </pc:picChg>
        <pc:picChg chg="add mod">
          <ac:chgData name="Ensa French" userId="1038ee0afdc05fd0" providerId="LiveId" clId="{50D28374-4CC6-43B5-9451-433F9CD5FF5B}" dt="2018-12-05T13:17:25.666" v="254" actId="1036"/>
          <ac:picMkLst>
            <pc:docMk/>
            <pc:sldMk cId="151429278" sldId="256"/>
            <ac:picMk id="14" creationId="{1C03774A-33DF-4879-8D3D-E5495BAB66F6}"/>
          </ac:picMkLst>
        </pc:picChg>
        <pc:picChg chg="add mod">
          <ac:chgData name="Ensa French" userId="1038ee0afdc05fd0" providerId="LiveId" clId="{50D28374-4CC6-43B5-9451-433F9CD5FF5B}" dt="2018-12-06T12:19:55.051" v="260" actId="1076"/>
          <ac:picMkLst>
            <pc:docMk/>
            <pc:sldMk cId="151429278" sldId="256"/>
            <ac:picMk id="48" creationId="{962AB82C-FFE6-471B-9A4D-99DB5B19D43B}"/>
          </ac:picMkLst>
        </pc:picChg>
        <pc:picChg chg="add mod topLvl">
          <ac:chgData name="Ensa French" userId="1038ee0afdc05fd0" providerId="LiveId" clId="{50D28374-4CC6-43B5-9451-433F9CD5FF5B}" dt="2018-12-06T13:08:32.201" v="757" actId="164"/>
          <ac:picMkLst>
            <pc:docMk/>
            <pc:sldMk cId="151429278" sldId="256"/>
            <ac:picMk id="49" creationId="{88A3E08A-95FD-496F-8369-933A5112A9A7}"/>
          </ac:picMkLst>
        </pc:picChg>
        <pc:cxnChg chg="mod">
          <ac:chgData name="Ensa French" userId="1038ee0afdc05fd0" providerId="LiveId" clId="{50D28374-4CC6-43B5-9451-433F9CD5FF5B}" dt="2018-12-06T12:20:29.698" v="264" actId="478"/>
          <ac:cxnSpMkLst>
            <pc:docMk/>
            <pc:sldMk cId="151429278" sldId="256"/>
            <ac:cxnSpMk id="9" creationId="{A963C18E-BC69-48C6-8070-BCC7E7FFBE07}"/>
          </ac:cxnSpMkLst>
        </pc:cxnChg>
        <pc:cxnChg chg="add mod topLvl">
          <ac:chgData name="Ensa French" userId="1038ee0afdc05fd0" providerId="LiveId" clId="{50D28374-4CC6-43B5-9451-433F9CD5FF5B}" dt="2018-12-06T13:08:32.201" v="757" actId="164"/>
          <ac:cxnSpMkLst>
            <pc:docMk/>
            <pc:sldMk cId="151429278" sldId="256"/>
            <ac:cxnSpMk id="10" creationId="{8EBD7C31-9824-4332-8868-3F5E2C2FB4A8}"/>
          </ac:cxnSpMkLst>
        </pc:cxnChg>
        <pc:cxnChg chg="add mod topLvl">
          <ac:chgData name="Ensa French" userId="1038ee0afdc05fd0" providerId="LiveId" clId="{50D28374-4CC6-43B5-9451-433F9CD5FF5B}" dt="2018-12-06T13:08:32.201" v="757" actId="164"/>
          <ac:cxnSpMkLst>
            <pc:docMk/>
            <pc:sldMk cId="151429278" sldId="256"/>
            <ac:cxnSpMk id="16" creationId="{DC88D018-8F4A-4BA7-B6A5-86CFD168C6A3}"/>
          </ac:cxnSpMkLst>
        </pc:cxnChg>
        <pc:cxnChg chg="add mod">
          <ac:chgData name="Ensa French" userId="1038ee0afdc05fd0" providerId="LiveId" clId="{50D28374-4CC6-43B5-9451-433F9CD5FF5B}" dt="2018-12-08T14:53:12.103" v="933" actId="164"/>
          <ac:cxnSpMkLst>
            <pc:docMk/>
            <pc:sldMk cId="151429278" sldId="256"/>
            <ac:cxnSpMk id="39" creationId="{0A2DC36B-0F8E-4824-8380-503BFD46536F}"/>
          </ac:cxnSpMkLst>
        </pc:cxnChg>
        <pc:cxnChg chg="add mod topLvl">
          <ac:chgData name="Ensa French" userId="1038ee0afdc05fd0" providerId="LiveId" clId="{50D28374-4CC6-43B5-9451-433F9CD5FF5B}" dt="2018-12-06T13:08:32.201" v="757" actId="164"/>
          <ac:cxnSpMkLst>
            <pc:docMk/>
            <pc:sldMk cId="151429278" sldId="256"/>
            <ac:cxnSpMk id="79" creationId="{6E6A41B5-55D6-41B8-9AB1-3F46F8474871}"/>
          </ac:cxnSpMkLst>
        </pc:cxnChg>
        <pc:cxnChg chg="add mod topLvl">
          <ac:chgData name="Ensa French" userId="1038ee0afdc05fd0" providerId="LiveId" clId="{50D28374-4CC6-43B5-9451-433F9CD5FF5B}" dt="2018-12-06T13:08:32.201" v="757" actId="164"/>
          <ac:cxnSpMkLst>
            <pc:docMk/>
            <pc:sldMk cId="151429278" sldId="256"/>
            <ac:cxnSpMk id="87" creationId="{5C5B35CB-3810-46CE-800D-CDDB8C470DF1}"/>
          </ac:cxnSpMkLst>
        </pc:cxnChg>
        <pc:cxnChg chg="add mod topLvl">
          <ac:chgData name="Ensa French" userId="1038ee0afdc05fd0" providerId="LiveId" clId="{50D28374-4CC6-43B5-9451-433F9CD5FF5B}" dt="2018-12-06T13:08:32.201" v="757" actId="164"/>
          <ac:cxnSpMkLst>
            <pc:docMk/>
            <pc:sldMk cId="151429278" sldId="256"/>
            <ac:cxnSpMk id="94" creationId="{EB0B8BEB-EC18-4AE9-B0FD-BC31149941E3}"/>
          </ac:cxnSpMkLst>
        </pc:cxnChg>
        <pc:cxnChg chg="add mod topLvl">
          <ac:chgData name="Ensa French" userId="1038ee0afdc05fd0" providerId="LiveId" clId="{50D28374-4CC6-43B5-9451-433F9CD5FF5B}" dt="2018-12-06T13:08:32.201" v="757" actId="164"/>
          <ac:cxnSpMkLst>
            <pc:docMk/>
            <pc:sldMk cId="151429278" sldId="256"/>
            <ac:cxnSpMk id="97" creationId="{0482E500-C31E-43A7-A43C-D7E44429CE3F}"/>
          </ac:cxnSpMkLst>
        </pc:cxnChg>
        <pc:cxnChg chg="add mod topLvl">
          <ac:chgData name="Ensa French" userId="1038ee0afdc05fd0" providerId="LiveId" clId="{50D28374-4CC6-43B5-9451-433F9CD5FF5B}" dt="2018-12-06T13:08:32.201" v="757" actId="164"/>
          <ac:cxnSpMkLst>
            <pc:docMk/>
            <pc:sldMk cId="151429278" sldId="256"/>
            <ac:cxnSpMk id="100" creationId="{11C720AB-9B5D-4331-87A7-C4764926F983}"/>
          </ac:cxnSpMkLst>
        </pc:cxnChg>
        <pc:cxnChg chg="add mod topLvl">
          <ac:chgData name="Ensa French" userId="1038ee0afdc05fd0" providerId="LiveId" clId="{50D28374-4CC6-43B5-9451-433F9CD5FF5B}" dt="2018-12-06T13:08:32.201" v="757" actId="164"/>
          <ac:cxnSpMkLst>
            <pc:docMk/>
            <pc:sldMk cId="151429278" sldId="256"/>
            <ac:cxnSpMk id="103" creationId="{1DF70258-F3B4-4E68-9AB3-4870E0392941}"/>
          </ac:cxnSpMkLst>
        </pc:cxnChg>
        <pc:cxnChg chg="add mod topLvl">
          <ac:chgData name="Ensa French" userId="1038ee0afdc05fd0" providerId="LiveId" clId="{50D28374-4CC6-43B5-9451-433F9CD5FF5B}" dt="2018-12-06T13:08:32.201" v="757" actId="164"/>
          <ac:cxnSpMkLst>
            <pc:docMk/>
            <pc:sldMk cId="151429278" sldId="256"/>
            <ac:cxnSpMk id="106" creationId="{60AEDE36-332D-4B18-936B-095FE69F0397}"/>
          </ac:cxnSpMkLst>
        </pc:cxnChg>
        <pc:cxnChg chg="add mod topLvl">
          <ac:chgData name="Ensa French" userId="1038ee0afdc05fd0" providerId="LiveId" clId="{50D28374-4CC6-43B5-9451-433F9CD5FF5B}" dt="2018-12-06T13:08:32.201" v="757" actId="164"/>
          <ac:cxnSpMkLst>
            <pc:docMk/>
            <pc:sldMk cId="151429278" sldId="256"/>
            <ac:cxnSpMk id="111" creationId="{52F67ADD-0844-49C4-B8FE-8DD81B48E2DE}"/>
          </ac:cxnSpMkLst>
        </pc:cxnChg>
        <pc:cxnChg chg="add mod topLvl">
          <ac:chgData name="Ensa French" userId="1038ee0afdc05fd0" providerId="LiveId" clId="{50D28374-4CC6-43B5-9451-433F9CD5FF5B}" dt="2018-12-06T13:08:32.201" v="757" actId="164"/>
          <ac:cxnSpMkLst>
            <pc:docMk/>
            <pc:sldMk cId="151429278" sldId="256"/>
            <ac:cxnSpMk id="116" creationId="{CABE9302-F15D-47E1-A207-3B34019F3C4B}"/>
          </ac:cxnSpMkLst>
        </pc:cxnChg>
        <pc:cxnChg chg="mod">
          <ac:chgData name="Ensa French" userId="1038ee0afdc05fd0" providerId="LiveId" clId="{50D28374-4CC6-43B5-9451-433F9CD5FF5B}" dt="2018-12-05T13:14:52.355" v="232" actId="478"/>
          <ac:cxnSpMkLst>
            <pc:docMk/>
            <pc:sldMk cId="151429278" sldId="256"/>
            <ac:cxnSpMk id="125" creationId="{D1BE6164-50AE-4ABF-8DE3-C42CA399FED3}"/>
          </ac:cxnSpMkLst>
        </pc:cxnChg>
      </pc:sldChg>
      <pc:sldChg chg="addSp delSp modSp add">
        <pc:chgData name="Ensa French" userId="1038ee0afdc05fd0" providerId="LiveId" clId="{50D28374-4CC6-43B5-9451-433F9CD5FF5B}" dt="2018-12-08T13:14:05.763" v="866" actId="1076"/>
        <pc:sldMkLst>
          <pc:docMk/>
          <pc:sldMk cId="727534802" sldId="257"/>
        </pc:sldMkLst>
        <pc:spChg chg="del">
          <ac:chgData name="Ensa French" userId="1038ee0afdc05fd0" providerId="LiveId" clId="{50D28374-4CC6-43B5-9451-433F9CD5FF5B}" dt="2018-12-06T13:06:38.010" v="750" actId="478"/>
          <ac:spMkLst>
            <pc:docMk/>
            <pc:sldMk cId="727534802" sldId="257"/>
            <ac:spMk id="2" creationId="{82212061-71D3-4B94-A2EB-1977A734FBD9}"/>
          </ac:spMkLst>
        </pc:spChg>
        <pc:spChg chg="del">
          <ac:chgData name="Ensa French" userId="1038ee0afdc05fd0" providerId="LiveId" clId="{50D28374-4CC6-43B5-9451-433F9CD5FF5B}" dt="2018-12-06T13:06:38.979" v="751" actId="478"/>
          <ac:spMkLst>
            <pc:docMk/>
            <pc:sldMk cId="727534802" sldId="257"/>
            <ac:spMk id="3" creationId="{99C3142C-F15E-45EE-B103-12F2C181A3DC}"/>
          </ac:spMkLst>
        </pc:spChg>
        <pc:spChg chg="mod topLvl">
          <ac:chgData name="Ensa French" userId="1038ee0afdc05fd0" providerId="LiveId" clId="{50D28374-4CC6-43B5-9451-433F9CD5FF5B}" dt="2018-12-08T13:11:21.211" v="864" actId="164"/>
          <ac:spMkLst>
            <pc:docMk/>
            <pc:sldMk cId="727534802" sldId="257"/>
            <ac:spMk id="4" creationId="{E6169170-33A5-44A8-90D3-AD9050D4F64E}"/>
          </ac:spMkLst>
        </pc:spChg>
        <pc:spChg chg="mod topLvl">
          <ac:chgData name="Ensa French" userId="1038ee0afdc05fd0" providerId="LiveId" clId="{50D28374-4CC6-43B5-9451-433F9CD5FF5B}" dt="2018-12-08T13:11:21.211" v="864" actId="164"/>
          <ac:spMkLst>
            <pc:docMk/>
            <pc:sldMk cId="727534802" sldId="257"/>
            <ac:spMk id="6" creationId="{F0218DE3-7021-443E-B672-95E6F67557D9}"/>
          </ac:spMkLst>
        </pc:spChg>
        <pc:spChg chg="mod topLvl">
          <ac:chgData name="Ensa French" userId="1038ee0afdc05fd0" providerId="LiveId" clId="{50D28374-4CC6-43B5-9451-433F9CD5FF5B}" dt="2018-12-08T13:11:21.211" v="864" actId="164"/>
          <ac:spMkLst>
            <pc:docMk/>
            <pc:sldMk cId="727534802" sldId="257"/>
            <ac:spMk id="7" creationId="{DDAC48AC-A077-4B58-9B4E-0B644C91A5F9}"/>
          </ac:spMkLst>
        </pc:spChg>
        <pc:spChg chg="mod topLvl">
          <ac:chgData name="Ensa French" userId="1038ee0afdc05fd0" providerId="LiveId" clId="{50D28374-4CC6-43B5-9451-433F9CD5FF5B}" dt="2018-12-08T13:11:21.211" v="864" actId="164"/>
          <ac:spMkLst>
            <pc:docMk/>
            <pc:sldMk cId="727534802" sldId="257"/>
            <ac:spMk id="9" creationId="{B01610E2-BD5D-400C-B74D-FCA6082C014F}"/>
          </ac:spMkLst>
        </pc:spChg>
        <pc:spChg chg="mod topLvl">
          <ac:chgData name="Ensa French" userId="1038ee0afdc05fd0" providerId="LiveId" clId="{50D28374-4CC6-43B5-9451-433F9CD5FF5B}" dt="2018-12-08T13:11:21.211" v="864" actId="164"/>
          <ac:spMkLst>
            <pc:docMk/>
            <pc:sldMk cId="727534802" sldId="257"/>
            <ac:spMk id="10" creationId="{0E7C39E5-B725-4556-B887-A848770F0698}"/>
          </ac:spMkLst>
        </pc:spChg>
        <pc:spChg chg="mod topLvl">
          <ac:chgData name="Ensa French" userId="1038ee0afdc05fd0" providerId="LiveId" clId="{50D28374-4CC6-43B5-9451-433F9CD5FF5B}" dt="2018-12-08T13:11:21.211" v="864" actId="164"/>
          <ac:spMkLst>
            <pc:docMk/>
            <pc:sldMk cId="727534802" sldId="257"/>
            <ac:spMk id="12" creationId="{539B014C-C1ED-48D9-81E7-5F2A29FD63C5}"/>
          </ac:spMkLst>
        </pc:spChg>
        <pc:spChg chg="mod topLvl">
          <ac:chgData name="Ensa French" userId="1038ee0afdc05fd0" providerId="LiveId" clId="{50D28374-4CC6-43B5-9451-433F9CD5FF5B}" dt="2018-12-08T13:11:21.211" v="864" actId="164"/>
          <ac:spMkLst>
            <pc:docMk/>
            <pc:sldMk cId="727534802" sldId="257"/>
            <ac:spMk id="13" creationId="{42DE9762-F945-41FE-BB31-111CFA98A52D}"/>
          </ac:spMkLst>
        </pc:spChg>
        <pc:spChg chg="mod topLvl">
          <ac:chgData name="Ensa French" userId="1038ee0afdc05fd0" providerId="LiveId" clId="{50D28374-4CC6-43B5-9451-433F9CD5FF5B}" dt="2018-12-08T13:11:21.211" v="864" actId="164"/>
          <ac:spMkLst>
            <pc:docMk/>
            <pc:sldMk cId="727534802" sldId="257"/>
            <ac:spMk id="15" creationId="{B843F495-3250-419C-87A3-E1255E3F4947}"/>
          </ac:spMkLst>
        </pc:spChg>
        <pc:spChg chg="mod topLvl">
          <ac:chgData name="Ensa French" userId="1038ee0afdc05fd0" providerId="LiveId" clId="{50D28374-4CC6-43B5-9451-433F9CD5FF5B}" dt="2018-12-08T13:11:21.211" v="864" actId="164"/>
          <ac:spMkLst>
            <pc:docMk/>
            <pc:sldMk cId="727534802" sldId="257"/>
            <ac:spMk id="16" creationId="{2BC5A30D-C74D-4EC2-9BAF-4D75C39917FB}"/>
          </ac:spMkLst>
        </pc:spChg>
        <pc:spChg chg="mod topLvl">
          <ac:chgData name="Ensa French" userId="1038ee0afdc05fd0" providerId="LiveId" clId="{50D28374-4CC6-43B5-9451-433F9CD5FF5B}" dt="2018-12-08T13:11:21.211" v="864" actId="164"/>
          <ac:spMkLst>
            <pc:docMk/>
            <pc:sldMk cId="727534802" sldId="257"/>
            <ac:spMk id="18" creationId="{2DCE34AA-7E62-4084-A85B-0A80FAD6CC8C}"/>
          </ac:spMkLst>
        </pc:spChg>
        <pc:spChg chg="mod topLvl">
          <ac:chgData name="Ensa French" userId="1038ee0afdc05fd0" providerId="LiveId" clId="{50D28374-4CC6-43B5-9451-433F9CD5FF5B}" dt="2018-12-08T13:11:21.211" v="864" actId="164"/>
          <ac:spMkLst>
            <pc:docMk/>
            <pc:sldMk cId="727534802" sldId="257"/>
            <ac:spMk id="19" creationId="{63C6223C-702B-4973-AAAB-CC997354BFD8}"/>
          </ac:spMkLst>
        </pc:spChg>
        <pc:spChg chg="mod topLvl">
          <ac:chgData name="Ensa French" userId="1038ee0afdc05fd0" providerId="LiveId" clId="{50D28374-4CC6-43B5-9451-433F9CD5FF5B}" dt="2018-12-08T13:11:21.211" v="864" actId="164"/>
          <ac:spMkLst>
            <pc:docMk/>
            <pc:sldMk cId="727534802" sldId="257"/>
            <ac:spMk id="21" creationId="{CBE67244-0B7F-437B-B758-82624D171B59}"/>
          </ac:spMkLst>
        </pc:spChg>
        <pc:spChg chg="mod topLvl">
          <ac:chgData name="Ensa French" userId="1038ee0afdc05fd0" providerId="LiveId" clId="{50D28374-4CC6-43B5-9451-433F9CD5FF5B}" dt="2018-12-08T13:11:21.211" v="864" actId="164"/>
          <ac:spMkLst>
            <pc:docMk/>
            <pc:sldMk cId="727534802" sldId="257"/>
            <ac:spMk id="22" creationId="{82FEC226-C5A2-4DC3-A2D9-7290D115A62F}"/>
          </ac:spMkLst>
        </pc:spChg>
        <pc:spChg chg="mod topLvl">
          <ac:chgData name="Ensa French" userId="1038ee0afdc05fd0" providerId="LiveId" clId="{50D28374-4CC6-43B5-9451-433F9CD5FF5B}" dt="2018-12-08T13:11:21.211" v="864" actId="164"/>
          <ac:spMkLst>
            <pc:docMk/>
            <pc:sldMk cId="727534802" sldId="257"/>
            <ac:spMk id="24" creationId="{BF116230-0746-440C-A2D0-8A09901B9FB9}"/>
          </ac:spMkLst>
        </pc:spChg>
        <pc:spChg chg="mod topLvl">
          <ac:chgData name="Ensa French" userId="1038ee0afdc05fd0" providerId="LiveId" clId="{50D28374-4CC6-43B5-9451-433F9CD5FF5B}" dt="2018-12-08T13:14:05.763" v="866" actId="1076"/>
          <ac:spMkLst>
            <pc:docMk/>
            <pc:sldMk cId="727534802" sldId="257"/>
            <ac:spMk id="25" creationId="{F150E65D-6F36-4D69-B799-A91A3E1A141C}"/>
          </ac:spMkLst>
        </pc:spChg>
        <pc:spChg chg="mod topLvl">
          <ac:chgData name="Ensa French" userId="1038ee0afdc05fd0" providerId="LiveId" clId="{50D28374-4CC6-43B5-9451-433F9CD5FF5B}" dt="2018-12-08T13:11:21.211" v="864" actId="164"/>
          <ac:spMkLst>
            <pc:docMk/>
            <pc:sldMk cId="727534802" sldId="257"/>
            <ac:spMk id="27" creationId="{766BB97A-74F9-43E9-A1E2-C6F4C0F0414A}"/>
          </ac:spMkLst>
        </pc:spChg>
        <pc:spChg chg="mod topLvl">
          <ac:chgData name="Ensa French" userId="1038ee0afdc05fd0" providerId="LiveId" clId="{50D28374-4CC6-43B5-9451-433F9CD5FF5B}" dt="2018-12-08T13:11:21.211" v="864" actId="164"/>
          <ac:spMkLst>
            <pc:docMk/>
            <pc:sldMk cId="727534802" sldId="257"/>
            <ac:spMk id="29" creationId="{71C85A37-3A5E-4A0C-BDC7-CA75E82C44EF}"/>
          </ac:spMkLst>
        </pc:spChg>
        <pc:spChg chg="mod topLvl">
          <ac:chgData name="Ensa French" userId="1038ee0afdc05fd0" providerId="LiveId" clId="{50D28374-4CC6-43B5-9451-433F9CD5FF5B}" dt="2018-12-08T13:11:21.211" v="864" actId="164"/>
          <ac:spMkLst>
            <pc:docMk/>
            <pc:sldMk cId="727534802" sldId="257"/>
            <ac:spMk id="30" creationId="{5F8AC171-C4D0-47F1-96AC-5117E5667486}"/>
          </ac:spMkLst>
        </pc:spChg>
        <pc:spChg chg="mod topLvl">
          <ac:chgData name="Ensa French" userId="1038ee0afdc05fd0" providerId="LiveId" clId="{50D28374-4CC6-43B5-9451-433F9CD5FF5B}" dt="2018-12-08T13:11:21.211" v="864" actId="164"/>
          <ac:spMkLst>
            <pc:docMk/>
            <pc:sldMk cId="727534802" sldId="257"/>
            <ac:spMk id="32" creationId="{3F237CFD-9276-4AD4-9B45-9175C545C4D9}"/>
          </ac:spMkLst>
        </pc:spChg>
        <pc:spChg chg="mod topLvl">
          <ac:chgData name="Ensa French" userId="1038ee0afdc05fd0" providerId="LiveId" clId="{50D28374-4CC6-43B5-9451-433F9CD5FF5B}" dt="2018-12-08T13:11:21.211" v="864" actId="164"/>
          <ac:spMkLst>
            <pc:docMk/>
            <pc:sldMk cId="727534802" sldId="257"/>
            <ac:spMk id="33" creationId="{EF60D41F-F3C1-41F6-8B69-43809D9DA72E}"/>
          </ac:spMkLst>
        </pc:spChg>
        <pc:spChg chg="mod topLvl">
          <ac:chgData name="Ensa French" userId="1038ee0afdc05fd0" providerId="LiveId" clId="{50D28374-4CC6-43B5-9451-433F9CD5FF5B}" dt="2018-12-08T13:11:21.211" v="864" actId="164"/>
          <ac:spMkLst>
            <pc:docMk/>
            <pc:sldMk cId="727534802" sldId="257"/>
            <ac:spMk id="34" creationId="{CFABE14E-7175-4C1E-BF8A-1076B797C8F0}"/>
          </ac:spMkLst>
        </pc:spChg>
        <pc:spChg chg="mod topLvl">
          <ac:chgData name="Ensa French" userId="1038ee0afdc05fd0" providerId="LiveId" clId="{50D28374-4CC6-43B5-9451-433F9CD5FF5B}" dt="2018-12-08T13:11:21.211" v="864" actId="164"/>
          <ac:spMkLst>
            <pc:docMk/>
            <pc:sldMk cId="727534802" sldId="257"/>
            <ac:spMk id="36" creationId="{63AD813D-F795-4C02-888D-3B510449BDC2}"/>
          </ac:spMkLst>
        </pc:spChg>
        <pc:grpChg chg="add del mod">
          <ac:chgData name="Ensa French" userId="1038ee0afdc05fd0" providerId="LiveId" clId="{50D28374-4CC6-43B5-9451-433F9CD5FF5B}" dt="2018-12-08T13:02:26.088" v="762" actId="165"/>
          <ac:grpSpMkLst>
            <pc:docMk/>
            <pc:sldMk cId="727534802" sldId="257"/>
            <ac:grpSpMk id="3" creationId="{28D07C27-E357-4641-8B7B-5793DB51D629}"/>
          </ac:grpSpMkLst>
        </pc:grpChg>
        <pc:grpChg chg="add mod">
          <ac:chgData name="Ensa French" userId="1038ee0afdc05fd0" providerId="LiveId" clId="{50D28374-4CC6-43B5-9451-433F9CD5FF5B}" dt="2018-12-08T13:11:23.285" v="865" actId="1076"/>
          <ac:grpSpMkLst>
            <pc:docMk/>
            <pc:sldMk cId="727534802" sldId="257"/>
            <ac:grpSpMk id="107" creationId="{AC30EADE-8F25-49A8-82BC-80528C145F27}"/>
          </ac:grpSpMkLst>
        </pc:grpChg>
        <pc:picChg chg="add mod ord">
          <ac:chgData name="Ensa French" userId="1038ee0afdc05fd0" providerId="LiveId" clId="{50D28374-4CC6-43B5-9451-433F9CD5FF5B}" dt="2018-12-08T13:11:21.211" v="864" actId="164"/>
          <ac:picMkLst>
            <pc:docMk/>
            <pc:sldMk cId="727534802" sldId="257"/>
            <ac:picMk id="2" creationId="{C921648A-1924-4B7B-8752-6D318C51B661}"/>
          </ac:picMkLst>
        </pc:picChg>
        <pc:picChg chg="del mod topLvl">
          <ac:chgData name="Ensa French" userId="1038ee0afdc05fd0" providerId="LiveId" clId="{50D28374-4CC6-43B5-9451-433F9CD5FF5B}" dt="2018-12-08T13:02:51.045" v="770" actId="478"/>
          <ac:picMkLst>
            <pc:docMk/>
            <pc:sldMk cId="727534802" sldId="257"/>
            <ac:picMk id="5" creationId="{7B4A7A4D-1FA4-4A48-BAF1-D69452112402}"/>
          </ac:picMkLst>
        </pc:picChg>
        <pc:cxnChg chg="mod topLvl">
          <ac:chgData name="Ensa French" userId="1038ee0afdc05fd0" providerId="LiveId" clId="{50D28374-4CC6-43B5-9451-433F9CD5FF5B}" dt="2018-12-08T13:11:21.211" v="864" actId="164"/>
          <ac:cxnSpMkLst>
            <pc:docMk/>
            <pc:sldMk cId="727534802" sldId="257"/>
            <ac:cxnSpMk id="8" creationId="{25296A8E-7E05-41D8-BD19-E73F11D01A39}"/>
          </ac:cxnSpMkLst>
        </pc:cxnChg>
        <pc:cxnChg chg="mod topLvl">
          <ac:chgData name="Ensa French" userId="1038ee0afdc05fd0" providerId="LiveId" clId="{50D28374-4CC6-43B5-9451-433F9CD5FF5B}" dt="2018-12-08T13:11:21.211" v="864" actId="164"/>
          <ac:cxnSpMkLst>
            <pc:docMk/>
            <pc:sldMk cId="727534802" sldId="257"/>
            <ac:cxnSpMk id="11" creationId="{7B11CAE9-A04F-48E3-9E5B-8D058D252EEC}"/>
          </ac:cxnSpMkLst>
        </pc:cxnChg>
        <pc:cxnChg chg="mod topLvl">
          <ac:chgData name="Ensa French" userId="1038ee0afdc05fd0" providerId="LiveId" clId="{50D28374-4CC6-43B5-9451-433F9CD5FF5B}" dt="2018-12-08T13:11:21.211" v="864" actId="164"/>
          <ac:cxnSpMkLst>
            <pc:docMk/>
            <pc:sldMk cId="727534802" sldId="257"/>
            <ac:cxnSpMk id="14" creationId="{DAC1EE03-B454-4AEC-9E8C-62EE87954DE0}"/>
          </ac:cxnSpMkLst>
        </pc:cxnChg>
        <pc:cxnChg chg="mod topLvl">
          <ac:chgData name="Ensa French" userId="1038ee0afdc05fd0" providerId="LiveId" clId="{50D28374-4CC6-43B5-9451-433F9CD5FF5B}" dt="2018-12-08T13:11:21.211" v="864" actId="164"/>
          <ac:cxnSpMkLst>
            <pc:docMk/>
            <pc:sldMk cId="727534802" sldId="257"/>
            <ac:cxnSpMk id="17" creationId="{8718C45B-6AF4-408C-8CF8-A3651875C55C}"/>
          </ac:cxnSpMkLst>
        </pc:cxnChg>
        <pc:cxnChg chg="mod topLvl">
          <ac:chgData name="Ensa French" userId="1038ee0afdc05fd0" providerId="LiveId" clId="{50D28374-4CC6-43B5-9451-433F9CD5FF5B}" dt="2018-12-08T13:11:21.211" v="864" actId="164"/>
          <ac:cxnSpMkLst>
            <pc:docMk/>
            <pc:sldMk cId="727534802" sldId="257"/>
            <ac:cxnSpMk id="20" creationId="{FE9FA6C4-071C-44B8-B20F-3581A5BAF24B}"/>
          </ac:cxnSpMkLst>
        </pc:cxnChg>
        <pc:cxnChg chg="mod topLvl">
          <ac:chgData name="Ensa French" userId="1038ee0afdc05fd0" providerId="LiveId" clId="{50D28374-4CC6-43B5-9451-433F9CD5FF5B}" dt="2018-12-08T13:11:21.211" v="864" actId="164"/>
          <ac:cxnSpMkLst>
            <pc:docMk/>
            <pc:sldMk cId="727534802" sldId="257"/>
            <ac:cxnSpMk id="23" creationId="{8A4B5DC1-EA04-43AB-872F-C54702E0ED3F}"/>
          </ac:cxnSpMkLst>
        </pc:cxnChg>
        <pc:cxnChg chg="mod topLvl">
          <ac:chgData name="Ensa French" userId="1038ee0afdc05fd0" providerId="LiveId" clId="{50D28374-4CC6-43B5-9451-433F9CD5FF5B}" dt="2018-12-08T13:14:05.763" v="866" actId="1076"/>
          <ac:cxnSpMkLst>
            <pc:docMk/>
            <pc:sldMk cId="727534802" sldId="257"/>
            <ac:cxnSpMk id="26" creationId="{FC76577F-1D41-4395-8A5B-F96DDCC4A3D4}"/>
          </ac:cxnSpMkLst>
        </pc:cxnChg>
        <pc:cxnChg chg="mod topLvl">
          <ac:chgData name="Ensa French" userId="1038ee0afdc05fd0" providerId="LiveId" clId="{50D28374-4CC6-43B5-9451-433F9CD5FF5B}" dt="2018-12-08T13:11:21.211" v="864" actId="164"/>
          <ac:cxnSpMkLst>
            <pc:docMk/>
            <pc:sldMk cId="727534802" sldId="257"/>
            <ac:cxnSpMk id="28" creationId="{FFD4430E-6A4E-48E4-810F-90DA52F448C9}"/>
          </ac:cxnSpMkLst>
        </pc:cxnChg>
        <pc:cxnChg chg="mod topLvl">
          <ac:chgData name="Ensa French" userId="1038ee0afdc05fd0" providerId="LiveId" clId="{50D28374-4CC6-43B5-9451-433F9CD5FF5B}" dt="2018-12-08T13:11:21.211" v="864" actId="164"/>
          <ac:cxnSpMkLst>
            <pc:docMk/>
            <pc:sldMk cId="727534802" sldId="257"/>
            <ac:cxnSpMk id="31" creationId="{C5AA417B-A6E2-42DF-A3BC-FFA4EE96A304}"/>
          </ac:cxnSpMkLst>
        </pc:cxnChg>
        <pc:cxnChg chg="mod topLvl">
          <ac:chgData name="Ensa French" userId="1038ee0afdc05fd0" providerId="LiveId" clId="{50D28374-4CC6-43B5-9451-433F9CD5FF5B}" dt="2018-12-08T13:11:21.211" v="864" actId="164"/>
          <ac:cxnSpMkLst>
            <pc:docMk/>
            <pc:sldMk cId="727534802" sldId="257"/>
            <ac:cxnSpMk id="35" creationId="{17A8F0AA-EAB1-44B9-A0B9-6FD24DAEE5A3}"/>
          </ac:cxnSpMkLst>
        </pc:cxnChg>
        <pc:cxnChg chg="mod topLvl">
          <ac:chgData name="Ensa French" userId="1038ee0afdc05fd0" providerId="LiveId" clId="{50D28374-4CC6-43B5-9451-433F9CD5FF5B}" dt="2018-12-08T13:11:21.211" v="864" actId="164"/>
          <ac:cxnSpMkLst>
            <pc:docMk/>
            <pc:sldMk cId="727534802" sldId="257"/>
            <ac:cxnSpMk id="37" creationId="{62B39FC2-907E-41A3-A1FD-E85EEAA6DC69}"/>
          </ac:cxnSpMkLst>
        </pc:cxnChg>
      </pc:sldChg>
      <pc:sldChg chg="addSp delSp modSp add">
        <pc:chgData name="Ensa French" userId="1038ee0afdc05fd0" providerId="LiveId" clId="{50D28374-4CC6-43B5-9451-433F9CD5FF5B}" dt="2018-12-09T04:27:40.328" v="1660" actId="1076"/>
        <pc:sldMkLst>
          <pc:docMk/>
          <pc:sldMk cId="1644765719" sldId="258"/>
        </pc:sldMkLst>
        <pc:spChg chg="del mod">
          <ac:chgData name="Ensa French" userId="1038ee0afdc05fd0" providerId="LiveId" clId="{50D28374-4CC6-43B5-9451-433F9CD5FF5B}" dt="2018-12-09T03:03:59.733" v="936" actId="478"/>
          <ac:spMkLst>
            <pc:docMk/>
            <pc:sldMk cId="1644765719" sldId="258"/>
            <ac:spMk id="2" creationId="{2866EC3A-5E8D-4485-BC04-1C22562B83D1}"/>
          </ac:spMkLst>
        </pc:spChg>
        <pc:spChg chg="del">
          <ac:chgData name="Ensa French" userId="1038ee0afdc05fd0" providerId="LiveId" clId="{50D28374-4CC6-43B5-9451-433F9CD5FF5B}" dt="2018-12-09T03:04:01.130" v="937" actId="478"/>
          <ac:spMkLst>
            <pc:docMk/>
            <pc:sldMk cId="1644765719" sldId="258"/>
            <ac:spMk id="3" creationId="{9FF13D8F-F505-4AAF-A330-FF3BAC236D7C}"/>
          </ac:spMkLst>
        </pc:spChg>
        <pc:spChg chg="add mod topLvl">
          <ac:chgData name="Ensa French" userId="1038ee0afdc05fd0" providerId="LiveId" clId="{50D28374-4CC6-43B5-9451-433F9CD5FF5B}" dt="2018-12-09T03:16:31.227" v="1499" actId="164"/>
          <ac:spMkLst>
            <pc:docMk/>
            <pc:sldMk cId="1644765719" sldId="258"/>
            <ac:spMk id="6" creationId="{5F1F8FB5-5E20-4110-A3EB-D9CDB64DFCEC}"/>
          </ac:spMkLst>
        </pc:spChg>
        <pc:spChg chg="add mod">
          <ac:chgData name="Ensa French" userId="1038ee0afdc05fd0" providerId="LiveId" clId="{50D28374-4CC6-43B5-9451-433F9CD5FF5B}" dt="2018-12-09T04:10:52.269" v="1654" actId="20577"/>
          <ac:spMkLst>
            <pc:docMk/>
            <pc:sldMk cId="1644765719" sldId="258"/>
            <ac:spMk id="7" creationId="{5058BE2E-6F96-4614-AEDB-D10930143E61}"/>
          </ac:spMkLst>
        </pc:spChg>
        <pc:spChg chg="add mod">
          <ac:chgData name="Ensa French" userId="1038ee0afdc05fd0" providerId="LiveId" clId="{50D28374-4CC6-43B5-9451-433F9CD5FF5B}" dt="2018-12-09T04:10:58.020" v="1658" actId="20577"/>
          <ac:spMkLst>
            <pc:docMk/>
            <pc:sldMk cId="1644765719" sldId="258"/>
            <ac:spMk id="10" creationId="{1561A32D-B461-4B1B-A91B-1A0CE7BF44BE}"/>
          </ac:spMkLst>
        </pc:spChg>
        <pc:spChg chg="add del mod">
          <ac:chgData name="Ensa French" userId="1038ee0afdc05fd0" providerId="LiveId" clId="{50D28374-4CC6-43B5-9451-433F9CD5FF5B}" dt="2018-12-09T04:05:29.320" v="1596" actId="478"/>
          <ac:spMkLst>
            <pc:docMk/>
            <pc:sldMk cId="1644765719" sldId="258"/>
            <ac:spMk id="13" creationId="{32536538-0F1A-4590-9DF8-E48EEC78ABC1}"/>
          </ac:spMkLst>
        </pc:spChg>
        <pc:spChg chg="add del mod">
          <ac:chgData name="Ensa French" userId="1038ee0afdc05fd0" providerId="LiveId" clId="{50D28374-4CC6-43B5-9451-433F9CD5FF5B}" dt="2018-12-09T04:05:29.320" v="1596" actId="478"/>
          <ac:spMkLst>
            <pc:docMk/>
            <pc:sldMk cId="1644765719" sldId="258"/>
            <ac:spMk id="14" creationId="{916A56C7-7D40-4FCE-B84F-EDBC249F4F65}"/>
          </ac:spMkLst>
        </pc:spChg>
        <pc:spChg chg="add del mod">
          <ac:chgData name="Ensa French" userId="1038ee0afdc05fd0" providerId="LiveId" clId="{50D28374-4CC6-43B5-9451-433F9CD5FF5B}" dt="2018-12-09T03:12:41.593" v="1238" actId="478"/>
          <ac:spMkLst>
            <pc:docMk/>
            <pc:sldMk cId="1644765719" sldId="258"/>
            <ac:spMk id="16" creationId="{EF51013A-17D7-48B3-B01C-C671CE05762E}"/>
          </ac:spMkLst>
        </pc:spChg>
        <pc:grpChg chg="add del mod">
          <ac:chgData name="Ensa French" userId="1038ee0afdc05fd0" providerId="LiveId" clId="{50D28374-4CC6-43B5-9451-433F9CD5FF5B}" dt="2018-12-09T03:04:20.601" v="939" actId="165"/>
          <ac:grpSpMkLst>
            <pc:docMk/>
            <pc:sldMk cId="1644765719" sldId="258"/>
            <ac:grpSpMk id="4" creationId="{766A3E87-73F5-4F44-B9B6-AE2AC07C1E2A}"/>
          </ac:grpSpMkLst>
        </pc:grpChg>
        <pc:grpChg chg="add mod topLvl">
          <ac:chgData name="Ensa French" userId="1038ee0afdc05fd0" providerId="LiveId" clId="{50D28374-4CC6-43B5-9451-433F9CD5FF5B}" dt="2018-12-09T04:11:06.736" v="1659" actId="164"/>
          <ac:grpSpMkLst>
            <pc:docMk/>
            <pc:sldMk cId="1644765719" sldId="258"/>
            <ac:grpSpMk id="34" creationId="{DB6A62C4-0C87-4933-A29B-C7D3168B26FB}"/>
          </ac:grpSpMkLst>
        </pc:grpChg>
        <pc:grpChg chg="add del mod">
          <ac:chgData name="Ensa French" userId="1038ee0afdc05fd0" providerId="LiveId" clId="{50D28374-4CC6-43B5-9451-433F9CD5FF5B}" dt="2018-12-09T04:09:28.693" v="1625" actId="478"/>
          <ac:grpSpMkLst>
            <pc:docMk/>
            <pc:sldMk cId="1644765719" sldId="258"/>
            <ac:grpSpMk id="37" creationId="{5079F96F-C3C8-43D7-A084-FCBACE92D9FB}"/>
          </ac:grpSpMkLst>
        </pc:grpChg>
        <pc:grpChg chg="add mod">
          <ac:chgData name="Ensa French" userId="1038ee0afdc05fd0" providerId="LiveId" clId="{50D28374-4CC6-43B5-9451-433F9CD5FF5B}" dt="2018-12-09T04:27:40.328" v="1660" actId="1076"/>
          <ac:grpSpMkLst>
            <pc:docMk/>
            <pc:sldMk cId="1644765719" sldId="258"/>
            <ac:grpSpMk id="40" creationId="{042E62A2-4738-4764-AA2E-DD0C85394EED}"/>
          </ac:grpSpMkLst>
        </pc:grpChg>
        <pc:picChg chg="add del mod topLvl">
          <ac:chgData name="Ensa French" userId="1038ee0afdc05fd0" providerId="LiveId" clId="{50D28374-4CC6-43B5-9451-433F9CD5FF5B}" dt="2018-12-09T04:05:49.126" v="1597" actId="478"/>
          <ac:picMkLst>
            <pc:docMk/>
            <pc:sldMk cId="1644765719" sldId="258"/>
            <ac:picMk id="5" creationId="{2DB1C3A1-19DD-4274-A053-B51FD3B3B531}"/>
          </ac:picMkLst>
        </pc:picChg>
        <pc:picChg chg="add del mod ord topLvl">
          <ac:chgData name="Ensa French" userId="1038ee0afdc05fd0" providerId="LiveId" clId="{50D28374-4CC6-43B5-9451-433F9CD5FF5B}" dt="2018-12-09T04:09:28.693" v="1625" actId="478"/>
          <ac:picMkLst>
            <pc:docMk/>
            <pc:sldMk cId="1644765719" sldId="258"/>
            <ac:picMk id="36" creationId="{FF2C02AA-5FBE-40F6-81E4-03A68E4EF135}"/>
          </ac:picMkLst>
        </pc:picChg>
        <pc:picChg chg="add mod ord">
          <ac:chgData name="Ensa French" userId="1038ee0afdc05fd0" providerId="LiveId" clId="{50D28374-4CC6-43B5-9451-433F9CD5FF5B}" dt="2018-12-09T04:11:06.736" v="1659" actId="164"/>
          <ac:picMkLst>
            <pc:docMk/>
            <pc:sldMk cId="1644765719" sldId="258"/>
            <ac:picMk id="39" creationId="{580406B4-DCAD-40D4-A4FB-60F21D6C0716}"/>
          </ac:picMkLst>
        </pc:picChg>
        <pc:cxnChg chg="add mod">
          <ac:chgData name="Ensa French" userId="1038ee0afdc05fd0" providerId="LiveId" clId="{50D28374-4CC6-43B5-9451-433F9CD5FF5B}" dt="2018-12-09T03:16:31.227" v="1499" actId="164"/>
          <ac:cxnSpMkLst>
            <pc:docMk/>
            <pc:sldMk cId="1644765719" sldId="258"/>
            <ac:cxnSpMk id="9" creationId="{7B387E7B-9A89-4706-8F86-3A12CFAC0755}"/>
          </ac:cxnSpMkLst>
        </pc:cxnChg>
        <pc:cxnChg chg="add mod">
          <ac:chgData name="Ensa French" userId="1038ee0afdc05fd0" providerId="LiveId" clId="{50D28374-4CC6-43B5-9451-433F9CD5FF5B}" dt="2018-12-09T03:16:31.227" v="1499" actId="164"/>
          <ac:cxnSpMkLst>
            <pc:docMk/>
            <pc:sldMk cId="1644765719" sldId="258"/>
            <ac:cxnSpMk id="12" creationId="{2BE3BF55-22DA-4CE7-88F7-5DC07FD57A6A}"/>
          </ac:cxnSpMkLst>
        </pc:cxnChg>
        <pc:cxnChg chg="add del mod">
          <ac:chgData name="Ensa French" userId="1038ee0afdc05fd0" providerId="LiveId" clId="{50D28374-4CC6-43B5-9451-433F9CD5FF5B}" dt="2018-12-09T03:11:56.873" v="1233" actId="478"/>
          <ac:cxnSpMkLst>
            <pc:docMk/>
            <pc:sldMk cId="1644765719" sldId="258"/>
            <ac:cxnSpMk id="15" creationId="{F279E9D5-734C-498F-AD9C-C45E36D9606E}"/>
          </ac:cxnSpMkLst>
        </pc:cxnChg>
        <pc:cxnChg chg="add del mod">
          <ac:chgData name="Ensa French" userId="1038ee0afdc05fd0" providerId="LiveId" clId="{50D28374-4CC6-43B5-9451-433F9CD5FF5B}" dt="2018-12-09T03:12:41.593" v="1238" actId="478"/>
          <ac:cxnSpMkLst>
            <pc:docMk/>
            <pc:sldMk cId="1644765719" sldId="258"/>
            <ac:cxnSpMk id="17" creationId="{F5B642AD-9E16-4C7F-9C22-AB4747CBF7A7}"/>
          </ac:cxnSpMkLst>
        </pc:cxnChg>
        <pc:cxnChg chg="add del mod">
          <ac:chgData name="Ensa French" userId="1038ee0afdc05fd0" providerId="LiveId" clId="{50D28374-4CC6-43B5-9451-433F9CD5FF5B}" dt="2018-12-09T03:12:29.914" v="1237" actId="478"/>
          <ac:cxnSpMkLst>
            <pc:docMk/>
            <pc:sldMk cId="1644765719" sldId="258"/>
            <ac:cxnSpMk id="23" creationId="{4C91A218-FE44-45D1-8F88-97CCC8020EA0}"/>
          </ac:cxnSpMkLst>
        </pc:cxnChg>
        <pc:cxnChg chg="add del mod">
          <ac:chgData name="Ensa French" userId="1038ee0afdc05fd0" providerId="LiveId" clId="{50D28374-4CC6-43B5-9451-433F9CD5FF5B}" dt="2018-12-09T03:14:40.763" v="1386" actId="478"/>
          <ac:cxnSpMkLst>
            <pc:docMk/>
            <pc:sldMk cId="1644765719" sldId="258"/>
            <ac:cxnSpMk id="25" creationId="{88EC0EBC-33A0-4D7A-929E-49065D0198CD}"/>
          </ac:cxnSpMkLst>
        </pc:cxnChg>
        <pc:cxnChg chg="add del mod">
          <ac:chgData name="Ensa French" userId="1038ee0afdc05fd0" providerId="LiveId" clId="{50D28374-4CC6-43B5-9451-433F9CD5FF5B}" dt="2018-12-09T04:05:29.320" v="1596" actId="478"/>
          <ac:cxnSpMkLst>
            <pc:docMk/>
            <pc:sldMk cId="1644765719" sldId="258"/>
            <ac:cxnSpMk id="33" creationId="{BD7DF6E0-92C1-4A6A-97BE-B8ECAB177EA3}"/>
          </ac:cxnSpMkLst>
        </pc:cxnChg>
      </pc:sldChg>
      <pc:sldChg chg="addSp delSp modSp add">
        <pc:chgData name="Ensa French" userId="1038ee0afdc05fd0" providerId="LiveId" clId="{50D28374-4CC6-43B5-9451-433F9CD5FF5B}" dt="2018-12-10T12:43:03.259" v="2150" actId="1076"/>
        <pc:sldMkLst>
          <pc:docMk/>
          <pc:sldMk cId="2702715903" sldId="259"/>
        </pc:sldMkLst>
        <pc:spChg chg="del">
          <ac:chgData name="Ensa French" userId="1038ee0afdc05fd0" providerId="LiveId" clId="{50D28374-4CC6-43B5-9451-433F9CD5FF5B}" dt="2018-12-09T03:28:23.353" v="1504" actId="478"/>
          <ac:spMkLst>
            <pc:docMk/>
            <pc:sldMk cId="2702715903" sldId="259"/>
            <ac:spMk id="2" creationId="{353920C0-0E0E-4B11-B566-F723DEE1ED7A}"/>
          </ac:spMkLst>
        </pc:spChg>
        <pc:spChg chg="del">
          <ac:chgData name="Ensa French" userId="1038ee0afdc05fd0" providerId="LiveId" clId="{50D28374-4CC6-43B5-9451-433F9CD5FF5B}" dt="2018-12-09T03:28:24.529" v="1505" actId="478"/>
          <ac:spMkLst>
            <pc:docMk/>
            <pc:sldMk cId="2702715903" sldId="259"/>
            <ac:spMk id="3" creationId="{8E178433-88F4-4E44-9297-379E0D62C26C}"/>
          </ac:spMkLst>
        </pc:spChg>
        <pc:spChg chg="add mod">
          <ac:chgData name="Ensa French" userId="1038ee0afdc05fd0" providerId="LiveId" clId="{50D28374-4CC6-43B5-9451-433F9CD5FF5B}" dt="2018-12-09T13:44:14.185" v="1902" actId="14100"/>
          <ac:spMkLst>
            <pc:docMk/>
            <pc:sldMk cId="2702715903" sldId="259"/>
            <ac:spMk id="6" creationId="{BBAE37AB-EAC3-4EAF-9D16-9EE77256771B}"/>
          </ac:spMkLst>
        </pc:spChg>
        <pc:spChg chg="add mod">
          <ac:chgData name="Ensa French" userId="1038ee0afdc05fd0" providerId="LiveId" clId="{50D28374-4CC6-43B5-9451-433F9CD5FF5B}" dt="2018-12-09T14:12:34.785" v="1984" actId="14100"/>
          <ac:spMkLst>
            <pc:docMk/>
            <pc:sldMk cId="2702715903" sldId="259"/>
            <ac:spMk id="7" creationId="{6FD13AEA-7530-4C17-BD2E-08410A2D155E}"/>
          </ac:spMkLst>
        </pc:spChg>
        <pc:spChg chg="mod">
          <ac:chgData name="Ensa French" userId="1038ee0afdc05fd0" providerId="LiveId" clId="{50D28374-4CC6-43B5-9451-433F9CD5FF5B}" dt="2018-12-09T15:26:52.398" v="2138" actId="14100"/>
          <ac:spMkLst>
            <pc:docMk/>
            <pc:sldMk cId="2702715903" sldId="259"/>
            <ac:spMk id="125" creationId="{A40987D9-1E89-420A-9BC2-F4AAF30316BB}"/>
          </ac:spMkLst>
        </pc:spChg>
        <pc:grpChg chg="add mod ord topLvl">
          <ac:chgData name="Ensa French" userId="1038ee0afdc05fd0" providerId="LiveId" clId="{50D28374-4CC6-43B5-9451-433F9CD5FF5B}" dt="2018-12-09T15:24:20.462" v="2113" actId="164"/>
          <ac:grpSpMkLst>
            <pc:docMk/>
            <pc:sldMk cId="2702715903" sldId="259"/>
            <ac:grpSpMk id="21" creationId="{877F330F-9FD0-4E2E-B256-5B607CEAF633}"/>
          </ac:grpSpMkLst>
        </pc:grpChg>
        <pc:grpChg chg="add del mod">
          <ac:chgData name="Ensa French" userId="1038ee0afdc05fd0" providerId="LiveId" clId="{50D28374-4CC6-43B5-9451-433F9CD5FF5B}" dt="2018-12-09T12:53:04.645" v="1854" actId="478"/>
          <ac:grpSpMkLst>
            <pc:docMk/>
            <pc:sldMk cId="2702715903" sldId="259"/>
            <ac:grpSpMk id="23" creationId="{2BDDE4E4-6783-460F-9DF8-2E0170B9F378}"/>
          </ac:grpSpMkLst>
        </pc:grpChg>
        <pc:grpChg chg="add del mod">
          <ac:chgData name="Ensa French" userId="1038ee0afdc05fd0" providerId="LiveId" clId="{50D28374-4CC6-43B5-9451-433F9CD5FF5B}" dt="2018-12-09T12:53:42.061" v="1864" actId="478"/>
          <ac:grpSpMkLst>
            <pc:docMk/>
            <pc:sldMk cId="2702715903" sldId="259"/>
            <ac:grpSpMk id="24" creationId="{1DB4676A-973A-430C-B773-6FB8AE2BDD93}"/>
          </ac:grpSpMkLst>
        </pc:grpChg>
        <pc:grpChg chg="add del mod">
          <ac:chgData name="Ensa French" userId="1038ee0afdc05fd0" providerId="LiveId" clId="{50D28374-4CC6-43B5-9451-433F9CD5FF5B}" dt="2018-12-09T04:27:56.922" v="1661" actId="478"/>
          <ac:grpSpMkLst>
            <pc:docMk/>
            <pc:sldMk cId="2702715903" sldId="259"/>
            <ac:grpSpMk id="27" creationId="{B74B27F6-AD96-4C00-BAFB-C28DC47D61C5}"/>
          </ac:grpSpMkLst>
        </pc:grpChg>
        <pc:grpChg chg="add del mod">
          <ac:chgData name="Ensa French" userId="1038ee0afdc05fd0" providerId="LiveId" clId="{50D28374-4CC6-43B5-9451-433F9CD5FF5B}" dt="2018-12-09T12:22:39.311" v="1786" actId="478"/>
          <ac:grpSpMkLst>
            <pc:docMk/>
            <pc:sldMk cId="2702715903" sldId="259"/>
            <ac:grpSpMk id="36" creationId="{FF3199AA-4633-4B86-9689-72CD90D631B8}"/>
          </ac:grpSpMkLst>
        </pc:grpChg>
        <pc:grpChg chg="add mod">
          <ac:chgData name="Ensa French" userId="1038ee0afdc05fd0" providerId="LiveId" clId="{50D28374-4CC6-43B5-9451-433F9CD5FF5B}" dt="2018-12-09T12:56:31.130" v="1891" actId="164"/>
          <ac:grpSpMkLst>
            <pc:docMk/>
            <pc:sldMk cId="2702715903" sldId="259"/>
            <ac:grpSpMk id="44" creationId="{CE3E9288-EAAB-4CA2-B584-690A88E35AE3}"/>
          </ac:grpSpMkLst>
        </pc:grpChg>
        <pc:grpChg chg="add del mod">
          <ac:chgData name="Ensa French" userId="1038ee0afdc05fd0" providerId="LiveId" clId="{50D28374-4CC6-43B5-9451-433F9CD5FF5B}" dt="2018-12-09T13:43:53.108" v="1898" actId="478"/>
          <ac:grpSpMkLst>
            <pc:docMk/>
            <pc:sldMk cId="2702715903" sldId="259"/>
            <ac:grpSpMk id="45" creationId="{DEECCA82-D223-4075-A46A-6E05A60FD404}"/>
          </ac:grpSpMkLst>
        </pc:grpChg>
        <pc:grpChg chg="add del mod">
          <ac:chgData name="Ensa French" userId="1038ee0afdc05fd0" providerId="LiveId" clId="{50D28374-4CC6-43B5-9451-433F9CD5FF5B}" dt="2018-12-09T14:00:13.784" v="1943" actId="478"/>
          <ac:grpSpMkLst>
            <pc:docMk/>
            <pc:sldMk cId="2702715903" sldId="259"/>
            <ac:grpSpMk id="57" creationId="{A06C4E46-1EB4-4E9E-BF22-1817D5F09EF5}"/>
          </ac:grpSpMkLst>
        </pc:grpChg>
        <pc:grpChg chg="add del mod">
          <ac:chgData name="Ensa French" userId="1038ee0afdc05fd0" providerId="LiveId" clId="{50D28374-4CC6-43B5-9451-433F9CD5FF5B}" dt="2018-12-09T14:11:18.789" v="1967" actId="478"/>
          <ac:grpSpMkLst>
            <pc:docMk/>
            <pc:sldMk cId="2702715903" sldId="259"/>
            <ac:grpSpMk id="71" creationId="{69902684-E707-49CC-AF21-B2EDA24A23AF}"/>
          </ac:grpSpMkLst>
        </pc:grpChg>
        <pc:grpChg chg="add del mod">
          <ac:chgData name="Ensa French" userId="1038ee0afdc05fd0" providerId="LiveId" clId="{50D28374-4CC6-43B5-9451-433F9CD5FF5B}" dt="2018-12-09T14:36:10.054" v="2005" actId="478"/>
          <ac:grpSpMkLst>
            <pc:docMk/>
            <pc:sldMk cId="2702715903" sldId="259"/>
            <ac:grpSpMk id="77" creationId="{94A383C6-5853-4EF4-A03B-E16B92927403}"/>
          </ac:grpSpMkLst>
        </pc:grpChg>
        <pc:grpChg chg="add del mod">
          <ac:chgData name="Ensa French" userId="1038ee0afdc05fd0" providerId="LiveId" clId="{50D28374-4CC6-43B5-9451-433F9CD5FF5B}" dt="2018-12-09T14:38:30.904" v="2013" actId="478"/>
          <ac:grpSpMkLst>
            <pc:docMk/>
            <pc:sldMk cId="2702715903" sldId="259"/>
            <ac:grpSpMk id="84" creationId="{32E7E73F-EF4B-42C2-A60F-4A795046A426}"/>
          </ac:grpSpMkLst>
        </pc:grpChg>
        <pc:grpChg chg="add del mod">
          <ac:chgData name="Ensa French" userId="1038ee0afdc05fd0" providerId="LiveId" clId="{50D28374-4CC6-43B5-9451-433F9CD5FF5B}" dt="2018-12-09T14:52:59.339" v="2040" actId="478"/>
          <ac:grpSpMkLst>
            <pc:docMk/>
            <pc:sldMk cId="2702715903" sldId="259"/>
            <ac:grpSpMk id="89" creationId="{81262EB1-1F68-4BA6-9B19-0A6434546ABC}"/>
          </ac:grpSpMkLst>
        </pc:grpChg>
        <pc:grpChg chg="add del mod">
          <ac:chgData name="Ensa French" userId="1038ee0afdc05fd0" providerId="LiveId" clId="{50D28374-4CC6-43B5-9451-433F9CD5FF5B}" dt="2018-12-09T15:07:27.226" v="2048" actId="478"/>
          <ac:grpSpMkLst>
            <pc:docMk/>
            <pc:sldMk cId="2702715903" sldId="259"/>
            <ac:grpSpMk id="94" creationId="{05441459-C5C6-41BC-A657-585A9F88F142}"/>
          </ac:grpSpMkLst>
        </pc:grpChg>
        <pc:grpChg chg="add del mod">
          <ac:chgData name="Ensa French" userId="1038ee0afdc05fd0" providerId="LiveId" clId="{50D28374-4CC6-43B5-9451-433F9CD5FF5B}" dt="2018-12-09T15:18:57.433" v="2065" actId="478"/>
          <ac:grpSpMkLst>
            <pc:docMk/>
            <pc:sldMk cId="2702715903" sldId="259"/>
            <ac:grpSpMk id="99" creationId="{6191D113-0204-4731-ADEA-CD8E8DC9A29A}"/>
          </ac:grpSpMkLst>
        </pc:grpChg>
        <pc:grpChg chg="add del mod">
          <ac:chgData name="Ensa French" userId="1038ee0afdc05fd0" providerId="LiveId" clId="{50D28374-4CC6-43B5-9451-433F9CD5FF5B}" dt="2018-12-09T15:24:02.683" v="2110" actId="165"/>
          <ac:grpSpMkLst>
            <pc:docMk/>
            <pc:sldMk cId="2702715903" sldId="259"/>
            <ac:grpSpMk id="110" creationId="{51D6E05B-2443-47DB-A362-6CD28C8B02D7}"/>
          </ac:grpSpMkLst>
        </pc:grpChg>
        <pc:grpChg chg="add mod">
          <ac:chgData name="Ensa French" userId="1038ee0afdc05fd0" providerId="LiveId" clId="{50D28374-4CC6-43B5-9451-433F9CD5FF5B}" dt="2018-12-09T15:25:15.252" v="2122" actId="164"/>
          <ac:grpSpMkLst>
            <pc:docMk/>
            <pc:sldMk cId="2702715903" sldId="259"/>
            <ac:grpSpMk id="113" creationId="{E92A10B9-8A99-4F59-8CA0-13FC827DEEAE}"/>
          </ac:grpSpMkLst>
        </pc:grpChg>
        <pc:grpChg chg="add mod">
          <ac:chgData name="Ensa French" userId="1038ee0afdc05fd0" providerId="LiveId" clId="{50D28374-4CC6-43B5-9451-433F9CD5FF5B}" dt="2018-12-09T15:24:20.462" v="2113" actId="164"/>
          <ac:grpSpMkLst>
            <pc:docMk/>
            <pc:sldMk cId="2702715903" sldId="259"/>
            <ac:grpSpMk id="117" creationId="{FE953E26-C963-414F-8E02-42F1B7935A42}"/>
          </ac:grpSpMkLst>
        </pc:grpChg>
        <pc:grpChg chg="add mod">
          <ac:chgData name="Ensa French" userId="1038ee0afdc05fd0" providerId="LiveId" clId="{50D28374-4CC6-43B5-9451-433F9CD5FF5B}" dt="2018-12-10T12:43:03.259" v="2150" actId="1076"/>
          <ac:grpSpMkLst>
            <pc:docMk/>
            <pc:sldMk cId="2702715903" sldId="259"/>
            <ac:grpSpMk id="120" creationId="{F851B4FD-8824-4C3E-9D0E-091CE5F109E0}"/>
          </ac:grpSpMkLst>
        </pc:grpChg>
        <pc:grpChg chg="add mod ord">
          <ac:chgData name="Ensa French" userId="1038ee0afdc05fd0" providerId="LiveId" clId="{50D28374-4CC6-43B5-9451-433F9CD5FF5B}" dt="2018-12-09T15:27:13.472" v="2140" actId="164"/>
          <ac:grpSpMkLst>
            <pc:docMk/>
            <pc:sldMk cId="2702715903" sldId="259"/>
            <ac:grpSpMk id="123" creationId="{8230B863-361E-4067-BB4B-235C09665DF7}"/>
          </ac:grpSpMkLst>
        </pc:grpChg>
        <pc:grpChg chg="add mod">
          <ac:chgData name="Ensa French" userId="1038ee0afdc05fd0" providerId="LiveId" clId="{50D28374-4CC6-43B5-9451-433F9CD5FF5B}" dt="2018-12-09T15:27:42.860" v="2144" actId="1076"/>
          <ac:grpSpMkLst>
            <pc:docMk/>
            <pc:sldMk cId="2702715903" sldId="259"/>
            <ac:grpSpMk id="130" creationId="{572BDF45-228A-4358-8EFF-57E2AD3C6EAB}"/>
          </ac:grpSpMkLst>
        </pc:grpChg>
        <pc:picChg chg="add del mod">
          <ac:chgData name="Ensa French" userId="1038ee0afdc05fd0" providerId="LiveId" clId="{50D28374-4CC6-43B5-9451-433F9CD5FF5B}" dt="2018-12-09T12:22:59.566" v="1790" actId="478"/>
          <ac:picMkLst>
            <pc:docMk/>
            <pc:sldMk cId="2702715903" sldId="259"/>
            <ac:picMk id="3" creationId="{99B72ACF-4041-4639-919A-A9365216A3FB}"/>
          </ac:picMkLst>
        </pc:picChg>
        <pc:picChg chg="add del mod">
          <ac:chgData name="Ensa French" userId="1038ee0afdc05fd0" providerId="LiveId" clId="{50D28374-4CC6-43B5-9451-433F9CD5FF5B}" dt="2018-12-09T03:47:33.029" v="1567" actId="478"/>
          <ac:picMkLst>
            <pc:docMk/>
            <pc:sldMk cId="2702715903" sldId="259"/>
            <ac:picMk id="5" creationId="{3C838C85-2AAF-4FA9-B9E9-A67D3399A970}"/>
          </ac:picMkLst>
        </pc:picChg>
        <pc:picChg chg="add del mod ord">
          <ac:chgData name="Ensa French" userId="1038ee0afdc05fd0" providerId="LiveId" clId="{50D28374-4CC6-43B5-9451-433F9CD5FF5B}" dt="2018-12-09T12:24:41.443" v="1806" actId="478"/>
          <ac:picMkLst>
            <pc:docMk/>
            <pc:sldMk cId="2702715903" sldId="259"/>
            <ac:picMk id="5" creationId="{4726CE9D-FA17-40B3-ABEA-8CEBB162E6FE}"/>
          </ac:picMkLst>
        </pc:picChg>
        <pc:picChg chg="add del mod">
          <ac:chgData name="Ensa French" userId="1038ee0afdc05fd0" providerId="LiveId" clId="{50D28374-4CC6-43B5-9451-433F9CD5FF5B}" dt="2018-12-09T12:53:04.645" v="1854" actId="478"/>
          <ac:picMkLst>
            <pc:docMk/>
            <pc:sldMk cId="2702715903" sldId="259"/>
            <ac:picMk id="14" creationId="{F47D4839-9699-4BC9-9C3A-34DA0B590704}"/>
          </ac:picMkLst>
        </pc:picChg>
        <pc:picChg chg="add del mod topLvl">
          <ac:chgData name="Ensa French" userId="1038ee0afdc05fd0" providerId="LiveId" clId="{50D28374-4CC6-43B5-9451-433F9CD5FF5B}" dt="2018-12-09T12:53:42.061" v="1864" actId="478"/>
          <ac:picMkLst>
            <pc:docMk/>
            <pc:sldMk cId="2702715903" sldId="259"/>
            <ac:picMk id="16" creationId="{1C8392AD-53EC-42A8-9649-6850B208F9D9}"/>
          </ac:picMkLst>
        </pc:picChg>
        <pc:picChg chg="add del mod ord topLvl">
          <ac:chgData name="Ensa French" userId="1038ee0afdc05fd0" providerId="LiveId" clId="{50D28374-4CC6-43B5-9451-433F9CD5FF5B}" dt="2018-12-09T04:27:56.922" v="1661" actId="478"/>
          <ac:picMkLst>
            <pc:docMk/>
            <pc:sldMk cId="2702715903" sldId="259"/>
            <ac:picMk id="23" creationId="{C16B4600-A4A9-4ADA-91EE-0F51824F3B15}"/>
          </ac:picMkLst>
        </pc:picChg>
        <pc:picChg chg="add del mod ord topLvl">
          <ac:chgData name="Ensa French" userId="1038ee0afdc05fd0" providerId="LiveId" clId="{50D28374-4CC6-43B5-9451-433F9CD5FF5B}" dt="2018-12-09T12:22:39.311" v="1786" actId="478"/>
          <ac:picMkLst>
            <pc:docMk/>
            <pc:sldMk cId="2702715903" sldId="259"/>
            <ac:picMk id="29" creationId="{AD05FECF-DBD3-4105-9D28-AF06B032AC9C}"/>
          </ac:picMkLst>
        </pc:picChg>
        <pc:picChg chg="add del">
          <ac:chgData name="Ensa French" userId="1038ee0afdc05fd0" providerId="LiveId" clId="{50D28374-4CC6-43B5-9451-433F9CD5FF5B}" dt="2018-12-09T12:53:09.038" v="1856"/>
          <ac:picMkLst>
            <pc:docMk/>
            <pc:sldMk cId="2702715903" sldId="259"/>
            <ac:picMk id="30" creationId="{4CCA5D34-92C2-40A2-B48B-CBB5590D9584}"/>
          </ac:picMkLst>
        </pc:picChg>
        <pc:picChg chg="add del mod ord">
          <ac:chgData name="Ensa French" userId="1038ee0afdc05fd0" providerId="LiveId" clId="{50D28374-4CC6-43B5-9451-433F9CD5FF5B}" dt="2018-12-09T13:02:57.444" v="1893" actId="478"/>
          <ac:picMkLst>
            <pc:docMk/>
            <pc:sldMk cId="2702715903" sldId="259"/>
            <ac:picMk id="31" creationId="{DE2B22D8-C116-4D74-8C31-D9F6AA27DA45}"/>
          </ac:picMkLst>
        </pc:picChg>
        <pc:picChg chg="add del mod">
          <ac:chgData name="Ensa French" userId="1038ee0afdc05fd0" providerId="LiveId" clId="{50D28374-4CC6-43B5-9451-433F9CD5FF5B}" dt="2018-12-09T12:54:29.513" v="1869" actId="478"/>
          <ac:picMkLst>
            <pc:docMk/>
            <pc:sldMk cId="2702715903" sldId="259"/>
            <ac:picMk id="34" creationId="{84DE3A3B-8727-4890-8959-1C28C418BFB8}"/>
          </ac:picMkLst>
        </pc:picChg>
        <pc:picChg chg="add del mod topLvl">
          <ac:chgData name="Ensa French" userId="1038ee0afdc05fd0" providerId="LiveId" clId="{50D28374-4CC6-43B5-9451-433F9CD5FF5B}" dt="2018-12-09T13:43:53.108" v="1898" actId="478"/>
          <ac:picMkLst>
            <pc:docMk/>
            <pc:sldMk cId="2702715903" sldId="259"/>
            <ac:picMk id="37" creationId="{831D840E-4C7C-4ABC-96E7-50E73CEC5F73}"/>
          </ac:picMkLst>
        </pc:picChg>
        <pc:picChg chg="add del mod ord topLvl">
          <ac:chgData name="Ensa French" userId="1038ee0afdc05fd0" providerId="LiveId" clId="{50D28374-4CC6-43B5-9451-433F9CD5FF5B}" dt="2018-12-09T14:00:13.784" v="1943" actId="478"/>
          <ac:picMkLst>
            <pc:docMk/>
            <pc:sldMk cId="2702715903" sldId="259"/>
            <ac:picMk id="47" creationId="{78C64435-4DB4-401C-9794-D3529A20E073}"/>
          </ac:picMkLst>
        </pc:picChg>
        <pc:picChg chg="add del mod">
          <ac:chgData name="Ensa French" userId="1038ee0afdc05fd0" providerId="LiveId" clId="{50D28374-4CC6-43B5-9451-433F9CD5FF5B}" dt="2018-12-09T14:00:12.224" v="1942" actId="478"/>
          <ac:picMkLst>
            <pc:docMk/>
            <pc:sldMk cId="2702715903" sldId="259"/>
            <ac:picMk id="54" creationId="{999AF8F3-1CD7-48A7-A135-40E344CC510C}"/>
          </ac:picMkLst>
        </pc:picChg>
        <pc:picChg chg="add del mod ord">
          <ac:chgData name="Ensa French" userId="1038ee0afdc05fd0" providerId="LiveId" clId="{50D28374-4CC6-43B5-9451-433F9CD5FF5B}" dt="2018-12-09T14:00:50.194" v="1950" actId="478"/>
          <ac:picMkLst>
            <pc:docMk/>
            <pc:sldMk cId="2702715903" sldId="259"/>
            <ac:picMk id="65" creationId="{DD9574E5-74CF-43D4-8009-507D3CD07884}"/>
          </ac:picMkLst>
        </pc:picChg>
        <pc:picChg chg="add del mod ord">
          <ac:chgData name="Ensa French" userId="1038ee0afdc05fd0" providerId="LiveId" clId="{50D28374-4CC6-43B5-9451-433F9CD5FF5B}" dt="2018-12-09T14:11:16.034" v="1966" actId="478"/>
          <ac:picMkLst>
            <pc:docMk/>
            <pc:sldMk cId="2702715903" sldId="259"/>
            <ac:picMk id="67" creationId="{A2E3E190-1945-4E39-9B77-7F54B766AEE5}"/>
          </ac:picMkLst>
        </pc:picChg>
        <pc:picChg chg="add del mod topLvl">
          <ac:chgData name="Ensa French" userId="1038ee0afdc05fd0" providerId="LiveId" clId="{50D28374-4CC6-43B5-9451-433F9CD5FF5B}" dt="2018-12-09T14:11:18.789" v="1967" actId="478"/>
          <ac:picMkLst>
            <pc:docMk/>
            <pc:sldMk cId="2702715903" sldId="259"/>
            <ac:picMk id="69" creationId="{6B9D806F-C002-4059-93F5-A88F56558AE1}"/>
          </ac:picMkLst>
        </pc:picChg>
        <pc:picChg chg="add del mod ord">
          <ac:chgData name="Ensa French" userId="1038ee0afdc05fd0" providerId="LiveId" clId="{50D28374-4CC6-43B5-9451-433F9CD5FF5B}" dt="2018-12-09T14:35:45.562" v="1998" actId="478"/>
          <ac:picMkLst>
            <pc:docMk/>
            <pc:sldMk cId="2702715903" sldId="259"/>
            <ac:picMk id="73" creationId="{37123411-D9D9-4AE1-9B9E-4DF57D24F501}"/>
          </ac:picMkLst>
        </pc:picChg>
        <pc:picChg chg="add del mod topLvl">
          <ac:chgData name="Ensa French" userId="1038ee0afdc05fd0" providerId="LiveId" clId="{50D28374-4CC6-43B5-9451-433F9CD5FF5B}" dt="2018-12-09T14:36:10.054" v="2005" actId="478"/>
          <ac:picMkLst>
            <pc:docMk/>
            <pc:sldMk cId="2702715903" sldId="259"/>
            <ac:picMk id="75" creationId="{BE04D387-879B-4058-9A72-62148CB9F187}"/>
          </ac:picMkLst>
        </pc:picChg>
        <pc:picChg chg="add del mod">
          <ac:chgData name="Ensa French" userId="1038ee0afdc05fd0" providerId="LiveId" clId="{50D28374-4CC6-43B5-9451-433F9CD5FF5B}" dt="2018-12-09T14:35:19.077" v="1992" actId="931"/>
          <ac:picMkLst>
            <pc:docMk/>
            <pc:sldMk cId="2702715903" sldId="259"/>
            <ac:picMk id="79" creationId="{B099DD84-72E5-435F-BCD7-FDFD7B1397DF}"/>
          </ac:picMkLst>
        </pc:picChg>
        <pc:picChg chg="add del mod ord">
          <ac:chgData name="Ensa French" userId="1038ee0afdc05fd0" providerId="LiveId" clId="{50D28374-4CC6-43B5-9451-433F9CD5FF5B}" dt="2018-12-09T14:38:28.938" v="2012" actId="478"/>
          <ac:picMkLst>
            <pc:docMk/>
            <pc:sldMk cId="2702715903" sldId="259"/>
            <ac:picMk id="81" creationId="{BF3C2D08-7FE0-4C6D-A726-7E4C23D76FB4}"/>
          </ac:picMkLst>
        </pc:picChg>
        <pc:picChg chg="add del mod topLvl">
          <ac:chgData name="Ensa French" userId="1038ee0afdc05fd0" providerId="LiveId" clId="{50D28374-4CC6-43B5-9451-433F9CD5FF5B}" dt="2018-12-09T14:38:30.904" v="2013" actId="478"/>
          <ac:picMkLst>
            <pc:docMk/>
            <pc:sldMk cId="2702715903" sldId="259"/>
            <ac:picMk id="83" creationId="{1A9933D1-990B-44AE-893C-857F35AFCAAA}"/>
          </ac:picMkLst>
        </pc:picChg>
        <pc:picChg chg="add del mod ord">
          <ac:chgData name="Ensa French" userId="1038ee0afdc05fd0" providerId="LiveId" clId="{50D28374-4CC6-43B5-9451-433F9CD5FF5B}" dt="2018-12-09T14:52:25.125" v="2030" actId="478"/>
          <ac:picMkLst>
            <pc:docMk/>
            <pc:sldMk cId="2702715903" sldId="259"/>
            <ac:picMk id="86" creationId="{EA0D5827-92E7-4ADB-9A86-3BA7F758D0F0}"/>
          </ac:picMkLst>
        </pc:picChg>
        <pc:picChg chg="add del mod topLvl">
          <ac:chgData name="Ensa French" userId="1038ee0afdc05fd0" providerId="LiveId" clId="{50D28374-4CC6-43B5-9451-433F9CD5FF5B}" dt="2018-12-09T14:52:59.339" v="2040" actId="478"/>
          <ac:picMkLst>
            <pc:docMk/>
            <pc:sldMk cId="2702715903" sldId="259"/>
            <ac:picMk id="88" creationId="{F4AE8DBC-BBC4-4F9A-BD80-4E8F3F638CD7}"/>
          </ac:picMkLst>
        </pc:picChg>
        <pc:picChg chg="add del mod ord topLvl">
          <ac:chgData name="Ensa French" userId="1038ee0afdc05fd0" providerId="LiveId" clId="{50D28374-4CC6-43B5-9451-433F9CD5FF5B}" dt="2018-12-09T15:07:27.226" v="2048" actId="478"/>
          <ac:picMkLst>
            <pc:docMk/>
            <pc:sldMk cId="2702715903" sldId="259"/>
            <ac:picMk id="91" creationId="{CFD2C946-018B-4FCD-BDC8-D610FA6671BA}"/>
          </ac:picMkLst>
        </pc:picChg>
        <pc:picChg chg="add del mod">
          <ac:chgData name="Ensa French" userId="1038ee0afdc05fd0" providerId="LiveId" clId="{50D28374-4CC6-43B5-9451-433F9CD5FF5B}" dt="2018-12-09T15:07:24.831" v="2047" actId="478"/>
          <ac:picMkLst>
            <pc:docMk/>
            <pc:sldMk cId="2702715903" sldId="259"/>
            <ac:picMk id="93" creationId="{8F841F32-9D23-4D88-9C99-2967DD091AFF}"/>
          </ac:picMkLst>
        </pc:picChg>
        <pc:picChg chg="add del mod ord">
          <ac:chgData name="Ensa French" userId="1038ee0afdc05fd0" providerId="LiveId" clId="{50D28374-4CC6-43B5-9451-433F9CD5FF5B}" dt="2018-12-09T15:18:54.676" v="2064" actId="478"/>
          <ac:picMkLst>
            <pc:docMk/>
            <pc:sldMk cId="2702715903" sldId="259"/>
            <ac:picMk id="96" creationId="{3F2D3FDD-1692-45DB-A3F7-BF276303753A}"/>
          </ac:picMkLst>
        </pc:picChg>
        <pc:picChg chg="add del mod topLvl">
          <ac:chgData name="Ensa French" userId="1038ee0afdc05fd0" providerId="LiveId" clId="{50D28374-4CC6-43B5-9451-433F9CD5FF5B}" dt="2018-12-09T15:18:57.433" v="2065" actId="478"/>
          <ac:picMkLst>
            <pc:docMk/>
            <pc:sldMk cId="2702715903" sldId="259"/>
            <ac:picMk id="98" creationId="{23761B7F-DD74-4086-BFB9-921EF7610EB7}"/>
          </ac:picMkLst>
        </pc:picChg>
        <pc:picChg chg="add del mod">
          <ac:chgData name="Ensa French" userId="1038ee0afdc05fd0" providerId="LiveId" clId="{50D28374-4CC6-43B5-9451-433F9CD5FF5B}" dt="2018-12-09T15:19:33.331" v="2070" actId="931"/>
          <ac:picMkLst>
            <pc:docMk/>
            <pc:sldMk cId="2702715903" sldId="259"/>
            <ac:picMk id="101" creationId="{B49891BB-0269-417A-B114-B6F09C65A185}"/>
          </ac:picMkLst>
        </pc:picChg>
        <pc:picChg chg="add del mod ord">
          <ac:chgData name="Ensa French" userId="1038ee0afdc05fd0" providerId="LiveId" clId="{50D28374-4CC6-43B5-9451-433F9CD5FF5B}" dt="2018-12-09T15:20:46.968" v="2086" actId="478"/>
          <ac:picMkLst>
            <pc:docMk/>
            <pc:sldMk cId="2702715903" sldId="259"/>
            <ac:picMk id="103" creationId="{090DE59B-D6FD-4E68-9D4F-4A2C30E391CA}"/>
          </ac:picMkLst>
        </pc:picChg>
        <pc:picChg chg="add del mod">
          <ac:chgData name="Ensa French" userId="1038ee0afdc05fd0" providerId="LiveId" clId="{50D28374-4CC6-43B5-9451-433F9CD5FF5B}" dt="2018-12-09T15:20:48.386" v="2087" actId="478"/>
          <ac:picMkLst>
            <pc:docMk/>
            <pc:sldMk cId="2702715903" sldId="259"/>
            <ac:picMk id="105" creationId="{8579EC3E-A922-495D-B403-AD5516B676D7}"/>
          </ac:picMkLst>
        </pc:picChg>
        <pc:picChg chg="add mod ord topLvl">
          <ac:chgData name="Ensa French" userId="1038ee0afdc05fd0" providerId="LiveId" clId="{50D28374-4CC6-43B5-9451-433F9CD5FF5B}" dt="2018-12-09T15:27:55.494" v="2146" actId="1582"/>
          <ac:picMkLst>
            <pc:docMk/>
            <pc:sldMk cId="2702715903" sldId="259"/>
            <ac:picMk id="107" creationId="{257FCB0D-E89E-4B80-A7C1-977498999B10}"/>
          </ac:picMkLst>
        </pc:picChg>
        <pc:picChg chg="add mod topLvl">
          <ac:chgData name="Ensa French" userId="1038ee0afdc05fd0" providerId="LiveId" clId="{50D28374-4CC6-43B5-9451-433F9CD5FF5B}" dt="2018-12-09T15:24:20.462" v="2113" actId="164"/>
          <ac:picMkLst>
            <pc:docMk/>
            <pc:sldMk cId="2702715903" sldId="259"/>
            <ac:picMk id="109" creationId="{9AA1328E-6462-4D25-BD60-03D039C2FDA8}"/>
          </ac:picMkLst>
        </pc:picChg>
        <pc:picChg chg="add mod">
          <ac:chgData name="Ensa French" userId="1038ee0afdc05fd0" providerId="LiveId" clId="{50D28374-4CC6-43B5-9451-433F9CD5FF5B}" dt="2018-12-09T15:25:15.252" v="2122" actId="164"/>
          <ac:picMkLst>
            <pc:docMk/>
            <pc:sldMk cId="2702715903" sldId="259"/>
            <ac:picMk id="112" creationId="{FB2A1C27-021F-4E0A-B83B-A3792B542D14}"/>
          </ac:picMkLst>
        </pc:picChg>
        <pc:picChg chg="add mod">
          <ac:chgData name="Ensa French" userId="1038ee0afdc05fd0" providerId="LiveId" clId="{50D28374-4CC6-43B5-9451-433F9CD5FF5B}" dt="2018-12-09T15:25:15.252" v="2122" actId="164"/>
          <ac:picMkLst>
            <pc:docMk/>
            <pc:sldMk cId="2702715903" sldId="259"/>
            <ac:picMk id="119" creationId="{5DEF2E4E-3141-48B4-8542-D77BCCCE7F6F}"/>
          </ac:picMkLst>
        </pc:picChg>
        <pc:picChg chg="add mod">
          <ac:chgData name="Ensa French" userId="1038ee0afdc05fd0" providerId="LiveId" clId="{50D28374-4CC6-43B5-9451-433F9CD5FF5B}" dt="2018-12-09T15:28:03.252" v="2149" actId="1582"/>
          <ac:picMkLst>
            <pc:docMk/>
            <pc:sldMk cId="2702715903" sldId="259"/>
            <ac:picMk id="122" creationId="{F695E18F-F05C-47DF-AD6E-C5F904926F41}"/>
          </ac:picMkLst>
        </pc:picChg>
        <pc:picChg chg="add mod">
          <ac:chgData name="Ensa French" userId="1038ee0afdc05fd0" providerId="LiveId" clId="{50D28374-4CC6-43B5-9451-433F9CD5FF5B}" dt="2018-12-09T15:27:13.472" v="2140" actId="164"/>
          <ac:picMkLst>
            <pc:docMk/>
            <pc:sldMk cId="2702715903" sldId="259"/>
            <ac:picMk id="128" creationId="{8AB0FFD9-9A08-442B-8EDE-9389398C2B70}"/>
          </ac:picMkLst>
        </pc:picChg>
        <pc:cxnChg chg="add del mod">
          <ac:chgData name="Ensa French" userId="1038ee0afdc05fd0" providerId="LiveId" clId="{50D28374-4CC6-43B5-9451-433F9CD5FF5B}" dt="2018-12-09T03:30:48.644" v="1518" actId="478"/>
          <ac:cxnSpMkLst>
            <pc:docMk/>
            <pc:sldMk cId="2702715903" sldId="259"/>
            <ac:cxnSpMk id="8" creationId="{DCE08866-C0FA-4C84-8CEA-9E3547DAAEF4}"/>
          </ac:cxnSpMkLst>
        </pc:cxnChg>
        <pc:cxnChg chg="add del mod">
          <ac:chgData name="Ensa French" userId="1038ee0afdc05fd0" providerId="LiveId" clId="{50D28374-4CC6-43B5-9451-433F9CD5FF5B}" dt="2018-12-09T03:33:08.491" v="1558" actId="478"/>
          <ac:cxnSpMkLst>
            <pc:docMk/>
            <pc:sldMk cId="2702715903" sldId="259"/>
            <ac:cxnSpMk id="15" creationId="{75760FD4-073D-4919-9619-5CD9C5421E65}"/>
          </ac:cxnSpMkLst>
        </pc:cxnChg>
        <pc:cxnChg chg="add mod">
          <ac:chgData name="Ensa French" userId="1038ee0afdc05fd0" providerId="LiveId" clId="{50D28374-4CC6-43B5-9451-433F9CD5FF5B}" dt="2018-12-09T14:12:34.785" v="1984" actId="14100"/>
          <ac:cxnSpMkLst>
            <pc:docMk/>
            <pc:sldMk cId="2702715903" sldId="259"/>
            <ac:cxnSpMk id="19" creationId="{57A78519-65BE-436E-AA26-D795A39C31AD}"/>
          </ac:cxnSpMkLst>
        </pc:cxnChg>
        <pc:cxnChg chg="mod">
          <ac:chgData name="Ensa French" userId="1038ee0afdc05fd0" providerId="LiveId" clId="{50D28374-4CC6-43B5-9451-433F9CD5FF5B}" dt="2018-12-09T15:26:52.398" v="2138" actId="14100"/>
          <ac:cxnSpMkLst>
            <pc:docMk/>
            <pc:sldMk cId="2702715903" sldId="259"/>
            <ac:cxnSpMk id="126" creationId="{1705753F-CE27-4103-ACD8-6715F015A06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F059-7AE3-4D67-AE2F-8C5E6B945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8862F-D9B0-4B85-9DE8-71846B919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5CE0-72E4-4245-BF92-5B3D0B30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0519-EA6D-4697-B524-0AA0ED4C87B5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8A902-E597-4E63-A198-9ADD68FE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47697-83FE-44D3-AF21-2EBB91C3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553D-6D78-4938-B197-16907554E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68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E6D2-FDFA-4E62-8634-6481D2ED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2F1A3-BD67-42FA-968F-D90B275F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9841-BDC7-4B0E-B4BE-7E12443C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0519-EA6D-4697-B524-0AA0ED4C87B5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414B3-0C3F-49E8-9A2D-6806B846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B3400-24FE-4A57-A621-78F7F5FD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553D-6D78-4938-B197-16907554E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6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27EB6-CB43-448A-AAD4-391F1D32B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C3E59-50D7-40B8-9B4D-4A6CB1B9F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3410-B665-4FC3-B4BD-F76EFE04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0519-EA6D-4697-B524-0AA0ED4C87B5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6688B-E606-47EC-A5AA-6D3F04A8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42E4-C4F1-4BF9-A0CE-E0D752DC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553D-6D78-4938-B197-16907554E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88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95C0-750A-4EC5-9D73-70DB8C8D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3A8B-056F-4C2E-8BD9-3CFDC30E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B04F-948F-428F-A50B-1EC0AC6B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0519-EA6D-4697-B524-0AA0ED4C87B5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7D41F-201F-4A09-8761-7AB19038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8E28E-8C4D-4796-BB55-AF6B9121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553D-6D78-4938-B197-16907554E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0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BBC1-2993-4EB5-9966-911424E4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18E9-2B5D-47D5-A788-75DA805F4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304C4-91C1-4822-8A99-F0E1B193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0519-EA6D-4697-B524-0AA0ED4C87B5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7B337-E872-4579-B0BA-69923D55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637AD-6F9C-41DC-AA72-65A11C4F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553D-6D78-4938-B197-16907554E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48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85F2-D048-461A-B297-BEE1AA6D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A701-1435-48CC-93EB-DAE1E773B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8E16F-A7FE-4CCB-9CB7-D9FF52D32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7E705-5146-4228-B61E-AC0D8EC4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0519-EA6D-4697-B524-0AA0ED4C87B5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A1239-4E15-4C01-BB53-993761F0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1B4E8-3C6C-43D1-8196-446DE5AD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553D-6D78-4938-B197-16907554E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41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D38B-F7AE-4C3A-83A7-374D1013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16497-4480-421A-A006-A878122DC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59921-52A1-4E62-B706-0B6BE1AF6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9583-AEC5-4DDD-B396-BCB9AE75E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3017E-2C4E-47E2-B849-8198BE2F6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420EE-1141-43E6-BC56-39998F8D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0519-EA6D-4697-B524-0AA0ED4C87B5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43B6F-4248-42A1-A206-8B7907B5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CB565-09CB-44A1-BF6D-AC390B2C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553D-6D78-4938-B197-16907554E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4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5C6F-E9FF-4D91-8BA4-F578EBAB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4A5F0-B4AB-4DE9-B0CC-2045BA6B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0519-EA6D-4697-B524-0AA0ED4C87B5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E4242-99B7-430C-BC32-73DECCF7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374CB-C7B7-40E0-A5CB-03C5C760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553D-6D78-4938-B197-16907554E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58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570E9-2667-4A53-869A-6C14FAD6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0519-EA6D-4697-B524-0AA0ED4C87B5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B0477-DDDB-4C73-A744-B7939B74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ACBFC-F63D-43A3-AFDF-C864233A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553D-6D78-4938-B197-16907554E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89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8AC6-1D83-4E63-B8F7-9F682220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05FBA-8AEE-426A-8EE6-83088AF6E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F1404-D3CB-46C3-876B-0F7BFA31D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6E791-8823-43D9-9E92-DA311C4A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0519-EA6D-4697-B524-0AA0ED4C87B5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2F8AF-3AE6-4811-B5E9-8F85BD7E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B5B3C-97D9-478C-994A-A054C11B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553D-6D78-4938-B197-16907554E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52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C213-B9F7-46BA-AED0-84EAA3FD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D11DE-2CCC-4FC5-AF36-C132C28D8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A23E2-A035-4700-852B-2D36EF08A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492E8-339B-43DF-B1C9-56B50F54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0519-EA6D-4697-B524-0AA0ED4C87B5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14475-4B28-4447-9946-8C395B3C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13DC4-1F90-428D-ACA6-230641F0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553D-6D78-4938-B197-16907554E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40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78377-04CA-4F64-B7BB-96496222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8AA98-65BD-46B2-93B5-3691BC0F0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AE945-488D-45BD-889E-EF7120307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0519-EA6D-4697-B524-0AA0ED4C87B5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48CFA-DDA7-43C3-8E23-7C6512C3F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3B385-46DC-4D15-9C67-AA992376A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E553D-6D78-4938-B197-16907554E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66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7" Type="http://schemas.openxmlformats.org/officeDocument/2006/relationships/image" Target="../media/image9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7F232B2-B823-4483-8A3C-C09D59822697}"/>
              </a:ext>
            </a:extLst>
          </p:cNvPr>
          <p:cNvGrpSpPr/>
          <p:nvPr/>
        </p:nvGrpSpPr>
        <p:grpSpPr>
          <a:xfrm>
            <a:off x="689539" y="559633"/>
            <a:ext cx="10812921" cy="5738733"/>
            <a:chOff x="689539" y="559633"/>
            <a:chExt cx="10812921" cy="5738733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C7C8BBFF-81DF-425A-8DF2-911A9B59FAEC}"/>
                </a:ext>
              </a:extLst>
            </p:cNvPr>
            <p:cNvGrpSpPr/>
            <p:nvPr/>
          </p:nvGrpSpPr>
          <p:grpSpPr>
            <a:xfrm>
              <a:off x="689539" y="559633"/>
              <a:ext cx="10812921" cy="5738733"/>
              <a:chOff x="526304" y="799334"/>
              <a:chExt cx="10812921" cy="5738733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C021BA4-A775-4CEB-8FFB-18A594AFD7E9}"/>
                  </a:ext>
                </a:extLst>
              </p:cNvPr>
              <p:cNvSpPr/>
              <p:nvPr/>
            </p:nvSpPr>
            <p:spPr>
              <a:xfrm>
                <a:off x="3808839" y="6227674"/>
                <a:ext cx="1856276" cy="3103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>
                    <a:solidFill>
                      <a:schemeClr val="tx1"/>
                    </a:solidFill>
                  </a:rPr>
                  <a:t>Clear_Btn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9" name="Picture 48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88A3E08A-95FD-496F-8369-933A5112A9A7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5270" y="1840230"/>
                <a:ext cx="4620409" cy="366294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3776451-6239-46B2-9F82-10619FDE1F20}"/>
                  </a:ext>
                </a:extLst>
              </p:cNvPr>
              <p:cNvSpPr/>
              <p:nvPr/>
            </p:nvSpPr>
            <p:spPr>
              <a:xfrm>
                <a:off x="4211273" y="1865397"/>
                <a:ext cx="654342" cy="21507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8F460B2-8720-485F-8745-FD7F949C0B13}"/>
                  </a:ext>
                </a:extLst>
              </p:cNvPr>
              <p:cNvSpPr/>
              <p:nvPr/>
            </p:nvSpPr>
            <p:spPr>
              <a:xfrm>
                <a:off x="526304" y="799335"/>
                <a:ext cx="2968305" cy="3103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>
                    <a:solidFill>
                      <a:schemeClr val="tx1"/>
                    </a:solidFill>
                  </a:rPr>
                  <a:t>Sorted_Btn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8EBD7C31-9824-4332-8868-3F5E2C2FB4A8}"/>
                  </a:ext>
                </a:extLst>
              </p:cNvPr>
              <p:cNvCxnSpPr>
                <a:stCxn id="52" idx="2"/>
                <a:endCxn id="7" idx="1"/>
              </p:cNvCxnSpPr>
              <p:nvPr/>
            </p:nvCxnSpPr>
            <p:spPr>
              <a:xfrm rot="16200000" flipH="1">
                <a:off x="2679262" y="440923"/>
                <a:ext cx="863206" cy="2200816"/>
              </a:xfrm>
              <a:prstGeom prst="bentConnector2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B9C42AF-4D1C-423A-8407-ECBED3C352E9}"/>
                  </a:ext>
                </a:extLst>
              </p:cNvPr>
              <p:cNvSpPr/>
              <p:nvPr/>
            </p:nvSpPr>
            <p:spPr>
              <a:xfrm>
                <a:off x="3844848" y="799336"/>
                <a:ext cx="2968305" cy="3103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>
                    <a:solidFill>
                      <a:schemeClr val="tx1"/>
                    </a:solidFill>
                  </a:rPr>
                  <a:t>unsorted_Btn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280B50F-4F4B-43DA-8590-691989EDC49B}"/>
                  </a:ext>
                </a:extLst>
              </p:cNvPr>
              <p:cNvSpPr/>
              <p:nvPr/>
            </p:nvSpPr>
            <p:spPr>
              <a:xfrm>
                <a:off x="5178348" y="1865397"/>
                <a:ext cx="819780" cy="21507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DC88D018-8F4A-4BA7-B6A5-86CFD168C6A3}"/>
                  </a:ext>
                </a:extLst>
              </p:cNvPr>
              <p:cNvCxnSpPr>
                <a:stCxn id="60" idx="2"/>
                <a:endCxn id="61" idx="0"/>
              </p:cNvCxnSpPr>
              <p:nvPr/>
            </p:nvCxnSpPr>
            <p:spPr>
              <a:xfrm rot="16200000" flipH="1">
                <a:off x="5080785" y="1357944"/>
                <a:ext cx="755668" cy="259237"/>
              </a:xfrm>
              <a:prstGeom prst="bentConnector3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99C3B07-72DF-4B0D-B216-610A54B4EDB7}"/>
                  </a:ext>
                </a:extLst>
              </p:cNvPr>
              <p:cNvSpPr/>
              <p:nvPr/>
            </p:nvSpPr>
            <p:spPr>
              <a:xfrm>
                <a:off x="7219913" y="805339"/>
                <a:ext cx="1856276" cy="3103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>
                    <a:solidFill>
                      <a:schemeClr val="tx1"/>
                    </a:solidFill>
                  </a:rPr>
                  <a:t>binaryS_Btn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5034641-582B-4C7F-AA15-92FF4AB385AE}"/>
                  </a:ext>
                </a:extLst>
              </p:cNvPr>
              <p:cNvSpPr/>
              <p:nvPr/>
            </p:nvSpPr>
            <p:spPr>
              <a:xfrm>
                <a:off x="6501955" y="1865396"/>
                <a:ext cx="972635" cy="21507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6E6A41B5-55D6-41B8-9AB1-3F46F8474871}"/>
                  </a:ext>
                </a:extLst>
              </p:cNvPr>
              <p:cNvCxnSpPr>
                <a:cxnSpLocks/>
                <a:stCxn id="77" idx="2"/>
                <a:endCxn id="78" idx="0"/>
              </p:cNvCxnSpPr>
              <p:nvPr/>
            </p:nvCxnSpPr>
            <p:spPr>
              <a:xfrm rot="5400000">
                <a:off x="7193330" y="910675"/>
                <a:ext cx="749664" cy="1159778"/>
              </a:xfrm>
              <a:prstGeom prst="bentConnector3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C52E5AC-CC85-403C-8B97-3545214CD45B}"/>
                  </a:ext>
                </a:extLst>
              </p:cNvPr>
              <p:cNvSpPr/>
              <p:nvPr/>
            </p:nvSpPr>
            <p:spPr>
              <a:xfrm>
                <a:off x="7525655" y="1865395"/>
                <a:ext cx="972635" cy="21507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D3A30A7-0B32-43E1-8B36-58C14699C458}"/>
                  </a:ext>
                </a:extLst>
              </p:cNvPr>
              <p:cNvSpPr/>
              <p:nvPr/>
            </p:nvSpPr>
            <p:spPr>
              <a:xfrm>
                <a:off x="9482949" y="799334"/>
                <a:ext cx="1856276" cy="3103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>
                    <a:solidFill>
                      <a:schemeClr val="tx1"/>
                    </a:solidFill>
                  </a:rPr>
                  <a:t>linearS_Btn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7" name="Connector: Elbow 86">
                <a:extLst>
                  <a:ext uri="{FF2B5EF4-FFF2-40B4-BE49-F238E27FC236}">
                    <a16:creationId xmlns:a16="http://schemas.microsoft.com/office/drawing/2014/main" id="{5C5B35CB-3810-46CE-800D-CDDB8C470DF1}"/>
                  </a:ext>
                </a:extLst>
              </p:cNvPr>
              <p:cNvCxnSpPr>
                <a:cxnSpLocks/>
                <a:stCxn id="83" idx="2"/>
                <a:endCxn id="81" idx="3"/>
              </p:cNvCxnSpPr>
              <p:nvPr/>
            </p:nvCxnSpPr>
            <p:spPr>
              <a:xfrm rot="5400000">
                <a:off x="9023087" y="584931"/>
                <a:ext cx="863205" cy="1912797"/>
              </a:xfrm>
              <a:prstGeom prst="bentConnector2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ADFC085-57E8-4D4F-A9DA-DE5A991A792F}"/>
                  </a:ext>
                </a:extLst>
              </p:cNvPr>
              <p:cNvSpPr/>
              <p:nvPr/>
            </p:nvSpPr>
            <p:spPr>
              <a:xfrm>
                <a:off x="7563426" y="4661607"/>
                <a:ext cx="1060457" cy="35501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D96735B-3D32-4016-B4B3-3F3A247AE8F3}"/>
                  </a:ext>
                </a:extLst>
              </p:cNvPr>
              <p:cNvSpPr/>
              <p:nvPr/>
            </p:nvSpPr>
            <p:spPr>
              <a:xfrm>
                <a:off x="9159868" y="5192785"/>
                <a:ext cx="1856276" cy="3103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Search_Btn</a:t>
                </a:r>
              </a:p>
            </p:txBody>
          </p:sp>
          <p:cxnSp>
            <p:nvCxnSpPr>
              <p:cNvPr id="94" name="Connector: Elbow 93">
                <a:extLst>
                  <a:ext uri="{FF2B5EF4-FFF2-40B4-BE49-F238E27FC236}">
                    <a16:creationId xmlns:a16="http://schemas.microsoft.com/office/drawing/2014/main" id="{EB0B8BEB-EC18-4AE9-B0FD-BC31149941E3}"/>
                  </a:ext>
                </a:extLst>
              </p:cNvPr>
              <p:cNvCxnSpPr>
                <a:cxnSpLocks/>
                <a:stCxn id="93" idx="1"/>
                <a:endCxn id="91" idx="3"/>
              </p:cNvCxnSpPr>
              <p:nvPr/>
            </p:nvCxnSpPr>
            <p:spPr>
              <a:xfrm rot="10800000">
                <a:off x="8623884" y="4839112"/>
                <a:ext cx="535985" cy="50887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FD3E42A-3ED6-47E0-A986-312182DD3F71}"/>
                  </a:ext>
                </a:extLst>
              </p:cNvPr>
              <p:cNvSpPr/>
              <p:nvPr/>
            </p:nvSpPr>
            <p:spPr>
              <a:xfrm>
                <a:off x="6464894" y="4661607"/>
                <a:ext cx="1060457" cy="35501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CFACEF7-32A7-47ED-98DD-5D900B9600AB}"/>
                  </a:ext>
                </a:extLst>
              </p:cNvPr>
              <p:cNvSpPr/>
              <p:nvPr/>
            </p:nvSpPr>
            <p:spPr>
              <a:xfrm>
                <a:off x="9159868" y="3902217"/>
                <a:ext cx="1856276" cy="3103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>
                    <a:solidFill>
                      <a:schemeClr val="tx1"/>
                    </a:solidFill>
                  </a:rPr>
                  <a:t>Insert_Btn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7" name="Connector: Elbow 96">
                <a:extLst>
                  <a:ext uri="{FF2B5EF4-FFF2-40B4-BE49-F238E27FC236}">
                    <a16:creationId xmlns:a16="http://schemas.microsoft.com/office/drawing/2014/main" id="{0482E500-C31E-43A7-A43C-D7E44429CE3F}"/>
                  </a:ext>
                </a:extLst>
              </p:cNvPr>
              <p:cNvCxnSpPr>
                <a:cxnSpLocks/>
                <a:stCxn id="96" idx="1"/>
                <a:endCxn id="95" idx="0"/>
              </p:cNvCxnSpPr>
              <p:nvPr/>
            </p:nvCxnSpPr>
            <p:spPr>
              <a:xfrm rot="10800000" flipV="1">
                <a:off x="6995124" y="4057413"/>
                <a:ext cx="2164745" cy="604193"/>
              </a:xfrm>
              <a:prstGeom prst="bentConnector2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0D19C3D-D00F-4D64-BF66-74DC81A717F6}"/>
                  </a:ext>
                </a:extLst>
              </p:cNvPr>
              <p:cNvSpPr/>
              <p:nvPr/>
            </p:nvSpPr>
            <p:spPr>
              <a:xfrm>
                <a:off x="4169328" y="5101936"/>
                <a:ext cx="4454555" cy="35501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27BD2B5-3F47-4021-A753-C42A205EE896}"/>
                  </a:ext>
                </a:extLst>
              </p:cNvPr>
              <p:cNvSpPr/>
              <p:nvPr/>
            </p:nvSpPr>
            <p:spPr>
              <a:xfrm>
                <a:off x="7219913" y="6222328"/>
                <a:ext cx="1856276" cy="3103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>
                    <a:solidFill>
                      <a:schemeClr val="tx1"/>
                    </a:solidFill>
                  </a:rPr>
                  <a:t>Exit_Btn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0" name="Connector: Elbow 99">
                <a:extLst>
                  <a:ext uri="{FF2B5EF4-FFF2-40B4-BE49-F238E27FC236}">
                    <a16:creationId xmlns:a16="http://schemas.microsoft.com/office/drawing/2014/main" id="{11C720AB-9B5D-4331-87A7-C4764926F983}"/>
                  </a:ext>
                </a:extLst>
              </p:cNvPr>
              <p:cNvCxnSpPr>
                <a:cxnSpLocks/>
                <a:stCxn id="99" idx="0"/>
                <a:endCxn id="98" idx="2"/>
              </p:cNvCxnSpPr>
              <p:nvPr/>
            </p:nvCxnSpPr>
            <p:spPr>
              <a:xfrm rot="16200000" flipV="1">
                <a:off x="6889638" y="4963914"/>
                <a:ext cx="765382" cy="175144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A0791D0E-5A90-47B9-A132-132554752C70}"/>
                  </a:ext>
                </a:extLst>
              </p:cNvPr>
              <p:cNvSpPr/>
              <p:nvPr/>
            </p:nvSpPr>
            <p:spPr>
              <a:xfrm>
                <a:off x="5262002" y="4661635"/>
                <a:ext cx="1060457" cy="35501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1DF70258-F3B4-4E68-9AB3-4870E0392941}"/>
                  </a:ext>
                </a:extLst>
              </p:cNvPr>
              <p:cNvCxnSpPr>
                <a:cxnSpLocks/>
                <a:stCxn id="102" idx="0"/>
                <a:endCxn id="101" idx="2"/>
              </p:cNvCxnSpPr>
              <p:nvPr/>
            </p:nvCxnSpPr>
            <p:spPr>
              <a:xfrm rot="5400000" flipH="1" flipV="1">
                <a:off x="4659090" y="5094533"/>
                <a:ext cx="1211029" cy="105525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3FF708-1FF7-4A74-8006-38B82D64386E}"/>
                  </a:ext>
                </a:extLst>
              </p:cNvPr>
              <p:cNvSpPr/>
              <p:nvPr/>
            </p:nvSpPr>
            <p:spPr>
              <a:xfrm>
                <a:off x="4156760" y="4661546"/>
                <a:ext cx="1060457" cy="35501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F6ADC5A-00BD-40B8-9B87-17493EE32EF5}"/>
                  </a:ext>
                </a:extLst>
              </p:cNvPr>
              <p:cNvSpPr/>
              <p:nvPr/>
            </p:nvSpPr>
            <p:spPr>
              <a:xfrm>
                <a:off x="1300131" y="5011709"/>
                <a:ext cx="1856276" cy="3103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>
                    <a:solidFill>
                      <a:schemeClr val="tx1"/>
                    </a:solidFill>
                  </a:rPr>
                  <a:t>Delete_Btn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" name="Connector: Elbow 105">
                <a:extLst>
                  <a:ext uri="{FF2B5EF4-FFF2-40B4-BE49-F238E27FC236}">
                    <a16:creationId xmlns:a16="http://schemas.microsoft.com/office/drawing/2014/main" id="{60AEDE36-332D-4B18-936B-095FE69F0397}"/>
                  </a:ext>
                </a:extLst>
              </p:cNvPr>
              <p:cNvCxnSpPr>
                <a:cxnSpLocks/>
                <a:stCxn id="105" idx="3"/>
                <a:endCxn id="104" idx="1"/>
              </p:cNvCxnSpPr>
              <p:nvPr/>
            </p:nvCxnSpPr>
            <p:spPr>
              <a:xfrm flipV="1">
                <a:off x="3156407" y="4839051"/>
                <a:ext cx="1000353" cy="32785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6A1BBBD-DA74-499D-8CCF-DD024630E096}"/>
                  </a:ext>
                </a:extLst>
              </p:cNvPr>
              <p:cNvSpPr/>
              <p:nvPr/>
            </p:nvSpPr>
            <p:spPr>
              <a:xfrm>
                <a:off x="4159791" y="4275369"/>
                <a:ext cx="1060457" cy="35501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BC9C52B-5CA4-4768-AB3B-5DDAE1BBBF4E}"/>
                  </a:ext>
                </a:extLst>
              </p:cNvPr>
              <p:cNvSpPr/>
              <p:nvPr/>
            </p:nvSpPr>
            <p:spPr>
              <a:xfrm>
                <a:off x="5262824" y="4279505"/>
                <a:ext cx="1060457" cy="35501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58D5028-7D90-4BED-A22C-E872BCD8A14B}"/>
                  </a:ext>
                </a:extLst>
              </p:cNvPr>
              <p:cNvSpPr/>
              <p:nvPr/>
            </p:nvSpPr>
            <p:spPr>
              <a:xfrm>
                <a:off x="1300131" y="2391927"/>
                <a:ext cx="1856276" cy="3103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>
                    <a:solidFill>
                      <a:schemeClr val="tx1"/>
                    </a:solidFill>
                  </a:rPr>
                  <a:t>Shuffle_Btn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Connector: Elbow 110">
                <a:extLst>
                  <a:ext uri="{FF2B5EF4-FFF2-40B4-BE49-F238E27FC236}">
                    <a16:creationId xmlns:a16="http://schemas.microsoft.com/office/drawing/2014/main" id="{52F67ADD-0844-49C4-B8FE-8DD81B48E2DE}"/>
                  </a:ext>
                </a:extLst>
              </p:cNvPr>
              <p:cNvCxnSpPr>
                <a:cxnSpLocks/>
                <a:stCxn id="110" idx="3"/>
                <a:endCxn id="109" idx="0"/>
              </p:cNvCxnSpPr>
              <p:nvPr/>
            </p:nvCxnSpPr>
            <p:spPr>
              <a:xfrm>
                <a:off x="3156407" y="2547124"/>
                <a:ext cx="2636646" cy="1732381"/>
              </a:xfrm>
              <a:prstGeom prst="bentConnector2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D69B1E12-457D-40F2-A2AE-36C77DB3DB68}"/>
                  </a:ext>
                </a:extLst>
              </p:cNvPr>
              <p:cNvSpPr/>
              <p:nvPr/>
            </p:nvSpPr>
            <p:spPr>
              <a:xfrm>
                <a:off x="1300131" y="3704772"/>
                <a:ext cx="1856276" cy="3103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>
                    <a:solidFill>
                      <a:schemeClr val="tx1"/>
                    </a:solidFill>
                  </a:rPr>
                  <a:t>Initialise_Btn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Connector: Elbow 115">
                <a:extLst>
                  <a:ext uri="{FF2B5EF4-FFF2-40B4-BE49-F238E27FC236}">
                    <a16:creationId xmlns:a16="http://schemas.microsoft.com/office/drawing/2014/main" id="{CABE9302-F15D-47E1-A207-3B34019F3C4B}"/>
                  </a:ext>
                </a:extLst>
              </p:cNvPr>
              <p:cNvCxnSpPr>
                <a:cxnSpLocks/>
                <a:stCxn id="115" idx="3"/>
                <a:endCxn id="108" idx="1"/>
              </p:cNvCxnSpPr>
              <p:nvPr/>
            </p:nvCxnSpPr>
            <p:spPr>
              <a:xfrm>
                <a:off x="3156407" y="3859969"/>
                <a:ext cx="1003384" cy="59290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4A3E53A-8442-4ADB-B376-30D28EFAD82E}"/>
                </a:ext>
              </a:extLst>
            </p:cNvPr>
            <p:cNvSpPr/>
            <p:nvPr/>
          </p:nvSpPr>
          <p:spPr>
            <a:xfrm>
              <a:off x="6678680" y="1942837"/>
              <a:ext cx="1982845" cy="180633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833B88D-77C0-4312-BACD-2BDDADB8A506}"/>
                </a:ext>
              </a:extLst>
            </p:cNvPr>
            <p:cNvSpPr/>
            <p:nvPr/>
          </p:nvSpPr>
          <p:spPr>
            <a:xfrm>
              <a:off x="9777777" y="2419912"/>
              <a:ext cx="1724683" cy="3103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Statistics</a:t>
              </a:r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0A2DC36B-0F8E-4824-8380-503BFD46536F}"/>
                </a:ext>
              </a:extLst>
            </p:cNvPr>
            <p:cNvCxnSpPr>
              <a:cxnSpLocks/>
              <a:stCxn id="38" idx="1"/>
              <a:endCxn id="37" idx="3"/>
            </p:cNvCxnSpPr>
            <p:nvPr/>
          </p:nvCxnSpPr>
          <p:spPr>
            <a:xfrm rot="10800000" flipV="1">
              <a:off x="8661525" y="2575108"/>
              <a:ext cx="1116252" cy="270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42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C30EADE-8F25-49A8-82BC-80528C145F27}"/>
              </a:ext>
            </a:extLst>
          </p:cNvPr>
          <p:cNvGrpSpPr/>
          <p:nvPr/>
        </p:nvGrpSpPr>
        <p:grpSpPr>
          <a:xfrm>
            <a:off x="85532" y="492521"/>
            <a:ext cx="10812921" cy="6031374"/>
            <a:chOff x="228145" y="475743"/>
            <a:chExt cx="10812921" cy="6031374"/>
          </a:xfrm>
        </p:grpSpPr>
        <p:pic>
          <p:nvPicPr>
            <p:cNvPr id="2" name="Picture 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921648A-1924-4B7B-8752-6D318C51B661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319" y="1192197"/>
              <a:ext cx="4256016" cy="4211605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6169170-33A5-44A8-90D3-AD9050D4F64E}"/>
                </a:ext>
              </a:extLst>
            </p:cNvPr>
            <p:cNvSpPr/>
            <p:nvPr/>
          </p:nvSpPr>
          <p:spPr>
            <a:xfrm>
              <a:off x="3935614" y="6196724"/>
              <a:ext cx="1856276" cy="3103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Clear_Btn_Click()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218DE3-7021-443E-B672-95E6F67557D9}"/>
                </a:ext>
              </a:extLst>
            </p:cNvPr>
            <p:cNvSpPr/>
            <p:nvPr/>
          </p:nvSpPr>
          <p:spPr>
            <a:xfrm>
              <a:off x="4200783" y="1513525"/>
              <a:ext cx="830058" cy="28139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AC48AC-A077-4B58-9B4E-0B644C91A5F9}"/>
                </a:ext>
              </a:extLst>
            </p:cNvPr>
            <p:cNvSpPr/>
            <p:nvPr/>
          </p:nvSpPr>
          <p:spPr>
            <a:xfrm>
              <a:off x="228145" y="475744"/>
              <a:ext cx="2968305" cy="3103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Sorted_Btn_CheckedChanged(), Sortlist()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5296A8E-7E05-41D8-BD19-E73F11D01A39}"/>
                </a:ext>
              </a:extLst>
            </p:cNvPr>
            <p:cNvCxnSpPr>
              <a:cxnSpLocks/>
              <a:stCxn id="7" idx="2"/>
              <a:endCxn id="6" idx="1"/>
            </p:cNvCxnSpPr>
            <p:nvPr/>
          </p:nvCxnSpPr>
          <p:spPr>
            <a:xfrm rot="16200000" flipH="1">
              <a:off x="2522497" y="-24063"/>
              <a:ext cx="868087" cy="2488485"/>
            </a:xfrm>
            <a:prstGeom prst="bentConnector2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1610E2-BD5D-400C-B74D-FCA6082C014F}"/>
                </a:ext>
              </a:extLst>
            </p:cNvPr>
            <p:cNvSpPr/>
            <p:nvPr/>
          </p:nvSpPr>
          <p:spPr>
            <a:xfrm>
              <a:off x="3546689" y="475745"/>
              <a:ext cx="2968305" cy="3103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unsorted_Btn_CheckedChanged()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7C39E5-B725-4556-B887-A848770F0698}"/>
                </a:ext>
              </a:extLst>
            </p:cNvPr>
            <p:cNvSpPr/>
            <p:nvPr/>
          </p:nvSpPr>
          <p:spPr>
            <a:xfrm>
              <a:off x="5139564" y="1509803"/>
              <a:ext cx="956436" cy="2851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7B11CAE9-A04F-48E3-9E5B-8D058D252EEC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rot="16200000" flipH="1">
              <a:off x="4962480" y="854500"/>
              <a:ext cx="723665" cy="586940"/>
            </a:xfrm>
            <a:prstGeom prst="bentConnector3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9B014C-C1ED-48D9-81E7-5F2A29FD63C5}"/>
                </a:ext>
              </a:extLst>
            </p:cNvPr>
            <p:cNvSpPr/>
            <p:nvPr/>
          </p:nvSpPr>
          <p:spPr>
            <a:xfrm>
              <a:off x="6921754" y="481748"/>
              <a:ext cx="1856276" cy="3103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binarySearch(value)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DE9762-F945-41FE-BB31-111CFA98A52D}"/>
                </a:ext>
              </a:extLst>
            </p:cNvPr>
            <p:cNvSpPr/>
            <p:nvPr/>
          </p:nvSpPr>
          <p:spPr>
            <a:xfrm>
              <a:off x="6261505" y="1513525"/>
              <a:ext cx="906102" cy="28139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DAC1EE03-B454-4AEC-9E8C-62EE87954DE0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 rot="5400000">
              <a:off x="6921532" y="585165"/>
              <a:ext cx="721384" cy="1135336"/>
            </a:xfrm>
            <a:prstGeom prst="bentConnector3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43F495-3250-419C-87A3-E1255E3F4947}"/>
                </a:ext>
              </a:extLst>
            </p:cNvPr>
            <p:cNvSpPr/>
            <p:nvPr/>
          </p:nvSpPr>
          <p:spPr>
            <a:xfrm>
              <a:off x="7216477" y="1509803"/>
              <a:ext cx="906102" cy="28595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C5A30D-C74D-4EC2-9BAF-4D75C39917FB}"/>
                </a:ext>
              </a:extLst>
            </p:cNvPr>
            <p:cNvSpPr/>
            <p:nvPr/>
          </p:nvSpPr>
          <p:spPr>
            <a:xfrm>
              <a:off x="9184790" y="475743"/>
              <a:ext cx="1856276" cy="3103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linearSearch(value)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8718C45B-6AF4-408C-8CF8-A3651875C55C}"/>
                </a:ext>
              </a:extLst>
            </p:cNvPr>
            <p:cNvCxnSpPr>
              <a:cxnSpLocks/>
              <a:stCxn id="16" idx="2"/>
              <a:endCxn id="15" idx="3"/>
            </p:cNvCxnSpPr>
            <p:nvPr/>
          </p:nvCxnSpPr>
          <p:spPr>
            <a:xfrm rot="5400000">
              <a:off x="8684431" y="224285"/>
              <a:ext cx="866646" cy="1990349"/>
            </a:xfrm>
            <a:prstGeom prst="bentConnector2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CE34AA-7E62-4084-A85B-0A80FAD6CC8C}"/>
                </a:ext>
              </a:extLst>
            </p:cNvPr>
            <p:cNvSpPr/>
            <p:nvPr/>
          </p:nvSpPr>
          <p:spPr>
            <a:xfrm>
              <a:off x="7237286" y="4270582"/>
              <a:ext cx="937729" cy="36249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C6223C-702B-4973-AAAB-CC997354BFD8}"/>
                </a:ext>
              </a:extLst>
            </p:cNvPr>
            <p:cNvSpPr/>
            <p:nvPr/>
          </p:nvSpPr>
          <p:spPr>
            <a:xfrm>
              <a:off x="8861709" y="4869194"/>
              <a:ext cx="1856276" cy="3103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Search_Btn_Click() 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FE9FA6C4-071C-44B8-B20F-3581A5BAF24B}"/>
                </a:ext>
              </a:extLst>
            </p:cNvPr>
            <p:cNvCxnSpPr>
              <a:cxnSpLocks/>
              <a:stCxn id="19" idx="1"/>
              <a:endCxn id="18" idx="3"/>
            </p:cNvCxnSpPr>
            <p:nvPr/>
          </p:nvCxnSpPr>
          <p:spPr>
            <a:xfrm rot="10800000">
              <a:off x="8175015" y="4451827"/>
              <a:ext cx="686694" cy="5725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BE67244-0B7F-437B-B758-82624D171B59}"/>
                </a:ext>
              </a:extLst>
            </p:cNvPr>
            <p:cNvSpPr/>
            <p:nvPr/>
          </p:nvSpPr>
          <p:spPr>
            <a:xfrm>
              <a:off x="6240532" y="4269675"/>
              <a:ext cx="948049" cy="36339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FEC226-C5A2-4DC3-A2D9-7290D115A62F}"/>
                </a:ext>
              </a:extLst>
            </p:cNvPr>
            <p:cNvSpPr/>
            <p:nvPr/>
          </p:nvSpPr>
          <p:spPr>
            <a:xfrm>
              <a:off x="8861709" y="3654902"/>
              <a:ext cx="1856276" cy="3103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Insert_Btn_Click()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8A4B5DC1-EA04-43AB-872F-C54702E0ED3F}"/>
                </a:ext>
              </a:extLst>
            </p:cNvPr>
            <p:cNvCxnSpPr>
              <a:cxnSpLocks/>
              <a:stCxn id="22" idx="1"/>
              <a:endCxn id="21" idx="0"/>
            </p:cNvCxnSpPr>
            <p:nvPr/>
          </p:nvCxnSpPr>
          <p:spPr>
            <a:xfrm rot="10800000" flipV="1">
              <a:off x="6714557" y="3810099"/>
              <a:ext cx="2147152" cy="459576"/>
            </a:xfrm>
            <a:prstGeom prst="bentConnector2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116230-0746-440C-A2D0-8A09901B9FB9}"/>
                </a:ext>
              </a:extLst>
            </p:cNvPr>
            <p:cNvSpPr/>
            <p:nvPr/>
          </p:nvSpPr>
          <p:spPr>
            <a:xfrm>
              <a:off x="4209410" y="4738636"/>
              <a:ext cx="3965605" cy="46700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50E65D-6F36-4D69-B799-A91A3E1A141C}"/>
                </a:ext>
              </a:extLst>
            </p:cNvPr>
            <p:cNvSpPr/>
            <p:nvPr/>
          </p:nvSpPr>
          <p:spPr>
            <a:xfrm>
              <a:off x="6595323" y="6196724"/>
              <a:ext cx="1856276" cy="3103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Exit_Btn_Click()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FC76577F-1D41-4395-8A5B-F96DDCC4A3D4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rot="16200000" flipV="1">
              <a:off x="6362294" y="5035557"/>
              <a:ext cx="991087" cy="133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6BB97A-74F9-43E9-A1E2-C6F4C0F0414A}"/>
                </a:ext>
              </a:extLst>
            </p:cNvPr>
            <p:cNvSpPr/>
            <p:nvPr/>
          </p:nvSpPr>
          <p:spPr>
            <a:xfrm>
              <a:off x="5156342" y="4286216"/>
              <a:ext cx="948049" cy="33007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FFD4430E-6A4E-48E4-810F-90DA52F448C9}"/>
                </a:ext>
              </a:extLst>
            </p:cNvPr>
            <p:cNvCxnSpPr>
              <a:cxnSpLocks/>
              <a:stCxn id="4" idx="0"/>
              <a:endCxn id="27" idx="2"/>
            </p:cNvCxnSpPr>
            <p:nvPr/>
          </p:nvCxnSpPr>
          <p:spPr>
            <a:xfrm rot="5400000" flipH="1" flipV="1">
              <a:off x="4456845" y="5023203"/>
              <a:ext cx="1580429" cy="766615"/>
            </a:xfrm>
            <a:prstGeom prst="bentConnector3">
              <a:avLst>
                <a:gd name="adj1" fmla="val 38322"/>
              </a:avLst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1C85A37-3A5E-4A0C-BDC7-CA75E82C44EF}"/>
                </a:ext>
              </a:extLst>
            </p:cNvPr>
            <p:cNvSpPr/>
            <p:nvPr/>
          </p:nvSpPr>
          <p:spPr>
            <a:xfrm>
              <a:off x="4192633" y="4284824"/>
              <a:ext cx="925634" cy="33007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F8AC171-C4D0-47F1-96AC-5117E5667486}"/>
                </a:ext>
              </a:extLst>
            </p:cNvPr>
            <p:cNvSpPr/>
            <p:nvPr/>
          </p:nvSpPr>
          <p:spPr>
            <a:xfrm>
              <a:off x="1001972" y="4688118"/>
              <a:ext cx="1856276" cy="3103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Delete_Btn_Click()</a:t>
              </a: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5AA417B-A6E2-42DF-A3BC-FFA4EE96A304}"/>
                </a:ext>
              </a:extLst>
            </p:cNvPr>
            <p:cNvCxnSpPr>
              <a:cxnSpLocks/>
              <a:stCxn id="30" idx="3"/>
              <a:endCxn id="29" idx="1"/>
            </p:cNvCxnSpPr>
            <p:nvPr/>
          </p:nvCxnSpPr>
          <p:spPr>
            <a:xfrm flipV="1">
              <a:off x="2858248" y="4449864"/>
              <a:ext cx="1334385" cy="393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F237CFD-9276-4AD4-9B45-9175C545C4D9}"/>
                </a:ext>
              </a:extLst>
            </p:cNvPr>
            <p:cNvSpPr/>
            <p:nvPr/>
          </p:nvSpPr>
          <p:spPr>
            <a:xfrm>
              <a:off x="4192632" y="3892951"/>
              <a:ext cx="915006" cy="33007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F60D41F-F3C1-41F6-8B69-43809D9DA72E}"/>
                </a:ext>
              </a:extLst>
            </p:cNvPr>
            <p:cNvSpPr/>
            <p:nvPr/>
          </p:nvSpPr>
          <p:spPr>
            <a:xfrm>
              <a:off x="5156342" y="3886160"/>
              <a:ext cx="948048" cy="33007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FABE14E-7175-4C1E-BF8A-1076B797C8F0}"/>
                </a:ext>
              </a:extLst>
            </p:cNvPr>
            <p:cNvSpPr/>
            <p:nvPr/>
          </p:nvSpPr>
          <p:spPr>
            <a:xfrm>
              <a:off x="1001972" y="2068336"/>
              <a:ext cx="1856276" cy="3103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Shuffle_Btn_Click()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17A8F0AA-EAB1-44B9-A0B9-6FD24DAEE5A3}"/>
                </a:ext>
              </a:extLst>
            </p:cNvPr>
            <p:cNvCxnSpPr>
              <a:cxnSpLocks/>
              <a:stCxn id="34" idx="3"/>
              <a:endCxn id="33" idx="0"/>
            </p:cNvCxnSpPr>
            <p:nvPr/>
          </p:nvCxnSpPr>
          <p:spPr>
            <a:xfrm>
              <a:off x="2858248" y="2223533"/>
              <a:ext cx="2772118" cy="1662627"/>
            </a:xfrm>
            <a:prstGeom prst="bentConnector2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3AD813D-F795-4C02-888D-3B510449BDC2}"/>
                </a:ext>
              </a:extLst>
            </p:cNvPr>
            <p:cNvSpPr/>
            <p:nvPr/>
          </p:nvSpPr>
          <p:spPr>
            <a:xfrm>
              <a:off x="1001972" y="3381181"/>
              <a:ext cx="1856276" cy="3103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Initialise_Btn_Click()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62B39FC2-907E-41A3-A1FD-E85EEAA6DC69}"/>
                </a:ext>
              </a:extLst>
            </p:cNvPr>
            <p:cNvCxnSpPr>
              <a:cxnSpLocks/>
              <a:stCxn id="36" idx="3"/>
              <a:endCxn id="32" idx="1"/>
            </p:cNvCxnSpPr>
            <p:nvPr/>
          </p:nvCxnSpPr>
          <p:spPr>
            <a:xfrm>
              <a:off x="2858248" y="3536378"/>
              <a:ext cx="1334384" cy="521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53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042E62A2-4738-4764-AA2E-DD0C85394EED}"/>
              </a:ext>
            </a:extLst>
          </p:cNvPr>
          <p:cNvGrpSpPr/>
          <p:nvPr/>
        </p:nvGrpSpPr>
        <p:grpSpPr>
          <a:xfrm>
            <a:off x="691743" y="352637"/>
            <a:ext cx="6573123" cy="3976082"/>
            <a:chOff x="691743" y="377804"/>
            <a:chExt cx="6573123" cy="3976082"/>
          </a:xfrm>
        </p:grpSpPr>
        <p:pic>
          <p:nvPicPr>
            <p:cNvPr id="39" name="Picture 3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80406B4-DCAD-40D4-A4FB-60F21D6C0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43" y="377804"/>
              <a:ext cx="3636660" cy="3976082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B6A62C4-0C87-4933-A29B-C7D3168B26FB}"/>
                </a:ext>
              </a:extLst>
            </p:cNvPr>
            <p:cNvGrpSpPr/>
            <p:nvPr/>
          </p:nvGrpSpPr>
          <p:grpSpPr>
            <a:xfrm>
              <a:off x="737672" y="587797"/>
              <a:ext cx="6527194" cy="1189825"/>
              <a:chOff x="4328160" y="1644810"/>
              <a:chExt cx="6527194" cy="118982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1F8FB5-5E20-4110-A3EB-D9CDB64DFCEC}"/>
                  </a:ext>
                </a:extLst>
              </p:cNvPr>
              <p:cNvSpPr/>
              <p:nvPr/>
            </p:nvSpPr>
            <p:spPr>
              <a:xfrm>
                <a:off x="4328160" y="1730375"/>
                <a:ext cx="3535680" cy="3048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058BE2E-6F96-4614-AEDB-D10930143E61}"/>
                  </a:ext>
                </a:extLst>
              </p:cNvPr>
              <p:cNvSpPr/>
              <p:nvPr/>
            </p:nvSpPr>
            <p:spPr>
              <a:xfrm>
                <a:off x="8574387" y="1644810"/>
                <a:ext cx="2280967" cy="4759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1200" dirty="0" err="1">
                    <a:solidFill>
                      <a:schemeClr val="tx1"/>
                    </a:solidFill>
                  </a:rPr>
                  <a:t>unsorted_Btn.checked</a:t>
                </a:r>
                <a:r>
                  <a:rPr lang="en-GB" sz="1200" dirty="0">
                    <a:solidFill>
                      <a:schemeClr val="tx1"/>
                    </a:solidFill>
                  </a:rPr>
                  <a:t> = </a:t>
                </a:r>
                <a:r>
                  <a:rPr lang="en-GB" sz="1200" dirty="0" err="1">
                    <a:solidFill>
                      <a:schemeClr val="tx1"/>
                    </a:solidFill>
                  </a:rPr>
                  <a:t>fale</a:t>
                </a:r>
                <a:endParaRPr lang="en-GB" sz="1200" dirty="0">
                  <a:solidFill>
                    <a:schemeClr val="tx1"/>
                  </a:solidFill>
                </a:endParaRPr>
              </a:p>
              <a:p>
                <a:r>
                  <a:rPr lang="en-GB" sz="1200" dirty="0" err="1">
                    <a:solidFill>
                      <a:schemeClr val="tx1"/>
                    </a:solidFill>
                  </a:rPr>
                  <a:t>sorted_Btn.checked</a:t>
                </a:r>
                <a:r>
                  <a:rPr lang="en-GB" sz="1200" dirty="0">
                    <a:solidFill>
                      <a:schemeClr val="tx1"/>
                    </a:solidFill>
                  </a:rPr>
                  <a:t> = true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B387E7B-9A89-4706-8F86-3A12CFAC0755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7863840" y="1882775"/>
                <a:ext cx="710547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561A32D-B461-4B1B-A91B-1A0CE7BF44BE}"/>
                  </a:ext>
                </a:extLst>
              </p:cNvPr>
              <p:cNvSpPr/>
              <p:nvPr/>
            </p:nvSpPr>
            <p:spPr>
              <a:xfrm>
                <a:off x="8574387" y="2358705"/>
                <a:ext cx="2280967" cy="4759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1200" dirty="0" err="1">
                    <a:solidFill>
                      <a:schemeClr val="tx1"/>
                    </a:solidFill>
                  </a:rPr>
                  <a:t>binaryS_Btn.enabled</a:t>
                </a:r>
                <a:r>
                  <a:rPr lang="en-GB" sz="1200" dirty="0">
                    <a:solidFill>
                      <a:schemeClr val="tx1"/>
                    </a:solidFill>
                  </a:rPr>
                  <a:t> = true</a:t>
                </a:r>
              </a:p>
              <a:p>
                <a:r>
                  <a:rPr lang="en-GB" sz="1200" dirty="0" err="1">
                    <a:solidFill>
                      <a:schemeClr val="tx1"/>
                    </a:solidFill>
                  </a:rPr>
                  <a:t>linearS_Btn.enabled</a:t>
                </a:r>
                <a:r>
                  <a:rPr lang="en-GB" sz="1200" dirty="0">
                    <a:solidFill>
                      <a:schemeClr val="tx1"/>
                    </a:solidFill>
                  </a:rPr>
                  <a:t> = true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BE3BF55-22DA-4CE7-88F7-5DC07FD57A6A}"/>
                  </a:ext>
                </a:extLst>
              </p:cNvPr>
              <p:cNvCxnSpPr>
                <a:stCxn id="7" idx="2"/>
                <a:endCxn id="10" idx="0"/>
              </p:cNvCxnSpPr>
              <p:nvPr/>
            </p:nvCxnSpPr>
            <p:spPr>
              <a:xfrm>
                <a:off x="9714871" y="2120740"/>
                <a:ext cx="0" cy="23796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476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E953E26-C963-414F-8E02-42F1B7935A42}"/>
              </a:ext>
            </a:extLst>
          </p:cNvPr>
          <p:cNvGrpSpPr/>
          <p:nvPr/>
        </p:nvGrpSpPr>
        <p:grpSpPr>
          <a:xfrm>
            <a:off x="367055" y="351869"/>
            <a:ext cx="6027307" cy="4359018"/>
            <a:chOff x="367055" y="351869"/>
            <a:chExt cx="6027307" cy="4359018"/>
          </a:xfrm>
        </p:grpSpPr>
        <p:pic>
          <p:nvPicPr>
            <p:cNvPr id="107" name="Picture 10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57FCB0D-E89E-4B80-A7C1-977498999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055" y="351869"/>
              <a:ext cx="4008467" cy="4359018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77F330F-9FD0-4E2E-B256-5B607CEAF633}"/>
                </a:ext>
              </a:extLst>
            </p:cNvPr>
            <p:cNvGrpSpPr/>
            <p:nvPr/>
          </p:nvGrpSpPr>
          <p:grpSpPr>
            <a:xfrm>
              <a:off x="2435886" y="1087462"/>
              <a:ext cx="3958476" cy="2052116"/>
              <a:chOff x="-1090569" y="-531612"/>
              <a:chExt cx="3958476" cy="205211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AE37AB-EAC3-4EAF-9D16-9EE77256771B}"/>
                  </a:ext>
                </a:extLst>
              </p:cNvPr>
              <p:cNvSpPr/>
              <p:nvPr/>
            </p:nvSpPr>
            <p:spPr>
              <a:xfrm>
                <a:off x="-1090569" y="975222"/>
                <a:ext cx="1859277" cy="5452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D13AEA-7530-4C17-BD2E-08410A2D155E}"/>
                  </a:ext>
                </a:extLst>
              </p:cNvPr>
              <p:cNvSpPr/>
              <p:nvPr/>
            </p:nvSpPr>
            <p:spPr>
              <a:xfrm>
                <a:off x="341099" y="-531612"/>
                <a:ext cx="2526808" cy="8121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57A78519-65BE-436E-AA26-D795A39C31AD}"/>
                  </a:ext>
                </a:extLst>
              </p:cNvPr>
              <p:cNvCxnSpPr>
                <a:cxnSpLocks/>
                <a:stCxn id="6" idx="3"/>
                <a:endCxn id="7" idx="1"/>
              </p:cNvCxnSpPr>
              <p:nvPr/>
            </p:nvCxnSpPr>
            <p:spPr>
              <a:xfrm flipH="1" flipV="1">
                <a:off x="341099" y="-125518"/>
                <a:ext cx="427609" cy="1373381"/>
              </a:xfrm>
              <a:prstGeom prst="bentConnector5">
                <a:avLst>
                  <a:gd name="adj1" fmla="val -53460"/>
                  <a:gd name="adj2" fmla="val 45141"/>
                  <a:gd name="adj3" fmla="val 153460"/>
                </a:avLst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9" name="Picture 10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AA1328E-6462-4D25-BD60-03D039C2F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7554" y="1102922"/>
              <a:ext cx="2526808" cy="796728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851B4FD-8824-4C3E-9D0E-091CE5F109E0}"/>
              </a:ext>
            </a:extLst>
          </p:cNvPr>
          <p:cNvGrpSpPr/>
          <p:nvPr/>
        </p:nvGrpSpPr>
        <p:grpSpPr>
          <a:xfrm>
            <a:off x="7123861" y="351869"/>
            <a:ext cx="5914926" cy="4359018"/>
            <a:chOff x="4724610" y="2048782"/>
            <a:chExt cx="5914926" cy="4359018"/>
          </a:xfrm>
        </p:grpSpPr>
        <p:pic>
          <p:nvPicPr>
            <p:cNvPr id="112" name="Picture 1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B2A1C27-021F-4E0A-B83B-A3792B542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610" y="2048782"/>
              <a:ext cx="3985605" cy="4359018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92A10B9-8A99-4F59-8CA0-13FC827DEEAE}"/>
                </a:ext>
              </a:extLst>
            </p:cNvPr>
            <p:cNvGrpSpPr/>
            <p:nvPr/>
          </p:nvGrpSpPr>
          <p:grpSpPr>
            <a:xfrm>
              <a:off x="6681060" y="2811966"/>
              <a:ext cx="3958476" cy="2052116"/>
              <a:chOff x="-1090569" y="-531612"/>
              <a:chExt cx="3958476" cy="2052116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B6A04D2-07CD-49DC-A860-9CC74531E373}"/>
                  </a:ext>
                </a:extLst>
              </p:cNvPr>
              <p:cNvSpPr/>
              <p:nvPr/>
            </p:nvSpPr>
            <p:spPr>
              <a:xfrm>
                <a:off x="-1090569" y="975222"/>
                <a:ext cx="1859277" cy="5452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A4CF25A-AC38-460B-B358-84A4F42225B3}"/>
                  </a:ext>
                </a:extLst>
              </p:cNvPr>
              <p:cNvSpPr/>
              <p:nvPr/>
            </p:nvSpPr>
            <p:spPr>
              <a:xfrm>
                <a:off x="341099" y="-531612"/>
                <a:ext cx="2526808" cy="8121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Connector: Elbow 115">
                <a:extLst>
                  <a:ext uri="{FF2B5EF4-FFF2-40B4-BE49-F238E27FC236}">
                    <a16:creationId xmlns:a16="http://schemas.microsoft.com/office/drawing/2014/main" id="{5313766D-BBBB-4996-9CC9-6EBF89903654}"/>
                  </a:ext>
                </a:extLst>
              </p:cNvPr>
              <p:cNvCxnSpPr>
                <a:cxnSpLocks/>
                <a:stCxn id="114" idx="3"/>
                <a:endCxn id="115" idx="1"/>
              </p:cNvCxnSpPr>
              <p:nvPr/>
            </p:nvCxnSpPr>
            <p:spPr>
              <a:xfrm flipH="1" flipV="1">
                <a:off x="341099" y="-125518"/>
                <a:ext cx="427609" cy="1373381"/>
              </a:xfrm>
              <a:prstGeom prst="bentConnector5">
                <a:avLst>
                  <a:gd name="adj1" fmla="val -53460"/>
                  <a:gd name="adj2" fmla="val 45141"/>
                  <a:gd name="adj3" fmla="val 153460"/>
                </a:avLst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5DEF2E4E-3141-48B4-8542-D77BCCCE7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9762" y="2820868"/>
              <a:ext cx="2521385" cy="794897"/>
            </a:xfrm>
            <a:prstGeom prst="rect">
              <a:avLst/>
            </a:prstGeom>
          </p:spPr>
        </p:pic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72BDF45-228A-4358-8EFF-57E2AD3C6EAB}"/>
              </a:ext>
            </a:extLst>
          </p:cNvPr>
          <p:cNvGrpSpPr/>
          <p:nvPr/>
        </p:nvGrpSpPr>
        <p:grpSpPr>
          <a:xfrm>
            <a:off x="3438694" y="2009784"/>
            <a:ext cx="5969226" cy="4351397"/>
            <a:chOff x="4095576" y="1253301"/>
            <a:chExt cx="5969226" cy="4351397"/>
          </a:xfrm>
        </p:grpSpPr>
        <p:pic>
          <p:nvPicPr>
            <p:cNvPr id="122" name="Picture 12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695E18F-F05C-47DF-AD6E-C5F904926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5576" y="1253301"/>
              <a:ext cx="4000847" cy="4351397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8AB0FFD9-9A08-442B-8EDE-9389398C2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859" y="1983291"/>
              <a:ext cx="2470943" cy="790153"/>
            </a:xfrm>
            <a:prstGeom prst="rect">
              <a:avLst/>
            </a:prstGeom>
          </p:spPr>
        </p:pic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230B863-361E-4067-BB4B-235C09665DF7}"/>
                </a:ext>
              </a:extLst>
            </p:cNvPr>
            <p:cNvGrpSpPr/>
            <p:nvPr/>
          </p:nvGrpSpPr>
          <p:grpSpPr>
            <a:xfrm>
              <a:off x="6153277" y="1974332"/>
              <a:ext cx="3911525" cy="2052116"/>
              <a:chOff x="-1090569" y="-531612"/>
              <a:chExt cx="3911525" cy="2052116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15539FF-65CE-4F83-94B3-EDA629CEFB43}"/>
                  </a:ext>
                </a:extLst>
              </p:cNvPr>
              <p:cNvSpPr/>
              <p:nvPr/>
            </p:nvSpPr>
            <p:spPr>
              <a:xfrm>
                <a:off x="-1090569" y="975222"/>
                <a:ext cx="1859277" cy="5452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40987D9-1E89-420A-9BC2-F4AAF30316BB}"/>
                  </a:ext>
                </a:extLst>
              </p:cNvPr>
              <p:cNvSpPr/>
              <p:nvPr/>
            </p:nvSpPr>
            <p:spPr>
              <a:xfrm>
                <a:off x="341099" y="-531612"/>
                <a:ext cx="2479857" cy="8121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6" name="Connector: Elbow 125">
                <a:extLst>
                  <a:ext uri="{FF2B5EF4-FFF2-40B4-BE49-F238E27FC236}">
                    <a16:creationId xmlns:a16="http://schemas.microsoft.com/office/drawing/2014/main" id="{1705753F-CE27-4103-ACD8-6715F015A06B}"/>
                  </a:ext>
                </a:extLst>
              </p:cNvPr>
              <p:cNvCxnSpPr>
                <a:cxnSpLocks/>
                <a:stCxn id="124" idx="3"/>
                <a:endCxn id="125" idx="1"/>
              </p:cNvCxnSpPr>
              <p:nvPr/>
            </p:nvCxnSpPr>
            <p:spPr>
              <a:xfrm flipH="1" flipV="1">
                <a:off x="341099" y="-125518"/>
                <a:ext cx="427609" cy="1373381"/>
              </a:xfrm>
              <a:prstGeom prst="bentConnector5">
                <a:avLst>
                  <a:gd name="adj1" fmla="val -53460"/>
                  <a:gd name="adj2" fmla="val 45141"/>
                  <a:gd name="adj3" fmla="val 153460"/>
                </a:avLst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0271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Ensa French</dc:creator>
  <cp:lastModifiedBy>Ensa French</cp:lastModifiedBy>
  <cp:revision>9</cp:revision>
  <dcterms:created xsi:type="dcterms:W3CDTF">2018-11-03T15:42:56Z</dcterms:created>
  <dcterms:modified xsi:type="dcterms:W3CDTF">2018-12-10T12:43:13Z</dcterms:modified>
</cp:coreProperties>
</file>