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B079E-0364-45A6-89ED-F4559EF6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26BD19-7996-47F0-A822-1255487C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76C29-3CAD-4649-8AAF-7B3BE0C8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10173-70A6-4577-81B7-A7BF7511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7E169-19A2-495E-B037-13154F5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9ED80-BCE0-4737-A471-CE1425D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15EF81-8C06-4266-A597-FDC9F649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F75EF-9C90-4F20-8D3F-2362F2C0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D7B90-388F-4368-9980-76C291D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24AC4-3C12-4522-94CF-B98CD68C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4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F2E6C2-BAF5-4029-B074-10E5B7AC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B10452-E09F-4118-A3A8-A7A011B3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2A2DA-D446-4411-88FA-CFDAA7BC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E16EF-CB8C-43D4-9B64-7B8D75C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F27F60-704D-442E-B995-83871EA0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80C2F-4852-4B49-A99C-97C1B25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630DD-A4A7-4816-A30F-228E0266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CEDB4-465A-4B9E-94B5-00B090A6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6ECBB-E00F-4989-B5F9-45076B1D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2DE30-4EEA-4ECC-982C-C414412B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5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5E753-E969-4398-B419-F2B3E811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B86F7A-EEA6-48A8-8C88-B60C4B18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F92F6-DCFF-4525-879D-C9414FC0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D069-C4E6-47F4-A4BA-DBFF4C49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0F8F2-B471-4C19-A9F4-96946AD8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15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F656A-C821-4EF2-8DD7-9C94844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9B2FC-B097-40D1-B2D8-E03CD633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773E43-DA65-4174-A4D0-611E14F3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4794B-76E4-4D65-B9E5-393CB566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544980-7EB0-4A9B-8775-C9214F96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6F590-4985-4B55-8AB8-48D529C2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1A2C2-2BC2-49AD-9C16-2AD4F799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2F97F5-2C97-46FA-AA47-96C6CC41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3AD198-84C6-4779-968B-7F2AEE98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A8140-B529-4B1B-90C9-ADEA1A7E2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994252-B240-44F0-B90A-E7F3AAF4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4E9AED-B1A1-45D1-A2D4-60E9203F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EEE4C0-E5BA-46EC-85FF-8734D5B8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EB907B-A6B8-4C23-8EFB-968617D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3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0A324-BC1D-4A28-AB25-4417B901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671D4D-C0B7-4A96-AEE1-602EB0CE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4D9B20-90E1-45F3-A110-C8822C3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25749F-43E6-45FD-B38C-B7C1164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3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4DF2DC-F4F3-4168-BE84-BE0F163F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3E05E7-EC68-4A22-AA53-15D3285E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48E6C1-5AEA-4F07-B242-1B4D6AEB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3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0DFDC-EE3D-4B17-8270-B38D89E6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52447-1B08-44DC-AD17-947A244E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0065C1-C4EA-4A8C-AA2C-73F50B72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97DEC1-0FCB-4E85-9676-CD61C2FA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367052-68F7-4E49-88C2-21E3BC94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3A77E1-9739-43F9-84AB-183740C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0A8B9-7F14-4F7B-BB24-75995213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9D1D27-1F91-4CA2-9447-A482BC03E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7612E-C541-460C-892D-6D245D0D5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4D3BB7-ED51-4FC4-BDD9-64E55D33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3B4EA-6004-497A-A694-D455AA9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9B959E-8F7F-443B-988C-B6BBEDAD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13AF72-1441-4AA5-BBD3-05C30EEB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8A95B6-066B-4AB2-A794-F6AD795E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A2423-F4B5-4A48-BFCD-D5118F02C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541E-80A9-4936-8092-DBEF66A303BF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7245B-946C-4C91-90B4-27206FD34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86AC7-1690-465D-9FF6-15AD89DF8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502D-EFBC-43CE-8FC4-530B4C9F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84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EECBAD7-0BC4-4C03-885D-210A8309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06" y="0"/>
            <a:ext cx="7208587" cy="6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8A822E-EE27-4EE5-AF3A-787C0A72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85D0ED-F518-4A95-AD93-10119C32E28C}"/>
              </a:ext>
            </a:extLst>
          </p:cNvPr>
          <p:cNvSpPr txBox="1"/>
          <p:nvPr/>
        </p:nvSpPr>
        <p:spPr>
          <a:xfrm>
            <a:off x="1" y="4026"/>
            <a:ext cx="121919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【</a:t>
            </a:r>
            <a:r>
              <a:rPr lang="ja-JP" altLang="ja-JP" sz="2000" dirty="0"/>
              <a:t>コンセプトカタログ】</a:t>
            </a:r>
            <a:endParaRPr lang="en-US" altLang="ja-JP" sz="2000" dirty="0"/>
          </a:p>
          <a:p>
            <a:r>
              <a:rPr lang="ja-JP" altLang="en-US" sz="2000" dirty="0"/>
              <a:t>○</a:t>
            </a:r>
            <a:r>
              <a:rPr lang="ja-JP" altLang="ja-JP" sz="2000" dirty="0"/>
              <a:t>テーマ</a:t>
            </a:r>
            <a:r>
              <a:rPr lang="ja-JP" altLang="en-US" sz="2000" dirty="0"/>
              <a:t>：果樹園における害虫自動発見システム</a:t>
            </a:r>
            <a:endParaRPr lang="ja-JP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○</a:t>
            </a:r>
            <a:r>
              <a:rPr lang="ja-JP" altLang="ja-JP" sz="2000" dirty="0"/>
              <a:t>コンセプト</a:t>
            </a:r>
            <a:r>
              <a:rPr lang="ja-JP" altLang="en-US" sz="2000" dirty="0"/>
              <a:t>：果樹園従事者への生産性向上と自由時間創出のための</a:t>
            </a:r>
            <a:endParaRPr lang="en-US" altLang="ja-JP" sz="2000" dirty="0"/>
          </a:p>
          <a:p>
            <a:r>
              <a:rPr lang="ja-JP" altLang="en-US" sz="2000" dirty="0"/>
              <a:t>　　　　　　　自動害虫監視ロボットサービスの提供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ja-JP" altLang="ja-JP" sz="2000" dirty="0"/>
          </a:p>
          <a:p>
            <a:r>
              <a:rPr lang="ja-JP" altLang="en-US" sz="2000" dirty="0"/>
              <a:t>○</a:t>
            </a:r>
            <a:r>
              <a:rPr lang="ja-JP" altLang="ja-JP" sz="2000" dirty="0"/>
              <a:t>作品名</a:t>
            </a:r>
            <a:r>
              <a:rPr lang="ja-JP" altLang="en-US" sz="2000" dirty="0"/>
              <a:t>：</a:t>
            </a:r>
            <a:r>
              <a:rPr lang="en-US" altLang="ja-JP" sz="2000" dirty="0" err="1"/>
              <a:t>Drani</a:t>
            </a:r>
            <a:endParaRPr lang="en-US" altLang="ja-JP" sz="2000" dirty="0"/>
          </a:p>
          <a:p>
            <a:endParaRPr lang="ja-JP" altLang="ja-JP" sz="2000" dirty="0"/>
          </a:p>
          <a:p>
            <a:r>
              <a:rPr lang="ja-JP" altLang="en-US" sz="2000" dirty="0"/>
              <a:t>○</a:t>
            </a:r>
            <a:r>
              <a:rPr lang="ja-JP" altLang="ja-JP" sz="2000" dirty="0"/>
              <a:t>チーム名</a:t>
            </a:r>
            <a:r>
              <a:rPr lang="ja-JP" altLang="en-US" sz="2000" dirty="0"/>
              <a:t>：チーム鳥取</a:t>
            </a:r>
            <a:endParaRPr lang="ja-JP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○</a:t>
            </a:r>
            <a:r>
              <a:rPr lang="ja-JP" altLang="ja-JP" sz="2000" dirty="0"/>
              <a:t>所属名</a:t>
            </a:r>
            <a:r>
              <a:rPr lang="ja-JP" altLang="en-US" sz="2000" dirty="0"/>
              <a:t>：コニカミノルタ株式会社</a:t>
            </a:r>
            <a:endParaRPr lang="ja-JP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○</a:t>
            </a:r>
            <a:r>
              <a:rPr lang="ja-JP" altLang="ja-JP" sz="2000" dirty="0"/>
              <a:t>エントリー地区</a:t>
            </a:r>
            <a:r>
              <a:rPr lang="ja-JP" altLang="en-US" sz="2000" dirty="0"/>
              <a:t>：東京地区</a:t>
            </a:r>
            <a:endParaRPr lang="ja-JP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8FEDF8-4CD0-4FCB-BC00-F38C2EE67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31" y="1719652"/>
            <a:ext cx="1116129" cy="11996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8631AA-1A4F-4CA4-994B-B70542C3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83" y="1389992"/>
            <a:ext cx="970620" cy="10432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42E89CF-84FE-4EC9-B234-DAC0D530A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76" y="2267289"/>
            <a:ext cx="1194688" cy="128405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E966E9C-E44A-4E8E-8CDC-465DA5748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05" y="2356467"/>
            <a:ext cx="1116129" cy="11996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3BE13E9-35D7-4E5A-A325-5ADDCBD12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57" y="2026807"/>
            <a:ext cx="970620" cy="104322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F7DD669-2CA9-46A9-AC0A-48947542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50" y="2904104"/>
            <a:ext cx="1194688" cy="128405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5D637E-1062-4062-81F8-AA3030C5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98" y="3059342"/>
            <a:ext cx="1741595" cy="1399355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C483B7D7-D93E-4E1E-9802-DD3915E6494D}"/>
              </a:ext>
            </a:extLst>
          </p:cNvPr>
          <p:cNvSpPr/>
          <p:nvPr/>
        </p:nvSpPr>
        <p:spPr>
          <a:xfrm>
            <a:off x="4958618" y="1663576"/>
            <a:ext cx="6207347" cy="2303120"/>
          </a:xfrm>
          <a:custGeom>
            <a:avLst/>
            <a:gdLst>
              <a:gd name="connsiteX0" fmla="*/ 229969 w 6121552"/>
              <a:gd name="connsiteY0" fmla="*/ 2135425 h 2206606"/>
              <a:gd name="connsiteX1" fmla="*/ 2715823 w 6121552"/>
              <a:gd name="connsiteY1" fmla="*/ 2206606 h 2206606"/>
              <a:gd name="connsiteX2" fmla="*/ 6121552 w 6121552"/>
              <a:gd name="connsiteY2" fmla="*/ 865121 h 2206606"/>
              <a:gd name="connsiteX3" fmla="*/ 3416680 w 6121552"/>
              <a:gd name="connsiteY3" fmla="*/ 0 h 2206606"/>
              <a:gd name="connsiteX4" fmla="*/ 0 w 6121552"/>
              <a:gd name="connsiteY4" fmla="*/ 103486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552" h="2206606">
                <a:moveTo>
                  <a:pt x="229969" y="2135425"/>
                </a:moveTo>
                <a:lnTo>
                  <a:pt x="2715823" y="2206606"/>
                </a:lnTo>
                <a:lnTo>
                  <a:pt x="6121552" y="865121"/>
                </a:lnTo>
                <a:lnTo>
                  <a:pt x="3416680" y="0"/>
                </a:lnTo>
                <a:lnTo>
                  <a:pt x="0" y="1034860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9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57B4EADEC333499F516D6319EECBBF" ma:contentTypeVersion="7" ma:contentTypeDescription="新しいドキュメントを作成します。" ma:contentTypeScope="" ma:versionID="2008966c55d6a2693911e8e9e9fa6032">
  <xsd:schema xmlns:xsd="http://www.w3.org/2001/XMLSchema" xmlns:xs="http://www.w3.org/2001/XMLSchema" xmlns:p="http://schemas.microsoft.com/office/2006/metadata/properties" xmlns:ns2="a3f8e45f-72cb-438c-b438-32705e745502" targetNamespace="http://schemas.microsoft.com/office/2006/metadata/properties" ma:root="true" ma:fieldsID="c51c9c84b4415f9a4f20542607d36824" ns2:_="">
    <xsd:import namespace="a3f8e45f-72cb-438c-b438-32705e7455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8e45f-72cb-438c-b438-32705e745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D3CF76-5384-46C7-9C98-E1401E5CE84C}"/>
</file>

<file path=customXml/itemProps2.xml><?xml version="1.0" encoding="utf-8"?>
<ds:datastoreItem xmlns:ds="http://schemas.openxmlformats.org/officeDocument/2006/customXml" ds:itemID="{530299C4-CB84-485D-88C3-DFC4465A55B7}"/>
</file>

<file path=customXml/itemProps3.xml><?xml version="1.0" encoding="utf-8"?>
<ds:datastoreItem xmlns:ds="http://schemas.openxmlformats.org/officeDocument/2006/customXml" ds:itemID="{ED8AD6A4-794F-4FEF-88B6-65D23CCCD801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FURUTA</dc:creator>
  <cp:lastModifiedBy>TATSUYA FURUTA</cp:lastModifiedBy>
  <cp:revision>8</cp:revision>
  <dcterms:created xsi:type="dcterms:W3CDTF">2018-09-18T11:38:20Z</dcterms:created>
  <dcterms:modified xsi:type="dcterms:W3CDTF">2018-09-19T04:35:40Z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0x010100C257B4EADEC333499F516D6319EECBBF</vt:lpwstr>
  </property>
</Properties>
</file>