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46A36-85BB-4900-9B6C-04C0CBAF7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722847-E58E-4194-BB09-FA10073E3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796A6-1D6F-4455-B90C-F76A2FC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B07BD-4970-4C9B-83B9-1503ECEE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A7340B-26F9-4900-9DB2-A087CAD5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37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55CE3-B26A-4C63-B9E6-9277F202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7F489C-10F8-4CBD-A440-70A7B128F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9D99E6-8BDA-4E76-9163-CF1C2AD5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CBCEF-8A40-4D38-8E78-C4BDD97C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12F94-CCA8-45FB-9CB2-C9584CD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57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F08437-7886-4A7B-8731-6B7BC48C5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66E48D-FCBF-491A-98FA-591ED518E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FD99D-BD8E-4F44-BE64-93C15F2A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0BC45-9A7D-44D9-AF74-9EFE8131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104C81-66F6-49E1-8C22-9E329C24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3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6D6B0-A25E-4541-A645-54168643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4FFA81-FCF5-4A59-AE51-D6847060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668FAE-7C10-460D-8208-D46DFD11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844B5-E461-4B29-87ED-706303FD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F9B8E-D311-47EA-9AEF-5AF17F96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5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57F18-472D-417C-AA8C-3BA63F60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C630E9-A2E4-4284-978F-F87527BF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E729D5-487F-4002-AB0C-6225AEFA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0FDD6-A1D4-4D02-A61A-74E35354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E1E0D-E208-4489-9374-067DF394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8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F27F4-47C5-4DF5-9787-D6BD605A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FF6D6-559A-4B63-9409-F05954A35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5A1850-3C35-40E0-B6A9-D3A8FC0A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7D18F-2B65-4B1F-9946-6C4493D7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916FA1-CBDA-4EC3-9131-EBF59DD0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B0F2C7-6382-472A-99B1-D5B9CF3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19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18865-5BC9-440C-85B7-14CE724E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071038-FD95-4D6C-965E-D1322D8D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36927F-918F-4AD2-8965-3829D803C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5653FB-28B2-437E-918C-36D46295D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115641-83D8-4D6F-8033-B95BA2FB2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21B516-1CDB-42D1-8417-F601C98A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A61EF0-C713-47E9-8434-DF2795AA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AAB464-168A-4210-BA30-6C8FF4E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31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67733-6A12-47C9-908F-37B3749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F62F1E-6633-4D58-BB7E-4DB6DD77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E549CB-69E1-4857-8163-859B7761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FA0E8A-D12D-4391-831A-4B521314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5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22AEE2-4C79-4FE4-BADB-31D7997C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FDE675-4673-4DFD-80D5-5851A4F7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B465CB-EF07-475F-9ECF-F4FB321E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2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A2DCB-B8BD-48BC-8B51-33C3D75B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771A78-132A-4D08-8C93-AFE105A2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B47F4D-27A3-48F8-84C4-B5B6C62F5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4B1E0E-0488-414B-A8D2-8C58EF73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A277A9-4075-43DE-B6B0-A9102041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8608DE-E216-49B4-A293-CF5F86B5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6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EAC79-B679-4E51-8E2C-6BD09C32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4E4290-0E59-4123-948D-B83AF3B06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773FE-7318-4E38-8A07-2B0BFDE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4CA073-CED6-4AFC-8C40-A7589778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65F11E-2FA8-4DBE-8FED-EDDD3E3B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3C782F-8D41-4797-8723-FFB6F023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44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61B863-205A-4411-8BED-D88A97E9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9C0804-F0EA-49B9-BD84-67F1C395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6A268-71C5-4690-9E48-E2F4E537E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0369-6026-43FC-B8A7-7669C5CDD3C4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FB6901-CB0E-403E-A58B-3FEB32D2C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F126-DA24-4DC8-BE15-516F2356C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14E9-7AB9-4D90-BC3E-DED522013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03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93346A9-EEB3-4EB6-A911-6A15910E3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14" y="1131609"/>
            <a:ext cx="9919922" cy="33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33081FF-3551-41EF-9AA0-8C9DF22A2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43432"/>
              </p:ext>
            </p:extLst>
          </p:nvPr>
        </p:nvGraphicFramePr>
        <p:xfrm>
          <a:off x="2656058" y="454024"/>
          <a:ext cx="7042746" cy="5391969"/>
        </p:xfrm>
        <a:graphic>
          <a:graphicData uri="http://schemas.openxmlformats.org/drawingml/2006/table">
            <a:tbl>
              <a:tblPr/>
              <a:tblGrid>
                <a:gridCol w="3614988">
                  <a:extLst>
                    <a:ext uri="{9D8B030D-6E8A-4147-A177-3AD203B41FA5}">
                      <a16:colId xmlns:a16="http://schemas.microsoft.com/office/drawing/2014/main" val="2483711413"/>
                    </a:ext>
                  </a:extLst>
                </a:gridCol>
                <a:gridCol w="1713879">
                  <a:extLst>
                    <a:ext uri="{9D8B030D-6E8A-4147-A177-3AD203B41FA5}">
                      <a16:colId xmlns:a16="http://schemas.microsoft.com/office/drawing/2014/main" val="2875968873"/>
                    </a:ext>
                  </a:extLst>
                </a:gridCol>
                <a:gridCol w="1713879">
                  <a:extLst>
                    <a:ext uri="{9D8B030D-6E8A-4147-A177-3AD203B41FA5}">
                      <a16:colId xmlns:a16="http://schemas.microsoft.com/office/drawing/2014/main" val="3965780910"/>
                    </a:ext>
                  </a:extLst>
                </a:gridCol>
              </a:tblGrid>
              <a:tr h="26692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単価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個数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083361"/>
                  </a:ext>
                </a:extLst>
              </a:tr>
              <a:tr h="640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PowrerBoost 5V USB Boost@1000mA from 1.8V+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¥2,245 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524161"/>
                  </a:ext>
                </a:extLst>
              </a:tr>
              <a:tr h="640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電池ケース単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4×3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スイッチ・カバー付き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¥410 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074224"/>
                  </a:ext>
                </a:extLst>
              </a:tr>
              <a:tr h="6406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Longruner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ステッピングモータ＋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28BYJ-48 ULB2003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ドライバテストモジュール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¥1,030 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380258"/>
                  </a:ext>
                </a:extLst>
              </a:tr>
              <a:tr h="6406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Nema 8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ステッパーモータ バイポーラ 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1.8° 1.6Ncm 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¥2,299 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458309"/>
                  </a:ext>
                </a:extLst>
              </a:tr>
              <a:tr h="640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Raspberry pi zero WH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¥3,850 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843339"/>
                  </a:ext>
                </a:extLst>
              </a:tr>
              <a:tr h="6406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Parrot ANAFI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ドローン　ウルトラコンパクト　フライイング 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4KHDR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カメラ 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PF728005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¥81,628 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91731"/>
                  </a:ext>
                </a:extLst>
              </a:tr>
              <a:tr h="640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高桑金属 ステンレスミラー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¥3,336 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95197"/>
                  </a:ext>
                </a:extLst>
              </a:tr>
              <a:tr h="640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デジタルマイクロサーボ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SG90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（５個）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¥2,160 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5385" marR="5385" marT="5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22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57B4EADEC333499F516D6319EECBBF" ma:contentTypeVersion="7" ma:contentTypeDescription="新しいドキュメントを作成します。" ma:contentTypeScope="" ma:versionID="2008966c55d6a2693911e8e9e9fa6032">
  <xsd:schema xmlns:xsd="http://www.w3.org/2001/XMLSchema" xmlns:xs="http://www.w3.org/2001/XMLSchema" xmlns:p="http://schemas.microsoft.com/office/2006/metadata/properties" xmlns:ns2="a3f8e45f-72cb-438c-b438-32705e745502" targetNamespace="http://schemas.microsoft.com/office/2006/metadata/properties" ma:root="true" ma:fieldsID="c51c9c84b4415f9a4f20542607d36824" ns2:_="">
    <xsd:import namespace="a3f8e45f-72cb-438c-b438-32705e7455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8e45f-72cb-438c-b438-32705e745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FA2F06-D79D-428A-B838-252C4C7BD77B}"/>
</file>

<file path=customXml/itemProps2.xml><?xml version="1.0" encoding="utf-8"?>
<ds:datastoreItem xmlns:ds="http://schemas.openxmlformats.org/officeDocument/2006/customXml" ds:itemID="{9097EEBA-2372-41FE-9C61-06DFB82A7FF3}"/>
</file>

<file path=customXml/itemProps3.xml><?xml version="1.0" encoding="utf-8"?>
<ds:datastoreItem xmlns:ds="http://schemas.openxmlformats.org/officeDocument/2006/customXml" ds:itemID="{BFE81D17-3BE0-4187-904E-0F92D0A8EEEE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71</Words>
  <Application>Microsoft Office PowerPoint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TATSUYA FURUTA</dc:creator>
  <cp:lastModifiedBy>TATSUYA FURUTA</cp:lastModifiedBy>
  <cp:revision>2</cp:revision>
  <dcterms:created xsi:type="dcterms:W3CDTF">2018-09-20T03:24:59Z</dcterms:created>
  <dcterms:modified xsi:type="dcterms:W3CDTF">2018-09-20T04:10:36Z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0x010100C257B4EADEC333499F516D6319EECBBF</vt:lpwstr>
  </property>
</Properties>
</file>