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3" r:id="rId3"/>
    <p:sldId id="305" r:id="rId4"/>
    <p:sldId id="296" r:id="rId5"/>
    <p:sldId id="301" r:id="rId6"/>
    <p:sldId id="297" r:id="rId7"/>
    <p:sldId id="275" r:id="rId8"/>
    <p:sldId id="270" r:id="rId9"/>
    <p:sldId id="271" r:id="rId10"/>
    <p:sldId id="274" r:id="rId11"/>
    <p:sldId id="298" r:id="rId12"/>
    <p:sldId id="264" r:id="rId13"/>
    <p:sldId id="299" r:id="rId14"/>
    <p:sldId id="300" r:id="rId15"/>
    <p:sldId id="291" r:id="rId16"/>
    <p:sldId id="293" r:id="rId17"/>
    <p:sldId id="292" r:id="rId18"/>
    <p:sldId id="294" r:id="rId19"/>
    <p:sldId id="295" r:id="rId20"/>
    <p:sldId id="289" r:id="rId21"/>
    <p:sldId id="288" r:id="rId22"/>
    <p:sldId id="306" r:id="rId23"/>
    <p:sldId id="304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56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image" Target="../media/image50.png"/><Relationship Id="rId4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41224C-95FC-4229-B112-ECD9BA882100}" type="doc">
      <dgm:prSet loTypeId="urn:microsoft.com/office/officeart/2005/8/layout/balance1" loCatId="relationship" qsTypeId="urn:microsoft.com/office/officeart/2005/8/quickstyle/3d5" qsCatId="3D" csTypeId="urn:microsoft.com/office/officeart/2005/8/colors/accent4_3" csCatId="accent4" phldr="1"/>
      <dgm:spPr/>
      <dgm:t>
        <a:bodyPr/>
        <a:lstStyle/>
        <a:p>
          <a:endParaRPr lang="ru-RU"/>
        </a:p>
      </dgm:t>
    </dgm:pt>
    <dgm:pt modelId="{E37242EA-814D-4FD4-B592-9334E873C2BD}">
      <dgm:prSet phldrT="[Текст]"/>
      <dgm:spPr/>
      <dgm:t>
        <a:bodyPr/>
        <a:lstStyle/>
        <a:p>
          <a:r>
            <a:rPr lang="en-US"/>
            <a:t>Allen, F.</a:t>
          </a:r>
          <a:endParaRPr lang="ru-RU"/>
        </a:p>
      </dgm:t>
    </dgm:pt>
    <dgm:pt modelId="{C607FCE5-4350-4CF9-94AE-CF3D466F8A9A}" type="parTrans" cxnId="{E84D8A2B-3EDB-4E42-A837-D0F32AFE9195}">
      <dgm:prSet/>
      <dgm:spPr/>
      <dgm:t>
        <a:bodyPr/>
        <a:lstStyle/>
        <a:p>
          <a:endParaRPr lang="ru-RU"/>
        </a:p>
      </dgm:t>
    </dgm:pt>
    <dgm:pt modelId="{28EB6945-98D3-4346-9C61-BC15135B1C58}" type="sibTrans" cxnId="{E84D8A2B-3EDB-4E42-A837-D0F32AFE9195}">
      <dgm:prSet/>
      <dgm:spPr/>
      <dgm:t>
        <a:bodyPr/>
        <a:lstStyle/>
        <a:p>
          <a:endParaRPr lang="ru-RU"/>
        </a:p>
      </dgm:t>
    </dgm:pt>
    <dgm:pt modelId="{8138CA0C-6368-4C4C-91DF-2D4D0EAEEC95}">
      <dgm:prSet phldrT="[Текст]" custT="1"/>
      <dgm:spPr/>
      <dgm:t>
        <a:bodyPr/>
        <a:lstStyle/>
        <a:p>
          <a:r>
            <a:rPr lang="en-US" sz="1200"/>
            <a:t>Angeletos, G-M</a:t>
          </a:r>
        </a:p>
      </dgm:t>
    </dgm:pt>
    <dgm:pt modelId="{177D3722-ABF4-48EB-8935-0463E253A891}" type="parTrans" cxnId="{4FC0A27B-76F3-4FB9-B003-F98E1143F023}">
      <dgm:prSet/>
      <dgm:spPr/>
      <dgm:t>
        <a:bodyPr/>
        <a:lstStyle/>
        <a:p>
          <a:endParaRPr lang="ru-RU"/>
        </a:p>
      </dgm:t>
    </dgm:pt>
    <dgm:pt modelId="{08D7DBFF-9905-4C4E-B857-CE63AF406074}" type="sibTrans" cxnId="{4FC0A27B-76F3-4FB9-B003-F98E1143F023}">
      <dgm:prSet/>
      <dgm:spPr/>
      <dgm:t>
        <a:bodyPr/>
        <a:lstStyle/>
        <a:p>
          <a:endParaRPr lang="ru-RU"/>
        </a:p>
      </dgm:t>
    </dgm:pt>
    <dgm:pt modelId="{77C87174-3CDF-40E4-9FC5-B1C21DB0972E}">
      <dgm:prSet phldrT="[Текст]"/>
      <dgm:spPr/>
      <dgm:t>
        <a:bodyPr/>
        <a:lstStyle/>
        <a:p>
          <a:r>
            <a:rPr lang="en-US"/>
            <a:t>Bacchetta, P. &amp;  Van Wincoop, E.</a:t>
          </a:r>
          <a:endParaRPr lang="ru-RU"/>
        </a:p>
      </dgm:t>
    </dgm:pt>
    <dgm:pt modelId="{8F31087D-4FF6-4BB1-95DF-5F3BB943FF0F}" type="parTrans" cxnId="{5DD3C87D-E9EF-4862-8B5D-A53086300C1C}">
      <dgm:prSet/>
      <dgm:spPr/>
      <dgm:t>
        <a:bodyPr/>
        <a:lstStyle/>
        <a:p>
          <a:endParaRPr lang="ru-RU"/>
        </a:p>
      </dgm:t>
    </dgm:pt>
    <dgm:pt modelId="{BD792EBA-0843-4EF0-A08E-40F9E8BBBC15}" type="sibTrans" cxnId="{5DD3C87D-E9EF-4862-8B5D-A53086300C1C}">
      <dgm:prSet/>
      <dgm:spPr/>
      <dgm:t>
        <a:bodyPr/>
        <a:lstStyle/>
        <a:p>
          <a:endParaRPr lang="ru-RU"/>
        </a:p>
      </dgm:t>
    </dgm:pt>
    <dgm:pt modelId="{F9D58D28-ECA5-4699-950F-09995BF47BCA}">
      <dgm:prSet phldrT="[Текст]"/>
      <dgm:spPr/>
      <dgm:t>
        <a:bodyPr/>
        <a:lstStyle/>
        <a:p>
          <a:r>
            <a:rPr lang="en-US"/>
            <a:t>Heinemann</a:t>
          </a:r>
          <a:endParaRPr lang="ru-RU"/>
        </a:p>
      </dgm:t>
    </dgm:pt>
    <dgm:pt modelId="{42AC8A21-7302-47D0-8C18-D44B8154AF3C}" type="parTrans" cxnId="{8D96525C-7436-44E5-BE63-D1864CED2490}">
      <dgm:prSet/>
      <dgm:spPr/>
      <dgm:t>
        <a:bodyPr/>
        <a:lstStyle/>
        <a:p>
          <a:endParaRPr lang="ru-RU"/>
        </a:p>
      </dgm:t>
    </dgm:pt>
    <dgm:pt modelId="{17EBE472-E6E6-4877-956F-FB7FDC3D10CA}" type="sibTrans" cxnId="{8D96525C-7436-44E5-BE63-D1864CED2490}">
      <dgm:prSet/>
      <dgm:spPr/>
      <dgm:t>
        <a:bodyPr/>
        <a:lstStyle/>
        <a:p>
          <a:endParaRPr lang="ru-RU"/>
        </a:p>
      </dgm:t>
    </dgm:pt>
    <dgm:pt modelId="{1DB7BFB9-D56E-42E8-98CD-EB048E780B1A}">
      <dgm:prSet phldrT="[Текст]"/>
      <dgm:spPr/>
      <dgm:t>
        <a:bodyPr/>
        <a:lstStyle/>
        <a:p>
          <a:r>
            <a:rPr lang="en-US"/>
            <a:t>Svensson, Lars E.O. </a:t>
          </a:r>
          <a:endParaRPr lang="ru-RU"/>
        </a:p>
      </dgm:t>
    </dgm:pt>
    <dgm:pt modelId="{AB0906CF-0261-4D68-9325-1E96D94171AB}" type="parTrans" cxnId="{D35D3557-4E79-4BC1-9E65-95841A003B48}">
      <dgm:prSet/>
      <dgm:spPr/>
      <dgm:t>
        <a:bodyPr/>
        <a:lstStyle/>
        <a:p>
          <a:endParaRPr lang="ru-RU"/>
        </a:p>
      </dgm:t>
    </dgm:pt>
    <dgm:pt modelId="{499B27EF-3921-48B3-AFE0-9986DFE36DC7}" type="sibTrans" cxnId="{D35D3557-4E79-4BC1-9E65-95841A003B48}">
      <dgm:prSet/>
      <dgm:spPr/>
      <dgm:t>
        <a:bodyPr/>
        <a:lstStyle/>
        <a:p>
          <a:endParaRPr lang="ru-RU"/>
        </a:p>
      </dgm:t>
    </dgm:pt>
    <dgm:pt modelId="{5264A183-7E69-4850-8613-1DFAA469C79F}">
      <dgm:prSet phldrT="[Текст]"/>
      <dgm:spPr/>
      <dgm:t>
        <a:bodyPr/>
        <a:lstStyle/>
        <a:p>
          <a:r>
            <a:rPr lang="en-US"/>
            <a:t>M-S</a:t>
          </a:r>
          <a:endParaRPr lang="ru-RU"/>
        </a:p>
      </dgm:t>
    </dgm:pt>
    <dgm:pt modelId="{6C84E0F6-E9F4-454B-9113-270B87DD4C53}" type="sibTrans" cxnId="{D48D6267-F0AE-48DB-A65E-DE478F243B3D}">
      <dgm:prSet/>
      <dgm:spPr/>
      <dgm:t>
        <a:bodyPr/>
        <a:lstStyle/>
        <a:p>
          <a:endParaRPr lang="ru-RU"/>
        </a:p>
      </dgm:t>
    </dgm:pt>
    <dgm:pt modelId="{BF04B674-F5EF-4034-B17A-4FE50780A0A9}" type="parTrans" cxnId="{D48D6267-F0AE-48DB-A65E-DE478F243B3D}">
      <dgm:prSet/>
      <dgm:spPr/>
      <dgm:t>
        <a:bodyPr/>
        <a:lstStyle/>
        <a:p>
          <a:endParaRPr lang="ru-RU"/>
        </a:p>
      </dgm:t>
    </dgm:pt>
    <dgm:pt modelId="{A9080529-B71C-4AC1-B636-055D45146B75}">
      <dgm:prSet phldrT="[Текст]" custT="1"/>
      <dgm:spPr/>
      <dgm:t>
        <a:bodyPr/>
        <a:lstStyle/>
        <a:p>
          <a:r>
            <a:rPr lang="en-US" sz="1200"/>
            <a:t>The Economist</a:t>
          </a:r>
          <a:endParaRPr lang="ru-RU" sz="1200"/>
        </a:p>
      </dgm:t>
    </dgm:pt>
    <dgm:pt modelId="{9F49C2B1-B35B-4264-903D-808C605FA344}" type="sibTrans" cxnId="{6101792F-8D08-4F5B-8696-A8D690B6F11A}">
      <dgm:prSet/>
      <dgm:spPr/>
      <dgm:t>
        <a:bodyPr/>
        <a:lstStyle/>
        <a:p>
          <a:endParaRPr lang="ru-RU"/>
        </a:p>
      </dgm:t>
    </dgm:pt>
    <dgm:pt modelId="{D29EC992-3840-4946-BFBC-AF055416C62C}" type="parTrans" cxnId="{6101792F-8D08-4F5B-8696-A8D690B6F11A}">
      <dgm:prSet/>
      <dgm:spPr/>
      <dgm:t>
        <a:bodyPr/>
        <a:lstStyle/>
        <a:p>
          <a:endParaRPr lang="ru-RU"/>
        </a:p>
      </dgm:t>
    </dgm:pt>
    <dgm:pt modelId="{640608EB-8D54-4DE3-A340-54F91FE15AB9}" type="pres">
      <dgm:prSet presAssocID="{1141224C-95FC-4229-B112-ECD9BA882100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A083C3F-FD45-4C71-AAB2-A1BB2007FDC9}" type="pres">
      <dgm:prSet presAssocID="{1141224C-95FC-4229-B112-ECD9BA882100}" presName="dummyMaxCanvas" presStyleCnt="0"/>
      <dgm:spPr/>
      <dgm:t>
        <a:bodyPr/>
        <a:lstStyle/>
        <a:p>
          <a:endParaRPr lang="ru-RU"/>
        </a:p>
      </dgm:t>
    </dgm:pt>
    <dgm:pt modelId="{56859EA6-8038-43A4-B67C-AA0E63C6DF10}" type="pres">
      <dgm:prSet presAssocID="{1141224C-95FC-4229-B112-ECD9BA882100}" presName="parentComposite" presStyleCnt="0"/>
      <dgm:spPr/>
      <dgm:t>
        <a:bodyPr/>
        <a:lstStyle/>
        <a:p>
          <a:endParaRPr lang="ru-RU"/>
        </a:p>
      </dgm:t>
    </dgm:pt>
    <dgm:pt modelId="{AA4D702B-F145-4A97-96DB-8ADBE37F019F}" type="pres">
      <dgm:prSet presAssocID="{1141224C-95FC-4229-B112-ECD9BA882100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ru-RU"/>
        </a:p>
      </dgm:t>
    </dgm:pt>
    <dgm:pt modelId="{0E0CE218-0877-4D5E-A5A1-AB02018D4E4C}" type="pres">
      <dgm:prSet presAssocID="{1141224C-95FC-4229-B112-ECD9BA882100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ru-RU"/>
        </a:p>
      </dgm:t>
    </dgm:pt>
    <dgm:pt modelId="{7C9D8660-C289-45D0-AF74-7B67A0A2BACE}" type="pres">
      <dgm:prSet presAssocID="{1141224C-95FC-4229-B112-ECD9BA882100}" presName="childrenComposite" presStyleCnt="0"/>
      <dgm:spPr/>
      <dgm:t>
        <a:bodyPr/>
        <a:lstStyle/>
        <a:p>
          <a:endParaRPr lang="ru-RU"/>
        </a:p>
      </dgm:t>
    </dgm:pt>
    <dgm:pt modelId="{4BFC8264-934E-429B-9F45-F060BB9CA11E}" type="pres">
      <dgm:prSet presAssocID="{1141224C-95FC-4229-B112-ECD9BA882100}" presName="dummyMaxCanvas_ChildArea" presStyleCnt="0"/>
      <dgm:spPr/>
      <dgm:t>
        <a:bodyPr/>
        <a:lstStyle/>
        <a:p>
          <a:endParaRPr lang="ru-RU"/>
        </a:p>
      </dgm:t>
    </dgm:pt>
    <dgm:pt modelId="{F21CD386-0408-4E30-B407-52F8C6497F74}" type="pres">
      <dgm:prSet presAssocID="{1141224C-95FC-4229-B112-ECD9BA882100}" presName="fulcrum" presStyleLbl="alignAccFollowNode1" presStyleIdx="2" presStyleCnt="4"/>
      <dgm:spPr/>
      <dgm:t>
        <a:bodyPr/>
        <a:lstStyle/>
        <a:p>
          <a:endParaRPr lang="ru-RU"/>
        </a:p>
      </dgm:t>
    </dgm:pt>
    <dgm:pt modelId="{3F706405-8AA9-42EA-B8C7-2A69A2126359}" type="pres">
      <dgm:prSet presAssocID="{1141224C-95FC-4229-B112-ECD9BA882100}" presName="balance_2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6F9834-1172-40DC-86F8-39223E8E9407}" type="pres">
      <dgm:prSet presAssocID="{1141224C-95FC-4229-B112-ECD9BA882100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F898DD-35AE-44E4-8DBA-4B0925EBC514}" type="pres">
      <dgm:prSet presAssocID="{1141224C-95FC-4229-B112-ECD9BA882100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785C10-31A0-4034-AA82-8847AE1A2C92}" type="pres">
      <dgm:prSet presAssocID="{1141224C-95FC-4229-B112-ECD9BA882100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9419CC-D3D2-40AE-AD4A-4C1CBC155637}" type="pres">
      <dgm:prSet presAssocID="{1141224C-95FC-4229-B112-ECD9BA882100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4D0B65-AFAC-48A2-B1FF-B3C80FF39779}" type="pres">
      <dgm:prSet presAssocID="{1141224C-95FC-4229-B112-ECD9BA882100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D96525C-7436-44E5-BE63-D1864CED2490}" srcId="{8138CA0C-6368-4C4C-91DF-2D4D0EAEEC95}" destId="{F9D58D28-ECA5-4699-950F-09995BF47BCA}" srcOrd="1" destOrd="0" parTransId="{42AC8A21-7302-47D0-8C18-D44B8154AF3C}" sibTransId="{17EBE472-E6E6-4877-956F-FB7FDC3D10CA}"/>
    <dgm:cxn modelId="{D284EBFB-861A-4C11-8E41-9F25E1EC516A}" type="presOf" srcId="{1DB7BFB9-D56E-42E8-98CD-EB048E780B1A}" destId="{6D785C10-31A0-4034-AA82-8847AE1A2C92}" srcOrd="0" destOrd="0" presId="urn:microsoft.com/office/officeart/2005/8/layout/balance1"/>
    <dgm:cxn modelId="{5BC2580C-55C9-4F34-B3B7-8C0494D41790}" type="presOf" srcId="{E37242EA-814D-4FD4-B592-9334E873C2BD}" destId="{7E4D0B65-AFAC-48A2-B1FF-B3C80FF39779}" srcOrd="0" destOrd="0" presId="urn:microsoft.com/office/officeart/2005/8/layout/balance1"/>
    <dgm:cxn modelId="{83B36450-0016-45D5-A5EF-DBC63DED553B}" type="presOf" srcId="{77C87174-3CDF-40E4-9FC5-B1C21DB0972E}" destId="{EB6F9834-1172-40DC-86F8-39223E8E9407}" srcOrd="0" destOrd="0" presId="urn:microsoft.com/office/officeart/2005/8/layout/balance1"/>
    <dgm:cxn modelId="{3A55B92A-4072-4A5A-B211-3CE43470A463}" type="presOf" srcId="{8138CA0C-6368-4C4C-91DF-2D4D0EAEEC95}" destId="{0E0CE218-0877-4D5E-A5A1-AB02018D4E4C}" srcOrd="0" destOrd="0" presId="urn:microsoft.com/office/officeart/2005/8/layout/balance1"/>
    <dgm:cxn modelId="{4FC0A27B-76F3-4FB9-B003-F98E1143F023}" srcId="{1141224C-95FC-4229-B112-ECD9BA882100}" destId="{8138CA0C-6368-4C4C-91DF-2D4D0EAEEC95}" srcOrd="1" destOrd="0" parTransId="{177D3722-ABF4-48EB-8935-0463E253A891}" sibTransId="{08D7DBFF-9905-4C4E-B857-CE63AF406074}"/>
    <dgm:cxn modelId="{6101792F-8D08-4F5B-8696-A8D690B6F11A}" srcId="{1141224C-95FC-4229-B112-ECD9BA882100}" destId="{A9080529-B71C-4AC1-B636-055D45146B75}" srcOrd="0" destOrd="0" parTransId="{D29EC992-3840-4946-BFBC-AF055416C62C}" sibTransId="{9F49C2B1-B35B-4264-903D-808C605FA344}"/>
    <dgm:cxn modelId="{D48D6267-F0AE-48DB-A65E-DE478F243B3D}" srcId="{A9080529-B71C-4AC1-B636-055D45146B75}" destId="{5264A183-7E69-4850-8613-1DFAA469C79F}" srcOrd="0" destOrd="0" parTransId="{BF04B674-F5EF-4034-B17A-4FE50780A0A9}" sibTransId="{6C84E0F6-E9F4-454B-9113-270B87DD4C53}"/>
    <dgm:cxn modelId="{8E222A20-7872-4B42-ADE0-69BB68C83502}" type="presOf" srcId="{1141224C-95FC-4229-B112-ECD9BA882100}" destId="{640608EB-8D54-4DE3-A340-54F91FE15AB9}" srcOrd="0" destOrd="0" presId="urn:microsoft.com/office/officeart/2005/8/layout/balance1"/>
    <dgm:cxn modelId="{E3D663EC-3C49-42C3-8F4B-A2C964829F6F}" type="presOf" srcId="{5264A183-7E69-4850-8613-1DFAA469C79F}" destId="{B49419CC-D3D2-40AE-AD4A-4C1CBC155637}" srcOrd="0" destOrd="0" presId="urn:microsoft.com/office/officeart/2005/8/layout/balance1"/>
    <dgm:cxn modelId="{E84D8A2B-3EDB-4E42-A837-D0F32AFE9195}" srcId="{A9080529-B71C-4AC1-B636-055D45146B75}" destId="{E37242EA-814D-4FD4-B592-9334E873C2BD}" srcOrd="1" destOrd="0" parTransId="{C607FCE5-4350-4CF9-94AE-CF3D466F8A9A}" sibTransId="{28EB6945-98D3-4346-9C61-BC15135B1C58}"/>
    <dgm:cxn modelId="{3CF18CFB-403B-4565-86AD-4B489CE048EE}" type="presOf" srcId="{A9080529-B71C-4AC1-B636-055D45146B75}" destId="{AA4D702B-F145-4A97-96DB-8ADBE37F019F}" srcOrd="0" destOrd="0" presId="urn:microsoft.com/office/officeart/2005/8/layout/balance1"/>
    <dgm:cxn modelId="{3D447CC0-F26C-4979-B255-3A58349E2AED}" type="presOf" srcId="{F9D58D28-ECA5-4699-950F-09995BF47BCA}" destId="{E6F898DD-35AE-44E4-8DBA-4B0925EBC514}" srcOrd="0" destOrd="0" presId="urn:microsoft.com/office/officeart/2005/8/layout/balance1"/>
    <dgm:cxn modelId="{5DD3C87D-E9EF-4862-8B5D-A53086300C1C}" srcId="{8138CA0C-6368-4C4C-91DF-2D4D0EAEEC95}" destId="{77C87174-3CDF-40E4-9FC5-B1C21DB0972E}" srcOrd="0" destOrd="0" parTransId="{8F31087D-4FF6-4BB1-95DF-5F3BB943FF0F}" sibTransId="{BD792EBA-0843-4EF0-A08E-40F9E8BBBC15}"/>
    <dgm:cxn modelId="{D35D3557-4E79-4BC1-9E65-95841A003B48}" srcId="{8138CA0C-6368-4C4C-91DF-2D4D0EAEEC95}" destId="{1DB7BFB9-D56E-42E8-98CD-EB048E780B1A}" srcOrd="2" destOrd="0" parTransId="{AB0906CF-0261-4D68-9325-1E96D94171AB}" sibTransId="{499B27EF-3921-48B3-AFE0-9986DFE36DC7}"/>
    <dgm:cxn modelId="{83036FDD-34D4-4938-9723-BDFF74979584}" type="presParOf" srcId="{640608EB-8D54-4DE3-A340-54F91FE15AB9}" destId="{9A083C3F-FD45-4C71-AAB2-A1BB2007FDC9}" srcOrd="0" destOrd="0" presId="urn:microsoft.com/office/officeart/2005/8/layout/balance1"/>
    <dgm:cxn modelId="{05191F17-64D6-4DA9-AB40-14C3B4320924}" type="presParOf" srcId="{640608EB-8D54-4DE3-A340-54F91FE15AB9}" destId="{56859EA6-8038-43A4-B67C-AA0E63C6DF10}" srcOrd="1" destOrd="0" presId="urn:microsoft.com/office/officeart/2005/8/layout/balance1"/>
    <dgm:cxn modelId="{56FCA851-1F8F-4902-BD86-0AA1ED76C920}" type="presParOf" srcId="{56859EA6-8038-43A4-B67C-AA0E63C6DF10}" destId="{AA4D702B-F145-4A97-96DB-8ADBE37F019F}" srcOrd="0" destOrd="0" presId="urn:microsoft.com/office/officeart/2005/8/layout/balance1"/>
    <dgm:cxn modelId="{8C45B1FC-1398-4A99-85AF-854FE4C9F314}" type="presParOf" srcId="{56859EA6-8038-43A4-B67C-AA0E63C6DF10}" destId="{0E0CE218-0877-4D5E-A5A1-AB02018D4E4C}" srcOrd="1" destOrd="0" presId="urn:microsoft.com/office/officeart/2005/8/layout/balance1"/>
    <dgm:cxn modelId="{BB34A9BC-0315-4ECF-951E-DAC27C8448B1}" type="presParOf" srcId="{640608EB-8D54-4DE3-A340-54F91FE15AB9}" destId="{7C9D8660-C289-45D0-AF74-7B67A0A2BACE}" srcOrd="2" destOrd="0" presId="urn:microsoft.com/office/officeart/2005/8/layout/balance1"/>
    <dgm:cxn modelId="{C3F71464-9711-4477-81BD-2CB7CD39A4E6}" type="presParOf" srcId="{7C9D8660-C289-45D0-AF74-7B67A0A2BACE}" destId="{4BFC8264-934E-429B-9F45-F060BB9CA11E}" srcOrd="0" destOrd="0" presId="urn:microsoft.com/office/officeart/2005/8/layout/balance1"/>
    <dgm:cxn modelId="{36BDE678-60BB-43DD-B3D9-0B2F036C19DA}" type="presParOf" srcId="{7C9D8660-C289-45D0-AF74-7B67A0A2BACE}" destId="{F21CD386-0408-4E30-B407-52F8C6497F74}" srcOrd="1" destOrd="0" presId="urn:microsoft.com/office/officeart/2005/8/layout/balance1"/>
    <dgm:cxn modelId="{424B8A86-7DAC-4570-B068-2BE433210A44}" type="presParOf" srcId="{7C9D8660-C289-45D0-AF74-7B67A0A2BACE}" destId="{3F706405-8AA9-42EA-B8C7-2A69A2126359}" srcOrd="2" destOrd="0" presId="urn:microsoft.com/office/officeart/2005/8/layout/balance1"/>
    <dgm:cxn modelId="{1DB83F7F-2E4E-4A72-8E86-FDEA1F141770}" type="presParOf" srcId="{7C9D8660-C289-45D0-AF74-7B67A0A2BACE}" destId="{EB6F9834-1172-40DC-86F8-39223E8E9407}" srcOrd="3" destOrd="0" presId="urn:microsoft.com/office/officeart/2005/8/layout/balance1"/>
    <dgm:cxn modelId="{AE4225DA-5673-4966-A8E4-E5C70B6DBDC6}" type="presParOf" srcId="{7C9D8660-C289-45D0-AF74-7B67A0A2BACE}" destId="{E6F898DD-35AE-44E4-8DBA-4B0925EBC514}" srcOrd="4" destOrd="0" presId="urn:microsoft.com/office/officeart/2005/8/layout/balance1"/>
    <dgm:cxn modelId="{155426F3-E476-4372-BC74-DFB6014546C5}" type="presParOf" srcId="{7C9D8660-C289-45D0-AF74-7B67A0A2BACE}" destId="{6D785C10-31A0-4034-AA82-8847AE1A2C92}" srcOrd="5" destOrd="0" presId="urn:microsoft.com/office/officeart/2005/8/layout/balance1"/>
    <dgm:cxn modelId="{8F3B3352-4434-4DA2-815C-B28253DA7320}" type="presParOf" srcId="{7C9D8660-C289-45D0-AF74-7B67A0A2BACE}" destId="{B49419CC-D3D2-40AE-AD4A-4C1CBC155637}" srcOrd="6" destOrd="0" presId="urn:microsoft.com/office/officeart/2005/8/layout/balance1"/>
    <dgm:cxn modelId="{4E3D1C35-E21E-4C1D-98B4-81763D0CAC02}" type="presParOf" srcId="{7C9D8660-C289-45D0-AF74-7B67A0A2BACE}" destId="{7E4D0B65-AFAC-48A2-B1FF-B3C80FF39779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551AB8-C89B-4287-A666-6A24EAACAB2B}" type="doc">
      <dgm:prSet loTypeId="urn:microsoft.com/office/officeart/2008/layout/AlternatingHexagons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162905-9AAA-45BE-B4FD-B72589C938A0}">
      <dgm:prSet phldrT="[Текст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Guthrie, Wright [2000]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EE07F1-AA27-48D8-A897-A991CE3390E2}" type="parTrans" cxnId="{6E52D20F-9C1C-4BE6-A9B7-FACBB763C12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9F6BBA-3D5B-4204-BB18-9A2A227D5545}" type="sibTrans" cxnId="{6E52D20F-9C1C-4BE6-A9B7-FACBB763C12B}">
      <dgm:prSet custT="1"/>
      <dgm:spPr/>
      <dgm:t>
        <a:bodyPr/>
        <a:lstStyle/>
        <a:p>
          <a:r>
            <a:rPr lang="en-US" sz="15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Evstigneeva</a:t>
          </a:r>
          <a:r>
            <a:rPr lang="ru-RU" sz="15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ru-RU" sz="15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5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15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Sidorovskiy</a:t>
          </a:r>
          <a:r>
            <a:rPr lang="ru-RU" sz="15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ru-RU" sz="15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[2021]</a:t>
          </a:r>
          <a:endParaRPr lang="ru-RU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0D9963-46BA-4F50-A781-D2A278BA4694}">
      <dgm:prSet phldrT="[Текст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Coibion</a:t>
          </a:r>
          <a:r>
            <a:rPr lang="ru-RU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, </a:t>
          </a:r>
          <a:r>
            <a:rPr lang="en-US" b="1" dirty="0" err="1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Gorodnichenko</a:t>
          </a:r>
          <a:r>
            <a:rPr lang="ru-RU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 </a:t>
          </a:r>
          <a:r>
            <a:rPr lang="en-US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[</a:t>
          </a:r>
          <a:r>
            <a:rPr lang="ru-RU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2015</a:t>
          </a:r>
          <a:r>
            <a:rPr lang="en-US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]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010F48-FC1B-4BD0-8FB1-EF88E88AF5FB}" type="parTrans" cxnId="{B0314D13-A414-41E5-9300-F666B27C04F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52082A-88C0-45B8-8925-7E306BBAE181}" type="sibTrans" cxnId="{B0314D13-A414-41E5-9300-F666B27C04F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3679DE-DA1B-47F8-855F-7C8FA88412D5}">
      <dgm:prSet phldrT="[Текст]"/>
      <dgm:spPr/>
      <dgm:t>
        <a:bodyPr/>
        <a:lstStyle/>
        <a:p>
          <a:r>
            <a:rPr lang="en-US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Gurkaynak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R.S., Sack B.P., Swanson E.T. [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2004]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05CA10-68B9-4441-9A8A-4A147BC8BD46}" type="parTrans" cxnId="{E15EA1BF-EB66-4C25-98AB-ABC38C591AF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A2F127-86B0-4E76-90DF-F4272D76554C}" type="sibTrans" cxnId="{E15EA1BF-EB66-4C25-98AB-ABC38C591AF3}">
      <dgm:prSet custT="1"/>
      <dgm:spPr/>
      <dgm:t>
        <a:bodyPr/>
        <a:lstStyle/>
        <a:p>
          <a:r>
            <a:rPr lang="ru-RU" sz="15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Жемков</a:t>
          </a:r>
          <a:r>
            <a:rPr lang="ru-RU" sz="15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М.И. Кузнецова, О.С. </a:t>
          </a:r>
          <a:r>
            <a:rPr lang="en-US" sz="15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[2018]</a:t>
          </a:r>
          <a:endParaRPr lang="ru-RU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486468-A519-4E3D-ABEF-A3C5E0C4A6F6}">
      <dgm:prSet phldrT="[Текст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Ma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, 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et al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., 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[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2020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]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DAF423-3226-4C70-94F0-60B421C59016}" type="parTrans" cxnId="{5DFB7AC5-40B9-4304-A64F-83B60AF916E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997093-0ABF-4A10-8380-2B6D732CB097}" type="sibTrans" cxnId="{5DFB7AC5-40B9-4304-A64F-83B60AF916E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B2893A-BEF5-4E4D-BBC4-D0B9079183DB}">
      <dgm:prSet phldrT="[Текст]"/>
      <dgm:spPr/>
      <dgm:t>
        <a:bodyPr/>
        <a:lstStyle/>
        <a:p>
          <a:r>
            <a:rPr lang="en-US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Romer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Romer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[2000]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C7C673-4D34-497C-80FA-0A991334A1D0}" type="parTrans" cxnId="{1F877807-A978-4412-9B9E-FE6F7932C9C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6C339C-EA83-4822-89C4-29A8EA049DAE}" type="sibTrans" cxnId="{1F877807-A978-4412-9B9E-FE6F7932C9C1}">
      <dgm:prSet custT="1"/>
      <dgm:spPr/>
      <dgm:t>
        <a:bodyPr/>
        <a:lstStyle/>
        <a:p>
          <a:r>
            <a:rPr lang="en-US" sz="15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Christelis, D. et al., [2020]</a:t>
          </a:r>
          <a:endParaRPr lang="ru-RU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FB3CFA-168B-42F2-A25F-F3CDF1183E5D}">
      <dgm:prSet phldrT="[Текст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Nakamura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., </a:t>
          </a:r>
          <a:r>
            <a:rPr lang="en-US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Steinsson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2018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ru-RU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07360-5C67-456F-9138-AEBF11FEE2C0}" type="parTrans" cxnId="{4B7FADFF-CA81-4BA5-A110-22D3F4DA50A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97845-FA13-4275-AE07-66CF092DCC32}" type="sibTrans" cxnId="{4B7FADFF-CA81-4BA5-A110-22D3F4DA50A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1DE18C-FFCF-4557-899E-27F2AE9756A9}" type="pres">
      <dgm:prSet presAssocID="{49551AB8-C89B-4287-A666-6A24EAACAB2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B706BA5-673D-407B-95AE-596D94D88614}" type="pres">
      <dgm:prSet presAssocID="{C7162905-9AAA-45BE-B4FD-B72589C938A0}" presName="composite" presStyleCnt="0"/>
      <dgm:spPr/>
    </dgm:pt>
    <dgm:pt modelId="{E2EBFF3C-84A0-4B5D-B134-D83E542FC54D}" type="pres">
      <dgm:prSet presAssocID="{C7162905-9AAA-45BE-B4FD-B72589C938A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3D9BAC-03B3-4A07-AB28-71027CB14C9F}" type="pres">
      <dgm:prSet presAssocID="{C7162905-9AAA-45BE-B4FD-B72589C938A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C669CB-5175-4EE4-9471-19007938812E}" type="pres">
      <dgm:prSet presAssocID="{C7162905-9AAA-45BE-B4FD-B72589C938A0}" presName="BalanceSpacing" presStyleCnt="0"/>
      <dgm:spPr/>
    </dgm:pt>
    <dgm:pt modelId="{F3A4C2DD-0794-42E1-BE2E-FF2197B73CF6}" type="pres">
      <dgm:prSet presAssocID="{C7162905-9AAA-45BE-B4FD-B72589C938A0}" presName="BalanceSpacing1" presStyleCnt="0"/>
      <dgm:spPr/>
    </dgm:pt>
    <dgm:pt modelId="{7DAA5225-20F9-495A-8473-BC021B25F8F5}" type="pres">
      <dgm:prSet presAssocID="{A69F6BBA-3D5B-4204-BB18-9A2A227D5545}" presName="Accent1Text" presStyleLbl="node1" presStyleIdx="1" presStyleCnt="6"/>
      <dgm:spPr/>
      <dgm:t>
        <a:bodyPr/>
        <a:lstStyle/>
        <a:p>
          <a:endParaRPr lang="ru-RU"/>
        </a:p>
      </dgm:t>
    </dgm:pt>
    <dgm:pt modelId="{0BA0B240-829B-4016-A00D-28334AA75BCA}" type="pres">
      <dgm:prSet presAssocID="{A69F6BBA-3D5B-4204-BB18-9A2A227D5545}" presName="spaceBetweenRectangles" presStyleCnt="0"/>
      <dgm:spPr/>
    </dgm:pt>
    <dgm:pt modelId="{9A1B5688-167B-4C54-B9DF-7EA4EA9D5D91}" type="pres">
      <dgm:prSet presAssocID="{D13679DE-DA1B-47F8-855F-7C8FA88412D5}" presName="composite" presStyleCnt="0"/>
      <dgm:spPr/>
    </dgm:pt>
    <dgm:pt modelId="{D9956332-CA9C-4F95-8BD9-F04BB5EEE404}" type="pres">
      <dgm:prSet presAssocID="{D13679DE-DA1B-47F8-855F-7C8FA88412D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FC04-33D4-4F53-A0CA-E16860D394F9}" type="pres">
      <dgm:prSet presAssocID="{D13679DE-DA1B-47F8-855F-7C8FA88412D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C1DE67-366B-42CE-8D09-4942BC7D3B2A}" type="pres">
      <dgm:prSet presAssocID="{D13679DE-DA1B-47F8-855F-7C8FA88412D5}" presName="BalanceSpacing" presStyleCnt="0"/>
      <dgm:spPr/>
    </dgm:pt>
    <dgm:pt modelId="{747B7289-D5B5-484A-A359-B7D51DCFAA7D}" type="pres">
      <dgm:prSet presAssocID="{D13679DE-DA1B-47F8-855F-7C8FA88412D5}" presName="BalanceSpacing1" presStyleCnt="0"/>
      <dgm:spPr/>
    </dgm:pt>
    <dgm:pt modelId="{C61EE2E8-0F25-44FB-AC28-0299333190F9}" type="pres">
      <dgm:prSet presAssocID="{A1A2F127-86B0-4E76-90DF-F4272D76554C}" presName="Accent1Text" presStyleLbl="node1" presStyleIdx="3" presStyleCnt="6"/>
      <dgm:spPr/>
      <dgm:t>
        <a:bodyPr/>
        <a:lstStyle/>
        <a:p>
          <a:endParaRPr lang="ru-RU"/>
        </a:p>
      </dgm:t>
    </dgm:pt>
    <dgm:pt modelId="{AB6F9489-E819-4E12-A408-A483B38F775F}" type="pres">
      <dgm:prSet presAssocID="{A1A2F127-86B0-4E76-90DF-F4272D76554C}" presName="spaceBetweenRectangles" presStyleCnt="0"/>
      <dgm:spPr/>
    </dgm:pt>
    <dgm:pt modelId="{75450263-A3F4-4EE5-952E-8AE47D0246D9}" type="pres">
      <dgm:prSet presAssocID="{52B2893A-BEF5-4E4D-BBC4-D0B9079183DB}" presName="composite" presStyleCnt="0"/>
      <dgm:spPr/>
    </dgm:pt>
    <dgm:pt modelId="{DFD9025B-862A-4DB0-A862-D15D7D06F842}" type="pres">
      <dgm:prSet presAssocID="{52B2893A-BEF5-4E4D-BBC4-D0B9079183D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05D87F-3575-4D65-8310-24D205930328}" type="pres">
      <dgm:prSet presAssocID="{52B2893A-BEF5-4E4D-BBC4-D0B9079183D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1A3BBA-0D1F-4341-9AE1-23055BAA86B6}" type="pres">
      <dgm:prSet presAssocID="{52B2893A-BEF5-4E4D-BBC4-D0B9079183DB}" presName="BalanceSpacing" presStyleCnt="0"/>
      <dgm:spPr/>
    </dgm:pt>
    <dgm:pt modelId="{96246D1D-746A-4943-9413-F2580762399A}" type="pres">
      <dgm:prSet presAssocID="{52B2893A-BEF5-4E4D-BBC4-D0B9079183DB}" presName="BalanceSpacing1" presStyleCnt="0"/>
      <dgm:spPr/>
    </dgm:pt>
    <dgm:pt modelId="{AA7FAE4D-E940-469A-A102-0DD353FC39D3}" type="pres">
      <dgm:prSet presAssocID="{796C339C-EA83-4822-89C4-29A8EA049DAE}" presName="Accent1Text" presStyleLbl="node1" presStyleIdx="5" presStyleCnt="6"/>
      <dgm:spPr/>
      <dgm:t>
        <a:bodyPr/>
        <a:lstStyle/>
        <a:p>
          <a:endParaRPr lang="ru-RU"/>
        </a:p>
      </dgm:t>
    </dgm:pt>
  </dgm:ptLst>
  <dgm:cxnLst>
    <dgm:cxn modelId="{4B7FADFF-CA81-4BA5-A110-22D3F4DA50AA}" srcId="{52B2893A-BEF5-4E4D-BBC4-D0B9079183DB}" destId="{24FB3CFA-168B-42F2-A25F-F3CDF1183E5D}" srcOrd="0" destOrd="0" parTransId="{EA607360-5C67-456F-9138-AEBF11FEE2C0}" sibTransId="{25297845-FA13-4275-AE07-66CF092DCC32}"/>
    <dgm:cxn modelId="{727D9181-4E52-487A-9E37-0EC40D3E38E4}" type="presOf" srcId="{24FB3CFA-168B-42F2-A25F-F3CDF1183E5D}" destId="{7A05D87F-3575-4D65-8310-24D205930328}" srcOrd="0" destOrd="0" presId="urn:microsoft.com/office/officeart/2008/layout/AlternatingHexagons"/>
    <dgm:cxn modelId="{A9A1D50E-7E1D-4031-B471-000C7F74F81B}" type="presOf" srcId="{A69F6BBA-3D5B-4204-BB18-9A2A227D5545}" destId="{7DAA5225-20F9-495A-8473-BC021B25F8F5}" srcOrd="0" destOrd="0" presId="urn:microsoft.com/office/officeart/2008/layout/AlternatingHexagons"/>
    <dgm:cxn modelId="{103A7D3B-ECD2-4EFC-8337-C62AC8CD3E16}" type="presOf" srcId="{796C339C-EA83-4822-89C4-29A8EA049DAE}" destId="{AA7FAE4D-E940-469A-A102-0DD353FC39D3}" srcOrd="0" destOrd="0" presId="urn:microsoft.com/office/officeart/2008/layout/AlternatingHexagons"/>
    <dgm:cxn modelId="{5DFB7AC5-40B9-4304-A64F-83B60AF916E6}" srcId="{D13679DE-DA1B-47F8-855F-7C8FA88412D5}" destId="{C0486468-A519-4E3D-ABEF-A3C5E0C4A6F6}" srcOrd="0" destOrd="0" parTransId="{66DAF423-3226-4C70-94F0-60B421C59016}" sibTransId="{36997093-0ABF-4A10-8380-2B6D732CB097}"/>
    <dgm:cxn modelId="{56FEADB1-73C6-4F7E-875E-C88A2C668326}" type="presOf" srcId="{C7162905-9AAA-45BE-B4FD-B72589C938A0}" destId="{E2EBFF3C-84A0-4B5D-B134-D83E542FC54D}" srcOrd="0" destOrd="0" presId="urn:microsoft.com/office/officeart/2008/layout/AlternatingHexagons"/>
    <dgm:cxn modelId="{E6D5D903-62EE-4105-A8B1-BD218490F5CD}" type="presOf" srcId="{49551AB8-C89B-4287-A666-6A24EAACAB2B}" destId="{741DE18C-FFCF-4557-899E-27F2AE9756A9}" srcOrd="0" destOrd="0" presId="urn:microsoft.com/office/officeart/2008/layout/AlternatingHexagons"/>
    <dgm:cxn modelId="{4999CBEB-8795-400C-9C65-78C02EA83173}" type="presOf" srcId="{C0486468-A519-4E3D-ABEF-A3C5E0C4A6F6}" destId="{339CFC04-33D4-4F53-A0CA-E16860D394F9}" srcOrd="0" destOrd="0" presId="urn:microsoft.com/office/officeart/2008/layout/AlternatingHexagons"/>
    <dgm:cxn modelId="{6AD41935-7DDE-4A59-B3BE-9FCFD42FB5EE}" type="presOf" srcId="{D13679DE-DA1B-47F8-855F-7C8FA88412D5}" destId="{D9956332-CA9C-4F95-8BD9-F04BB5EEE404}" srcOrd="0" destOrd="0" presId="urn:microsoft.com/office/officeart/2008/layout/AlternatingHexagons"/>
    <dgm:cxn modelId="{88E0338D-ACA4-4937-9A89-B9CA79D8BC9A}" type="presOf" srcId="{BA0D9963-46BA-4F50-A781-D2A278BA4694}" destId="{1B3D9BAC-03B3-4A07-AB28-71027CB14C9F}" srcOrd="0" destOrd="0" presId="urn:microsoft.com/office/officeart/2008/layout/AlternatingHexagons"/>
    <dgm:cxn modelId="{31E70227-AC03-4372-8B8B-CC99EC1A6707}" type="presOf" srcId="{A1A2F127-86B0-4E76-90DF-F4272D76554C}" destId="{C61EE2E8-0F25-44FB-AC28-0299333190F9}" srcOrd="0" destOrd="0" presId="urn:microsoft.com/office/officeart/2008/layout/AlternatingHexagons"/>
    <dgm:cxn modelId="{7461C9D7-6C6B-4CB6-97B6-109B8BBBFA25}" type="presOf" srcId="{52B2893A-BEF5-4E4D-BBC4-D0B9079183DB}" destId="{DFD9025B-862A-4DB0-A862-D15D7D06F842}" srcOrd="0" destOrd="0" presId="urn:microsoft.com/office/officeart/2008/layout/AlternatingHexagons"/>
    <dgm:cxn modelId="{6E52D20F-9C1C-4BE6-A9B7-FACBB763C12B}" srcId="{49551AB8-C89B-4287-A666-6A24EAACAB2B}" destId="{C7162905-9AAA-45BE-B4FD-B72589C938A0}" srcOrd="0" destOrd="0" parTransId="{BDEE07F1-AA27-48D8-A897-A991CE3390E2}" sibTransId="{A69F6BBA-3D5B-4204-BB18-9A2A227D5545}"/>
    <dgm:cxn modelId="{B0314D13-A414-41E5-9300-F666B27C04F7}" srcId="{C7162905-9AAA-45BE-B4FD-B72589C938A0}" destId="{BA0D9963-46BA-4F50-A781-D2A278BA4694}" srcOrd="0" destOrd="0" parTransId="{40010F48-FC1B-4BD0-8FB1-EF88E88AF5FB}" sibTransId="{D252082A-88C0-45B8-8925-7E306BBAE181}"/>
    <dgm:cxn modelId="{1F877807-A978-4412-9B9E-FE6F7932C9C1}" srcId="{49551AB8-C89B-4287-A666-6A24EAACAB2B}" destId="{52B2893A-BEF5-4E4D-BBC4-D0B9079183DB}" srcOrd="2" destOrd="0" parTransId="{4EC7C673-4D34-497C-80FA-0A991334A1D0}" sibTransId="{796C339C-EA83-4822-89C4-29A8EA049DAE}"/>
    <dgm:cxn modelId="{E15EA1BF-EB66-4C25-98AB-ABC38C591AF3}" srcId="{49551AB8-C89B-4287-A666-6A24EAACAB2B}" destId="{D13679DE-DA1B-47F8-855F-7C8FA88412D5}" srcOrd="1" destOrd="0" parTransId="{6205CA10-68B9-4441-9A8A-4A147BC8BD46}" sibTransId="{A1A2F127-86B0-4E76-90DF-F4272D76554C}"/>
    <dgm:cxn modelId="{EE9A7402-3107-4979-AF82-D35797FA013D}" type="presParOf" srcId="{741DE18C-FFCF-4557-899E-27F2AE9756A9}" destId="{DB706BA5-673D-407B-95AE-596D94D88614}" srcOrd="0" destOrd="0" presId="urn:microsoft.com/office/officeart/2008/layout/AlternatingHexagons"/>
    <dgm:cxn modelId="{99D70C7D-34CB-48D5-8A7C-A8FB70791F04}" type="presParOf" srcId="{DB706BA5-673D-407B-95AE-596D94D88614}" destId="{E2EBFF3C-84A0-4B5D-B134-D83E542FC54D}" srcOrd="0" destOrd="0" presId="urn:microsoft.com/office/officeart/2008/layout/AlternatingHexagons"/>
    <dgm:cxn modelId="{016B29F3-19F8-45E9-BBD3-0053349C44BE}" type="presParOf" srcId="{DB706BA5-673D-407B-95AE-596D94D88614}" destId="{1B3D9BAC-03B3-4A07-AB28-71027CB14C9F}" srcOrd="1" destOrd="0" presId="urn:microsoft.com/office/officeart/2008/layout/AlternatingHexagons"/>
    <dgm:cxn modelId="{94706453-515E-4A12-8531-CB9F08AB6FBA}" type="presParOf" srcId="{DB706BA5-673D-407B-95AE-596D94D88614}" destId="{00C669CB-5175-4EE4-9471-19007938812E}" srcOrd="2" destOrd="0" presId="urn:microsoft.com/office/officeart/2008/layout/AlternatingHexagons"/>
    <dgm:cxn modelId="{9131A9F4-8195-400D-9BD8-B3DBFA55E5DE}" type="presParOf" srcId="{DB706BA5-673D-407B-95AE-596D94D88614}" destId="{F3A4C2DD-0794-42E1-BE2E-FF2197B73CF6}" srcOrd="3" destOrd="0" presId="urn:microsoft.com/office/officeart/2008/layout/AlternatingHexagons"/>
    <dgm:cxn modelId="{980F9B7D-E3B3-4661-9DB6-250DC1F03609}" type="presParOf" srcId="{DB706BA5-673D-407B-95AE-596D94D88614}" destId="{7DAA5225-20F9-495A-8473-BC021B25F8F5}" srcOrd="4" destOrd="0" presId="urn:microsoft.com/office/officeart/2008/layout/AlternatingHexagons"/>
    <dgm:cxn modelId="{7A723B45-68C7-4F02-9A4B-4FE08B736EB9}" type="presParOf" srcId="{741DE18C-FFCF-4557-899E-27F2AE9756A9}" destId="{0BA0B240-829B-4016-A00D-28334AA75BCA}" srcOrd="1" destOrd="0" presId="urn:microsoft.com/office/officeart/2008/layout/AlternatingHexagons"/>
    <dgm:cxn modelId="{9ED3F0DC-9767-488E-BFC5-5900AFC40CF3}" type="presParOf" srcId="{741DE18C-FFCF-4557-899E-27F2AE9756A9}" destId="{9A1B5688-167B-4C54-B9DF-7EA4EA9D5D91}" srcOrd="2" destOrd="0" presId="urn:microsoft.com/office/officeart/2008/layout/AlternatingHexagons"/>
    <dgm:cxn modelId="{DFD7F2A6-AADD-45DA-BF97-0FD4FB819D78}" type="presParOf" srcId="{9A1B5688-167B-4C54-B9DF-7EA4EA9D5D91}" destId="{D9956332-CA9C-4F95-8BD9-F04BB5EEE404}" srcOrd="0" destOrd="0" presId="urn:microsoft.com/office/officeart/2008/layout/AlternatingHexagons"/>
    <dgm:cxn modelId="{A8C61004-DE72-4014-907D-BF3E82AF4D95}" type="presParOf" srcId="{9A1B5688-167B-4C54-B9DF-7EA4EA9D5D91}" destId="{339CFC04-33D4-4F53-A0CA-E16860D394F9}" srcOrd="1" destOrd="0" presId="urn:microsoft.com/office/officeart/2008/layout/AlternatingHexagons"/>
    <dgm:cxn modelId="{FEBCBEF8-DABA-4F80-A8D8-9FD5402FC2EE}" type="presParOf" srcId="{9A1B5688-167B-4C54-B9DF-7EA4EA9D5D91}" destId="{22C1DE67-366B-42CE-8D09-4942BC7D3B2A}" srcOrd="2" destOrd="0" presId="urn:microsoft.com/office/officeart/2008/layout/AlternatingHexagons"/>
    <dgm:cxn modelId="{44E4209D-D53F-4C8B-A487-CE6C2EF5B4B8}" type="presParOf" srcId="{9A1B5688-167B-4C54-B9DF-7EA4EA9D5D91}" destId="{747B7289-D5B5-484A-A359-B7D51DCFAA7D}" srcOrd="3" destOrd="0" presId="urn:microsoft.com/office/officeart/2008/layout/AlternatingHexagons"/>
    <dgm:cxn modelId="{DE298123-85A1-4EA6-AF26-179A1231382C}" type="presParOf" srcId="{9A1B5688-167B-4C54-B9DF-7EA4EA9D5D91}" destId="{C61EE2E8-0F25-44FB-AC28-0299333190F9}" srcOrd="4" destOrd="0" presId="urn:microsoft.com/office/officeart/2008/layout/AlternatingHexagons"/>
    <dgm:cxn modelId="{A6CC3B23-3621-4D4B-A379-4CD97EDD4214}" type="presParOf" srcId="{741DE18C-FFCF-4557-899E-27F2AE9756A9}" destId="{AB6F9489-E819-4E12-A408-A483B38F775F}" srcOrd="3" destOrd="0" presId="urn:microsoft.com/office/officeart/2008/layout/AlternatingHexagons"/>
    <dgm:cxn modelId="{B8AB3FF1-FB71-4DD0-93FE-2E6891BE34B3}" type="presParOf" srcId="{741DE18C-FFCF-4557-899E-27F2AE9756A9}" destId="{75450263-A3F4-4EE5-952E-8AE47D0246D9}" srcOrd="4" destOrd="0" presId="urn:microsoft.com/office/officeart/2008/layout/AlternatingHexagons"/>
    <dgm:cxn modelId="{8D422D7E-2FC0-49B6-9CF1-A0373711D423}" type="presParOf" srcId="{75450263-A3F4-4EE5-952E-8AE47D0246D9}" destId="{DFD9025B-862A-4DB0-A862-D15D7D06F842}" srcOrd="0" destOrd="0" presId="urn:microsoft.com/office/officeart/2008/layout/AlternatingHexagons"/>
    <dgm:cxn modelId="{7EE06A48-D306-4BD4-8AB1-049CBB9740E0}" type="presParOf" srcId="{75450263-A3F4-4EE5-952E-8AE47D0246D9}" destId="{7A05D87F-3575-4D65-8310-24D205930328}" srcOrd="1" destOrd="0" presId="urn:microsoft.com/office/officeart/2008/layout/AlternatingHexagons"/>
    <dgm:cxn modelId="{276DD124-C612-486E-9F9D-4A6C22E15A8B}" type="presParOf" srcId="{75450263-A3F4-4EE5-952E-8AE47D0246D9}" destId="{F91A3BBA-0D1F-4341-9AE1-23055BAA86B6}" srcOrd="2" destOrd="0" presId="urn:microsoft.com/office/officeart/2008/layout/AlternatingHexagons"/>
    <dgm:cxn modelId="{040A8EE8-FA00-49A5-B94A-0E519BFBC6C5}" type="presParOf" srcId="{75450263-A3F4-4EE5-952E-8AE47D0246D9}" destId="{96246D1D-746A-4943-9413-F2580762399A}" srcOrd="3" destOrd="0" presId="urn:microsoft.com/office/officeart/2008/layout/AlternatingHexagons"/>
    <dgm:cxn modelId="{1E44CD0F-A54F-4A69-80E2-BDF321798F4E}" type="presParOf" srcId="{75450263-A3F4-4EE5-952E-8AE47D0246D9}" destId="{AA7FAE4D-E940-469A-A102-0DD353FC39D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8162C8-59EE-4B91-AAE4-804E181938CD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723D15CD-A069-4243-89E8-4C682F963C47}">
          <dgm:prSet phldrT="[Текст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ru-RU" b="0" i="1">
                        <a:latin typeface="Cambria Math"/>
                      </a:rPr>
                      <m:t>𝜃</m:t>
                    </m:r>
                  </m:oMath>
                </m:oMathPara>
              </a14:m>
              <a:endParaRPr lang="ru-RU"/>
            </a:p>
          </dgm:t>
        </dgm:pt>
      </mc:Choice>
      <mc:Fallback xmlns="">
        <dgm:pt modelId="{723D15CD-A069-4243-89E8-4C682F963C47}">
          <dgm:prSet phldrT="[Текст]"/>
          <dgm:spPr/>
          <dgm:t>
            <a:bodyPr/>
            <a:lstStyle/>
            <a:p>
              <a:r>
                <a:rPr lang="ru-RU" b="0" i="0">
                  <a:latin typeface="Cambria Math"/>
                </a:rPr>
                <a:t>𝜃</a:t>
              </a:r>
              <a:endParaRPr lang="ru-RU"/>
            </a:p>
          </dgm:t>
        </dgm:pt>
      </mc:Fallback>
    </mc:AlternateContent>
    <dgm:pt modelId="{E64D240B-1521-4B00-AF92-88E6B6FACBAE}" type="parTrans" cxnId="{C6A3317D-B214-43A0-AFFA-345A9037DCA7}">
      <dgm:prSet/>
      <dgm:spPr/>
      <dgm:t>
        <a:bodyPr/>
        <a:lstStyle/>
        <a:p>
          <a:endParaRPr lang="ru-RU"/>
        </a:p>
      </dgm:t>
    </dgm:pt>
    <dgm:pt modelId="{EAE8E709-4BCC-4962-A5C7-61755DDC56C2}" type="sibTrans" cxnId="{C6A3317D-B214-43A0-AFFA-345A9037DCA7}">
      <dgm:prSet/>
      <dgm:spPr/>
      <dgm:t>
        <a:bodyPr/>
        <a:lstStyle/>
        <a:p>
          <a:endParaRPr lang="ru-RU"/>
        </a:p>
      </dgm:t>
    </dgm:pt>
    <dgm:pt modelId="{EDF1DF95-81E2-42B8-8207-93ABB97FB8D3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Реализуется фундаментальный параметр</a:t>
          </a:r>
        </a:p>
      </dgm:t>
    </dgm:pt>
    <dgm:pt modelId="{83D56431-22C7-4B8F-8671-534617E5F644}" type="parTrans" cxnId="{41B7637D-8A02-4745-8BDA-C9CDC6946719}">
      <dgm:prSet/>
      <dgm:spPr/>
      <dgm:t>
        <a:bodyPr/>
        <a:lstStyle/>
        <a:p>
          <a:endParaRPr lang="ru-RU"/>
        </a:p>
      </dgm:t>
    </dgm:pt>
    <dgm:pt modelId="{80E0A033-78C7-4F1E-AA7F-CA94EB8EF02D}" type="sibTrans" cxnId="{41B7637D-8A02-4745-8BDA-C9CDC6946719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BED27F58-B3C1-4F98-83D5-2A661D38E4AB}">
          <dgm:prSet phldrT="[Текст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m:oMathPara>
              </a14:m>
              <a:endParaRPr lang="ru-RU"/>
            </a:p>
          </dgm:t>
        </dgm:pt>
      </mc:Choice>
      <mc:Fallback xmlns="">
        <dgm:pt modelId="{BED27F58-B3C1-4F98-83D5-2A661D38E4AB}">
          <dgm:prSet phldrT="[Текст]"/>
          <dgm:spPr/>
          <dgm:t>
            <a:bodyPr/>
            <a:lstStyle/>
            <a:p>
              <a:r>
                <a:rPr lang="en-US" b="0" i="0">
                  <a:latin typeface="Cambria Math"/>
                </a:rPr>
                <a:t>𝜇_𝑦, 𝛾_𝑦</a:t>
              </a:r>
              <a:endParaRPr lang="ru-RU"/>
            </a:p>
          </dgm:t>
        </dgm:pt>
      </mc:Fallback>
    </mc:AlternateContent>
    <dgm:pt modelId="{B070D2CA-1E8B-473D-A61B-A9659834EFAB}" type="parTrans" cxnId="{DEB055E0-42BA-414B-BFD5-55A4588DCE0A}">
      <dgm:prSet/>
      <dgm:spPr/>
      <dgm:t>
        <a:bodyPr/>
        <a:lstStyle/>
        <a:p>
          <a:endParaRPr lang="ru-RU"/>
        </a:p>
      </dgm:t>
    </dgm:pt>
    <dgm:pt modelId="{3FB665CD-8CDD-489B-9447-EC671D4C8F2A}" type="sibTrans" cxnId="{DEB055E0-42BA-414B-BFD5-55A4588DCE0A}">
      <dgm:prSet/>
      <dgm:spPr/>
      <dgm:t>
        <a:bodyPr/>
        <a:lstStyle/>
        <a:p>
          <a:endParaRPr lang="ru-RU"/>
        </a:p>
      </dgm:t>
    </dgm:pt>
    <dgm:pt modelId="{BD602E9F-D428-479A-937F-9BD90DE653A5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Регулятор посылает обществу сигнал</a:t>
          </a:r>
        </a:p>
      </dgm:t>
    </dgm:pt>
    <dgm:pt modelId="{0B1A5A3B-826C-42DE-87C7-528CEAB0AB81}" type="parTrans" cxnId="{064D8027-B1DE-4A9B-AE9A-AC63AFBA1096}">
      <dgm:prSet/>
      <dgm:spPr/>
      <dgm:t>
        <a:bodyPr/>
        <a:lstStyle/>
        <a:p>
          <a:endParaRPr lang="ru-RU"/>
        </a:p>
      </dgm:t>
    </dgm:pt>
    <dgm:pt modelId="{39FDA530-9B89-4A5B-A352-8E9946CDAB0D}" type="sibTrans" cxnId="{064D8027-B1DE-4A9B-AE9A-AC63AFBA1096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72CF8305-B7CF-406B-B876-4A12A69988A1}">
          <dgm:prSet phldrT="[Текст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m:oMathPara>
              </a14:m>
              <a:endParaRPr lang="ru-RU"/>
            </a:p>
          </dgm:t>
        </dgm:pt>
      </mc:Choice>
      <mc:Fallback xmlns="">
        <dgm:pt modelId="{72CF8305-B7CF-406B-B876-4A12A69988A1}">
          <dgm:prSet phldrT="[Текст]"/>
          <dgm:spPr/>
          <dgm:t>
            <a:bodyPr/>
            <a:lstStyle/>
            <a:p>
              <a:r>
                <a:rPr lang="en-US" b="0" i="0">
                  <a:latin typeface="Cambria Math"/>
                </a:rPr>
                <a:t>𝑎_𝑖</a:t>
              </a:r>
              <a:endParaRPr lang="ru-RU"/>
            </a:p>
          </dgm:t>
        </dgm:pt>
      </mc:Fallback>
    </mc:AlternateContent>
    <dgm:pt modelId="{0926B714-8308-4A4B-9F77-9473E1EAC18A}" type="parTrans" cxnId="{8C03FA86-08CA-49AC-9F7D-F1CFD67A00D4}">
      <dgm:prSet/>
      <dgm:spPr/>
      <dgm:t>
        <a:bodyPr/>
        <a:lstStyle/>
        <a:p>
          <a:endParaRPr lang="ru-RU"/>
        </a:p>
      </dgm:t>
    </dgm:pt>
    <dgm:pt modelId="{D8923E93-D051-4B95-8FB4-9795D99AAAD9}" type="sibTrans" cxnId="{8C03FA86-08CA-49AC-9F7D-F1CFD67A00D4}">
      <dgm:prSet/>
      <dgm:spPr/>
      <dgm:t>
        <a:bodyPr/>
        <a:lstStyle/>
        <a:p>
          <a:endParaRPr lang="ru-RU"/>
        </a:p>
      </dgm:t>
    </dgm:pt>
    <dgm:pt modelId="{3F4E4CC6-CCF5-43B9-AA57-FCB0AB08F4C3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На основании полученной информации каждый выбирает 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оптимальное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действие.</a:t>
          </a:r>
        </a:p>
      </dgm:t>
    </dgm:pt>
    <dgm:pt modelId="{3797E603-B225-4395-A3ED-CAE861168FA4}" type="parTrans" cxnId="{EDDC5586-E5AC-423F-8C96-1A6A19E759AA}">
      <dgm:prSet/>
      <dgm:spPr/>
      <dgm:t>
        <a:bodyPr/>
        <a:lstStyle/>
        <a:p>
          <a:endParaRPr lang="ru-RU"/>
        </a:p>
      </dgm:t>
    </dgm:pt>
    <dgm:pt modelId="{78139371-F6A5-49A1-AF33-A1D646F156D2}" type="sibTrans" cxnId="{EDDC5586-E5AC-423F-8C96-1A6A19E759AA}">
      <dgm:prSet/>
      <dgm:spPr/>
      <dgm:t>
        <a:bodyPr/>
        <a:lstStyle/>
        <a:p>
          <a:endParaRPr lang="ru-RU"/>
        </a:p>
      </dgm:t>
    </dgm:pt>
    <dgm:pt modelId="{05A3C567-6B3F-4277-A768-6947FBD2B0C8}">
      <dgm:prSet phldrT="[Текст]"/>
      <dgm:spPr/>
      <dgm:t>
        <a:bodyPr/>
        <a:lstStyle/>
        <a:p>
          <a:endParaRPr lang="ru-RU" sz="600"/>
        </a:p>
      </dgm:t>
    </dgm:pt>
    <dgm:pt modelId="{2FD92948-1C89-46A7-B994-C96706B2C974}" type="parTrans" cxnId="{6BCDF422-03E4-4D11-9BEE-5510DE776AB3}">
      <dgm:prSet/>
      <dgm:spPr/>
      <dgm:t>
        <a:bodyPr/>
        <a:lstStyle/>
        <a:p>
          <a:endParaRPr lang="ru-RU"/>
        </a:p>
      </dgm:t>
    </dgm:pt>
    <dgm:pt modelId="{0B2C894B-5573-4AC1-AFBF-8CE2BE6735A3}" type="sibTrans" cxnId="{6BCDF422-03E4-4D11-9BEE-5510DE776AB3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5B60B338-3C7D-43A5-870C-5038C318A075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 </m:t>
                    </m:r>
                    <m:r>
                      <a:rPr lang="en-US" b="0" i="1">
                        <a:latin typeface="Cambria Math"/>
                      </a:rPr>
                      <m:t>𝑆𝑊</m:t>
                    </m:r>
                  </m:oMath>
                </m:oMathPara>
              </a14:m>
              <a:endParaRPr lang="ru-RU"/>
            </a:p>
          </dgm:t>
        </dgm:pt>
      </mc:Choice>
      <mc:Fallback xmlns="">
        <dgm:pt modelId="{5B60B338-3C7D-43A5-870C-5038C318A075}">
          <dgm:prSet/>
          <dgm:spPr/>
          <dgm:t>
            <a:bodyPr/>
            <a:lstStyle/>
            <a:p>
              <a:r>
                <a:rPr lang="en-US" b="0" i="0">
                  <a:latin typeface="Cambria Math"/>
                </a:rPr>
                <a:t>𝑈_𝑖, 𝑆𝑊</a:t>
              </a:r>
              <a:endParaRPr lang="ru-RU"/>
            </a:p>
          </dgm:t>
        </dgm:pt>
      </mc:Fallback>
    </mc:AlternateContent>
    <dgm:pt modelId="{BCD56932-89FD-468A-B02A-35D54475240A}" type="parTrans" cxnId="{59164ABE-5067-422E-8187-D65D97C7487A}">
      <dgm:prSet/>
      <dgm:spPr/>
      <dgm:t>
        <a:bodyPr/>
        <a:lstStyle/>
        <a:p>
          <a:endParaRPr lang="ru-RU"/>
        </a:p>
      </dgm:t>
    </dgm:pt>
    <dgm:pt modelId="{D6974540-5933-4644-8C90-862210CE8CA5}" type="sibTrans" cxnId="{59164ABE-5067-422E-8187-D65D97C7487A}">
      <dgm:prSet/>
      <dgm:spPr/>
      <dgm:t>
        <a:bodyPr/>
        <a:lstStyle/>
        <a:p>
          <a:endParaRPr lang="ru-RU"/>
        </a:p>
      </dgm:t>
    </dgm:pt>
    <dgm:pt modelId="{ED31F85D-28A0-480C-A12D-3761A0C70EEE}">
      <dgm:prSet custT="1"/>
      <dgm:spPr/>
      <dgm:t>
        <a:bodyPr/>
        <a:lstStyle/>
        <a:p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Определяются индивидуальные выигрыши и общественные потери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7363A2-FEC4-4F49-9B3A-EF3C790CE474}" type="parTrans" cxnId="{33D1C30E-735B-44DC-A7C4-E02C4E17B063}">
      <dgm:prSet/>
      <dgm:spPr/>
      <dgm:t>
        <a:bodyPr/>
        <a:lstStyle/>
        <a:p>
          <a:endParaRPr lang="ru-RU"/>
        </a:p>
      </dgm:t>
    </dgm:pt>
    <dgm:pt modelId="{2271B2CD-DA95-4AC3-A327-6D1993098E09}" type="sibTrans" cxnId="{33D1C30E-735B-44DC-A7C4-E02C4E17B063}">
      <dgm:prSet/>
      <dgm:spPr/>
      <dgm:t>
        <a:bodyPr/>
        <a:lstStyle/>
        <a:p>
          <a:endParaRPr lang="ru-RU"/>
        </a:p>
      </dgm:t>
    </dgm:pt>
    <dgm:pt modelId="{FEB53911-89AF-466B-AC55-7705F021CA28}" type="pres">
      <dgm:prSet presAssocID="{F88162C8-59EE-4B91-AAE4-804E181938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E9B2FC-0B81-4670-AA7A-9FA3F8DB64C3}" type="pres">
      <dgm:prSet presAssocID="{F88162C8-59EE-4B91-AAE4-804E181938CD}" presName="tSp" presStyleCnt="0"/>
      <dgm:spPr/>
    </dgm:pt>
    <dgm:pt modelId="{C61309D1-AF66-4CF3-9796-868559F8CC41}" type="pres">
      <dgm:prSet presAssocID="{F88162C8-59EE-4B91-AAE4-804E181938CD}" presName="bSp" presStyleCnt="0"/>
      <dgm:spPr/>
    </dgm:pt>
    <dgm:pt modelId="{49C629DC-A477-4B29-B416-C1CC36B8F0F9}" type="pres">
      <dgm:prSet presAssocID="{F88162C8-59EE-4B91-AAE4-804E181938CD}" presName="process" presStyleCnt="0"/>
      <dgm:spPr/>
    </dgm:pt>
    <dgm:pt modelId="{9DBB9113-3F31-464E-BF66-A941EEA1F9A5}" type="pres">
      <dgm:prSet presAssocID="{723D15CD-A069-4243-89E8-4C682F963C47}" presName="composite1" presStyleCnt="0"/>
      <dgm:spPr/>
    </dgm:pt>
    <dgm:pt modelId="{44D4EC5F-4F08-4A12-B458-CD41BD4F263B}" type="pres">
      <dgm:prSet presAssocID="{723D15CD-A069-4243-89E8-4C682F963C47}" presName="dummyNode1" presStyleLbl="node1" presStyleIdx="0" presStyleCnt="4"/>
      <dgm:spPr/>
    </dgm:pt>
    <dgm:pt modelId="{EB68D0F5-51DB-42BA-A0BE-C0A655656C09}" type="pres">
      <dgm:prSet presAssocID="{723D15CD-A069-4243-89E8-4C682F963C47}" presName="childNode1" presStyleLbl="bgAcc1" presStyleIdx="0" presStyleCnt="4" custScaleX="1318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AC0F71-2B66-47DA-8540-9898FA6E1381}" type="pres">
      <dgm:prSet presAssocID="{723D15CD-A069-4243-89E8-4C682F963C47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8DC39E-4C6C-4F1C-A863-DF5044958B6B}" type="pres">
      <dgm:prSet presAssocID="{723D15CD-A069-4243-89E8-4C682F963C47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EE4F71-915E-4FB5-919C-4A70A11787B1}" type="pres">
      <dgm:prSet presAssocID="{723D15CD-A069-4243-89E8-4C682F963C47}" presName="connSite1" presStyleCnt="0"/>
      <dgm:spPr/>
    </dgm:pt>
    <dgm:pt modelId="{DA01DEE9-70B0-49CE-93CA-72B843CB4402}" type="pres">
      <dgm:prSet presAssocID="{EAE8E709-4BCC-4962-A5C7-61755DDC56C2}" presName="Name9" presStyleLbl="sibTrans2D1" presStyleIdx="0" presStyleCnt="3"/>
      <dgm:spPr/>
      <dgm:t>
        <a:bodyPr/>
        <a:lstStyle/>
        <a:p>
          <a:endParaRPr lang="ru-RU"/>
        </a:p>
      </dgm:t>
    </dgm:pt>
    <dgm:pt modelId="{023C8318-C21F-426F-B096-B28128B63A66}" type="pres">
      <dgm:prSet presAssocID="{BED27F58-B3C1-4F98-83D5-2A661D38E4AB}" presName="composite2" presStyleCnt="0"/>
      <dgm:spPr/>
    </dgm:pt>
    <dgm:pt modelId="{615CBF34-9CB8-4D32-B9E4-2F748E51F963}" type="pres">
      <dgm:prSet presAssocID="{BED27F58-B3C1-4F98-83D5-2A661D38E4AB}" presName="dummyNode2" presStyleLbl="node1" presStyleIdx="0" presStyleCnt="4"/>
      <dgm:spPr/>
    </dgm:pt>
    <dgm:pt modelId="{20DDF3DD-EFC6-411A-ABEE-62413E57CB0A}" type="pres">
      <dgm:prSet presAssocID="{BED27F58-B3C1-4F98-83D5-2A661D38E4AB}" presName="childNode2" presStyleLbl="bgAcc1" presStyleIdx="1" presStyleCnt="4" custScaleY="1238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EE1CFA-01FC-4A98-B350-C5271587B44C}" type="pres">
      <dgm:prSet presAssocID="{BED27F58-B3C1-4F98-83D5-2A661D38E4AB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F0D32B-79B2-4E55-88C3-2CC68F5DB2E5}" type="pres">
      <dgm:prSet presAssocID="{BED27F58-B3C1-4F98-83D5-2A661D38E4AB}" presName="parentNode2" presStyleLbl="node1" presStyleIdx="1" presStyleCnt="4" custLinFactNeighborY="-2549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FC81AD-E6BA-4F68-8C4B-05812CD20557}" type="pres">
      <dgm:prSet presAssocID="{BED27F58-B3C1-4F98-83D5-2A661D38E4AB}" presName="connSite2" presStyleCnt="0"/>
      <dgm:spPr/>
    </dgm:pt>
    <dgm:pt modelId="{86F09EA9-DB49-464A-BE75-67EB9E69BF51}" type="pres">
      <dgm:prSet presAssocID="{3FB665CD-8CDD-489B-9447-EC671D4C8F2A}" presName="Name18" presStyleLbl="sibTrans2D1" presStyleIdx="1" presStyleCnt="3"/>
      <dgm:spPr/>
      <dgm:t>
        <a:bodyPr/>
        <a:lstStyle/>
        <a:p>
          <a:endParaRPr lang="ru-RU"/>
        </a:p>
      </dgm:t>
    </dgm:pt>
    <dgm:pt modelId="{844ED410-C755-4912-9B42-BA6D9E5FD717}" type="pres">
      <dgm:prSet presAssocID="{72CF8305-B7CF-406B-B876-4A12A69988A1}" presName="composite1" presStyleCnt="0"/>
      <dgm:spPr/>
    </dgm:pt>
    <dgm:pt modelId="{BC4BF4FA-B520-4D6C-A32B-17A8B682E7EA}" type="pres">
      <dgm:prSet presAssocID="{72CF8305-B7CF-406B-B876-4A12A69988A1}" presName="dummyNode1" presStyleLbl="node1" presStyleIdx="1" presStyleCnt="4"/>
      <dgm:spPr/>
    </dgm:pt>
    <dgm:pt modelId="{32C947F4-044A-478E-9917-C91BD5007DA7}" type="pres">
      <dgm:prSet presAssocID="{72CF8305-B7CF-406B-B876-4A12A69988A1}" presName="childNode1" presStyleLbl="bgAcc1" presStyleIdx="2" presStyleCnt="4" custScaleX="111733" custScaleY="1977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656318-F52B-4E0C-8E09-5C5BDF292298}" type="pres">
      <dgm:prSet presAssocID="{72CF8305-B7CF-406B-B876-4A12A69988A1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E6FDC3-4CAE-4C52-BE7A-41FFB613B738}" type="pres">
      <dgm:prSet presAssocID="{72CF8305-B7CF-406B-B876-4A12A69988A1}" presName="parentNode1" presStyleLbl="node1" presStyleIdx="2" presStyleCnt="4" custLinFactY="7382" custLinFactNeighborX="-610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2675EE-CD04-4810-9E07-E8266B262112}" type="pres">
      <dgm:prSet presAssocID="{72CF8305-B7CF-406B-B876-4A12A69988A1}" presName="connSite1" presStyleCnt="0"/>
      <dgm:spPr/>
    </dgm:pt>
    <dgm:pt modelId="{8C176146-A663-430B-B2F8-26E67FCEC10E}" type="pres">
      <dgm:prSet presAssocID="{D8923E93-D051-4B95-8FB4-9795D99AAAD9}" presName="Name9" presStyleLbl="sibTrans2D1" presStyleIdx="2" presStyleCnt="3"/>
      <dgm:spPr/>
      <dgm:t>
        <a:bodyPr/>
        <a:lstStyle/>
        <a:p>
          <a:endParaRPr lang="ru-RU"/>
        </a:p>
      </dgm:t>
    </dgm:pt>
    <dgm:pt modelId="{F6ED58CE-1DA5-44B8-9EA7-C3DF4FE7B7E9}" type="pres">
      <dgm:prSet presAssocID="{5B60B338-3C7D-43A5-870C-5038C318A075}" presName="composite2" presStyleCnt="0"/>
      <dgm:spPr/>
    </dgm:pt>
    <dgm:pt modelId="{BA59B772-7D68-4B7D-9E41-83EA18FC659C}" type="pres">
      <dgm:prSet presAssocID="{5B60B338-3C7D-43A5-870C-5038C318A075}" presName="dummyNode2" presStyleLbl="node1" presStyleIdx="2" presStyleCnt="4"/>
      <dgm:spPr/>
    </dgm:pt>
    <dgm:pt modelId="{7993F468-29FC-4AD9-84A2-CFCEB96F816D}" type="pres">
      <dgm:prSet presAssocID="{5B60B338-3C7D-43A5-870C-5038C318A075}" presName="childNode2" presStyleLbl="bgAcc1" presStyleIdx="3" presStyleCnt="4" custScaleX="113400" custScaleY="124790" custLinFactNeighborX="-1557" custLinFactNeighborY="-66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84BD87-C6EE-4D2C-A6AB-65FA453A00D7}" type="pres">
      <dgm:prSet presAssocID="{5B60B338-3C7D-43A5-870C-5038C318A075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DEA7AF-50B8-4AC0-8EF4-63A00EF18894}" type="pres">
      <dgm:prSet presAssocID="{5B60B338-3C7D-43A5-870C-5038C318A075}" presName="parentNode2" presStyleLbl="node1" presStyleIdx="3" presStyleCnt="4" custLinFactNeighborX="-20387" custLinFactNeighborY="-59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F4ED72-145C-4F03-A742-2B54955909EE}" type="pres">
      <dgm:prSet presAssocID="{5B60B338-3C7D-43A5-870C-5038C318A075}" presName="connSite2" presStyleCnt="0"/>
      <dgm:spPr/>
    </dgm:pt>
  </dgm:ptLst>
  <dgm:cxnLst>
    <dgm:cxn modelId="{CCAA6E29-87C1-408C-9EBC-DB0DB428662A}" type="presOf" srcId="{D8923E93-D051-4B95-8FB4-9795D99AAAD9}" destId="{8C176146-A663-430B-B2F8-26E67FCEC10E}" srcOrd="0" destOrd="0" presId="urn:microsoft.com/office/officeart/2005/8/layout/hProcess4"/>
    <dgm:cxn modelId="{C6A3317D-B214-43A0-AFFA-345A9037DCA7}" srcId="{F88162C8-59EE-4B91-AAE4-804E181938CD}" destId="{723D15CD-A069-4243-89E8-4C682F963C47}" srcOrd="0" destOrd="0" parTransId="{E64D240B-1521-4B00-AF92-88E6B6FACBAE}" sibTransId="{EAE8E709-4BCC-4962-A5C7-61755DDC56C2}"/>
    <dgm:cxn modelId="{4C0A9AEC-4049-416F-937E-DB4B4592BC49}" type="presOf" srcId="{EDF1DF95-81E2-42B8-8207-93ABB97FB8D3}" destId="{EB68D0F5-51DB-42BA-A0BE-C0A655656C09}" srcOrd="0" destOrd="0" presId="urn:microsoft.com/office/officeart/2005/8/layout/hProcess4"/>
    <dgm:cxn modelId="{59164ABE-5067-422E-8187-D65D97C7487A}" srcId="{F88162C8-59EE-4B91-AAE4-804E181938CD}" destId="{5B60B338-3C7D-43A5-870C-5038C318A075}" srcOrd="3" destOrd="0" parTransId="{BCD56932-89FD-468A-B02A-35D54475240A}" sibTransId="{D6974540-5933-4644-8C90-862210CE8CA5}"/>
    <dgm:cxn modelId="{A9AFDCF9-A316-4F53-A242-BD8E08B20E3F}" type="presOf" srcId="{723D15CD-A069-4243-89E8-4C682F963C47}" destId="{7E8DC39E-4C6C-4F1C-A863-DF5044958B6B}" srcOrd="0" destOrd="0" presId="urn:microsoft.com/office/officeart/2005/8/layout/hProcess4"/>
    <dgm:cxn modelId="{064D8027-B1DE-4A9B-AE9A-AC63AFBA1096}" srcId="{BED27F58-B3C1-4F98-83D5-2A661D38E4AB}" destId="{BD602E9F-D428-479A-937F-9BD90DE653A5}" srcOrd="0" destOrd="0" parTransId="{0B1A5A3B-826C-42DE-87C7-528CEAB0AB81}" sibTransId="{39FDA530-9B89-4A5B-A352-8E9946CDAB0D}"/>
    <dgm:cxn modelId="{EDDC5586-E5AC-423F-8C96-1A6A19E759AA}" srcId="{72CF8305-B7CF-406B-B876-4A12A69988A1}" destId="{3F4E4CC6-CCF5-43B9-AA57-FCB0AB08F4C3}" srcOrd="0" destOrd="0" parTransId="{3797E603-B225-4395-A3ED-CAE861168FA4}" sibTransId="{78139371-F6A5-49A1-AF33-A1D646F156D2}"/>
    <dgm:cxn modelId="{F1F58BCC-D7E5-4FD6-84C8-31CF3027D470}" type="presOf" srcId="{72CF8305-B7CF-406B-B876-4A12A69988A1}" destId="{BDE6FDC3-4CAE-4C52-BE7A-41FFB613B738}" srcOrd="0" destOrd="0" presId="urn:microsoft.com/office/officeart/2005/8/layout/hProcess4"/>
    <dgm:cxn modelId="{6BCDF422-03E4-4D11-9BEE-5510DE776AB3}" srcId="{72CF8305-B7CF-406B-B876-4A12A69988A1}" destId="{05A3C567-6B3F-4277-A768-6947FBD2B0C8}" srcOrd="1" destOrd="0" parTransId="{2FD92948-1C89-46A7-B994-C96706B2C974}" sibTransId="{0B2C894B-5573-4AC1-AFBF-8CE2BE6735A3}"/>
    <dgm:cxn modelId="{22B21752-8014-4051-A9E6-38F7E5D9FF54}" type="presOf" srcId="{F88162C8-59EE-4B91-AAE4-804E181938CD}" destId="{FEB53911-89AF-466B-AC55-7705F021CA28}" srcOrd="0" destOrd="0" presId="urn:microsoft.com/office/officeart/2005/8/layout/hProcess4"/>
    <dgm:cxn modelId="{EE738834-82C1-44F9-B2FA-3E318CA6F1E0}" type="presOf" srcId="{3FB665CD-8CDD-489B-9447-EC671D4C8F2A}" destId="{86F09EA9-DB49-464A-BE75-67EB9E69BF51}" srcOrd="0" destOrd="0" presId="urn:microsoft.com/office/officeart/2005/8/layout/hProcess4"/>
    <dgm:cxn modelId="{DEB055E0-42BA-414B-BFD5-55A4588DCE0A}" srcId="{F88162C8-59EE-4B91-AAE4-804E181938CD}" destId="{BED27F58-B3C1-4F98-83D5-2A661D38E4AB}" srcOrd="1" destOrd="0" parTransId="{B070D2CA-1E8B-473D-A61B-A9659834EFAB}" sibTransId="{3FB665CD-8CDD-489B-9447-EC671D4C8F2A}"/>
    <dgm:cxn modelId="{9BF28F4C-5AF6-4C06-9C94-94F24FB6286D}" type="presOf" srcId="{5B60B338-3C7D-43A5-870C-5038C318A075}" destId="{57DEA7AF-50B8-4AC0-8EF4-63A00EF18894}" srcOrd="0" destOrd="0" presId="urn:microsoft.com/office/officeart/2005/8/layout/hProcess4"/>
    <dgm:cxn modelId="{41B7637D-8A02-4745-8BDA-C9CDC6946719}" srcId="{723D15CD-A069-4243-89E8-4C682F963C47}" destId="{EDF1DF95-81E2-42B8-8207-93ABB97FB8D3}" srcOrd="0" destOrd="0" parTransId="{83D56431-22C7-4B8F-8671-534617E5F644}" sibTransId="{80E0A033-78C7-4F1E-AA7F-CA94EB8EF02D}"/>
    <dgm:cxn modelId="{21486211-6227-4D67-BAFB-FED2DF484229}" type="presOf" srcId="{05A3C567-6B3F-4277-A768-6947FBD2B0C8}" destId="{32C947F4-044A-478E-9917-C91BD5007DA7}" srcOrd="0" destOrd="1" presId="urn:microsoft.com/office/officeart/2005/8/layout/hProcess4"/>
    <dgm:cxn modelId="{A3DC852D-0D9B-410B-8BCE-DF0C658E277F}" type="presOf" srcId="{BED27F58-B3C1-4F98-83D5-2A661D38E4AB}" destId="{A6F0D32B-79B2-4E55-88C3-2CC68F5DB2E5}" srcOrd="0" destOrd="0" presId="urn:microsoft.com/office/officeart/2005/8/layout/hProcess4"/>
    <dgm:cxn modelId="{04D76F92-C66D-4606-80CD-2A9E5B5D5DFE}" type="presOf" srcId="{BD602E9F-D428-479A-937F-9BD90DE653A5}" destId="{20DDF3DD-EFC6-411A-ABEE-62413E57CB0A}" srcOrd="0" destOrd="0" presId="urn:microsoft.com/office/officeart/2005/8/layout/hProcess4"/>
    <dgm:cxn modelId="{43FFD6FD-61B7-48B2-BD9B-65DB83B6B4D8}" type="presOf" srcId="{3F4E4CC6-CCF5-43B9-AA57-FCB0AB08F4C3}" destId="{16656318-F52B-4E0C-8E09-5C5BDF292298}" srcOrd="1" destOrd="0" presId="urn:microsoft.com/office/officeart/2005/8/layout/hProcess4"/>
    <dgm:cxn modelId="{D17A4049-0A33-4C58-A7A9-362B2BB6CB0B}" type="presOf" srcId="{ED31F85D-28A0-480C-A12D-3761A0C70EEE}" destId="{7993F468-29FC-4AD9-84A2-CFCEB96F816D}" srcOrd="0" destOrd="0" presId="urn:microsoft.com/office/officeart/2005/8/layout/hProcess4"/>
    <dgm:cxn modelId="{943B1A28-6AA6-4B37-BD11-56D94ED23B63}" type="presOf" srcId="{BD602E9F-D428-479A-937F-9BD90DE653A5}" destId="{E6EE1CFA-01FC-4A98-B350-C5271587B44C}" srcOrd="1" destOrd="0" presId="urn:microsoft.com/office/officeart/2005/8/layout/hProcess4"/>
    <dgm:cxn modelId="{8284AA00-1E49-4B60-8BEA-E113EB5BEF23}" type="presOf" srcId="{3F4E4CC6-CCF5-43B9-AA57-FCB0AB08F4C3}" destId="{32C947F4-044A-478E-9917-C91BD5007DA7}" srcOrd="0" destOrd="0" presId="urn:microsoft.com/office/officeart/2005/8/layout/hProcess4"/>
    <dgm:cxn modelId="{25B3DD50-CF34-4263-9461-3F3EED7EA2F2}" type="presOf" srcId="{05A3C567-6B3F-4277-A768-6947FBD2B0C8}" destId="{16656318-F52B-4E0C-8E09-5C5BDF292298}" srcOrd="1" destOrd="1" presId="urn:microsoft.com/office/officeart/2005/8/layout/hProcess4"/>
    <dgm:cxn modelId="{33D1C30E-735B-44DC-A7C4-E02C4E17B063}" srcId="{5B60B338-3C7D-43A5-870C-5038C318A075}" destId="{ED31F85D-28A0-480C-A12D-3761A0C70EEE}" srcOrd="0" destOrd="0" parTransId="{B57363A2-FEC4-4F49-9B3A-EF3C790CE474}" sibTransId="{2271B2CD-DA95-4AC3-A327-6D1993098E09}"/>
    <dgm:cxn modelId="{8C03FA86-08CA-49AC-9F7D-F1CFD67A00D4}" srcId="{F88162C8-59EE-4B91-AAE4-804E181938CD}" destId="{72CF8305-B7CF-406B-B876-4A12A69988A1}" srcOrd="2" destOrd="0" parTransId="{0926B714-8308-4A4B-9F77-9473E1EAC18A}" sibTransId="{D8923E93-D051-4B95-8FB4-9795D99AAAD9}"/>
    <dgm:cxn modelId="{6C3436C0-5F35-4D28-8D47-4CE8E5CAD2C6}" type="presOf" srcId="{EAE8E709-4BCC-4962-A5C7-61755DDC56C2}" destId="{DA01DEE9-70B0-49CE-93CA-72B843CB4402}" srcOrd="0" destOrd="0" presId="urn:microsoft.com/office/officeart/2005/8/layout/hProcess4"/>
    <dgm:cxn modelId="{EB9B25CF-086B-439D-AE11-92D1B4F57944}" type="presOf" srcId="{EDF1DF95-81E2-42B8-8207-93ABB97FB8D3}" destId="{F9AC0F71-2B66-47DA-8540-9898FA6E1381}" srcOrd="1" destOrd="0" presId="urn:microsoft.com/office/officeart/2005/8/layout/hProcess4"/>
    <dgm:cxn modelId="{84956A76-5F11-4D3C-893B-0C5DA3982B8D}" type="presOf" srcId="{ED31F85D-28A0-480C-A12D-3761A0C70EEE}" destId="{8A84BD87-C6EE-4D2C-A6AB-65FA453A00D7}" srcOrd="1" destOrd="0" presId="urn:microsoft.com/office/officeart/2005/8/layout/hProcess4"/>
    <dgm:cxn modelId="{82397689-79E5-4041-AF98-048E38098880}" type="presParOf" srcId="{FEB53911-89AF-466B-AC55-7705F021CA28}" destId="{5EE9B2FC-0B81-4670-AA7A-9FA3F8DB64C3}" srcOrd="0" destOrd="0" presId="urn:microsoft.com/office/officeart/2005/8/layout/hProcess4"/>
    <dgm:cxn modelId="{D98816A1-D6CA-413C-B134-792F7B403458}" type="presParOf" srcId="{FEB53911-89AF-466B-AC55-7705F021CA28}" destId="{C61309D1-AF66-4CF3-9796-868559F8CC41}" srcOrd="1" destOrd="0" presId="urn:microsoft.com/office/officeart/2005/8/layout/hProcess4"/>
    <dgm:cxn modelId="{17BBF36F-8C2B-406C-9DE7-ADF6907F0DBC}" type="presParOf" srcId="{FEB53911-89AF-466B-AC55-7705F021CA28}" destId="{49C629DC-A477-4B29-B416-C1CC36B8F0F9}" srcOrd="2" destOrd="0" presId="urn:microsoft.com/office/officeart/2005/8/layout/hProcess4"/>
    <dgm:cxn modelId="{26A6ADC6-A2D0-43C0-9003-658AB87A0877}" type="presParOf" srcId="{49C629DC-A477-4B29-B416-C1CC36B8F0F9}" destId="{9DBB9113-3F31-464E-BF66-A941EEA1F9A5}" srcOrd="0" destOrd="0" presId="urn:microsoft.com/office/officeart/2005/8/layout/hProcess4"/>
    <dgm:cxn modelId="{6603719D-27D5-4732-B2BA-3A4E9818ADE4}" type="presParOf" srcId="{9DBB9113-3F31-464E-BF66-A941EEA1F9A5}" destId="{44D4EC5F-4F08-4A12-B458-CD41BD4F263B}" srcOrd="0" destOrd="0" presId="urn:microsoft.com/office/officeart/2005/8/layout/hProcess4"/>
    <dgm:cxn modelId="{B1E6A7D6-78E0-40DC-A2B8-BF096B7CB6C1}" type="presParOf" srcId="{9DBB9113-3F31-464E-BF66-A941EEA1F9A5}" destId="{EB68D0F5-51DB-42BA-A0BE-C0A655656C09}" srcOrd="1" destOrd="0" presId="urn:microsoft.com/office/officeart/2005/8/layout/hProcess4"/>
    <dgm:cxn modelId="{A2F24F7A-522F-481F-945A-B1D0DC3F7F69}" type="presParOf" srcId="{9DBB9113-3F31-464E-BF66-A941EEA1F9A5}" destId="{F9AC0F71-2B66-47DA-8540-9898FA6E1381}" srcOrd="2" destOrd="0" presId="urn:microsoft.com/office/officeart/2005/8/layout/hProcess4"/>
    <dgm:cxn modelId="{9223241D-D3D0-4CCC-829B-2CC506E3B586}" type="presParOf" srcId="{9DBB9113-3F31-464E-BF66-A941EEA1F9A5}" destId="{7E8DC39E-4C6C-4F1C-A863-DF5044958B6B}" srcOrd="3" destOrd="0" presId="urn:microsoft.com/office/officeart/2005/8/layout/hProcess4"/>
    <dgm:cxn modelId="{55715FCE-26A8-41CB-99ED-85E5A3E40F66}" type="presParOf" srcId="{9DBB9113-3F31-464E-BF66-A941EEA1F9A5}" destId="{C3EE4F71-915E-4FB5-919C-4A70A11787B1}" srcOrd="4" destOrd="0" presId="urn:microsoft.com/office/officeart/2005/8/layout/hProcess4"/>
    <dgm:cxn modelId="{58C62ED5-7339-4337-BF47-39B038F2C8D4}" type="presParOf" srcId="{49C629DC-A477-4B29-B416-C1CC36B8F0F9}" destId="{DA01DEE9-70B0-49CE-93CA-72B843CB4402}" srcOrd="1" destOrd="0" presId="urn:microsoft.com/office/officeart/2005/8/layout/hProcess4"/>
    <dgm:cxn modelId="{3985A0EB-71C9-4DA4-99CE-202F26C55CBF}" type="presParOf" srcId="{49C629DC-A477-4B29-B416-C1CC36B8F0F9}" destId="{023C8318-C21F-426F-B096-B28128B63A66}" srcOrd="2" destOrd="0" presId="urn:microsoft.com/office/officeart/2005/8/layout/hProcess4"/>
    <dgm:cxn modelId="{25B1E59C-D61F-4903-A4E2-CE994CE8E348}" type="presParOf" srcId="{023C8318-C21F-426F-B096-B28128B63A66}" destId="{615CBF34-9CB8-4D32-B9E4-2F748E51F963}" srcOrd="0" destOrd="0" presId="urn:microsoft.com/office/officeart/2005/8/layout/hProcess4"/>
    <dgm:cxn modelId="{FC81F2B2-E9DD-4F0A-B334-3B2026698000}" type="presParOf" srcId="{023C8318-C21F-426F-B096-B28128B63A66}" destId="{20DDF3DD-EFC6-411A-ABEE-62413E57CB0A}" srcOrd="1" destOrd="0" presId="urn:microsoft.com/office/officeart/2005/8/layout/hProcess4"/>
    <dgm:cxn modelId="{834386C3-DE65-40B5-AE57-9E01BC310AD4}" type="presParOf" srcId="{023C8318-C21F-426F-B096-B28128B63A66}" destId="{E6EE1CFA-01FC-4A98-B350-C5271587B44C}" srcOrd="2" destOrd="0" presId="urn:microsoft.com/office/officeart/2005/8/layout/hProcess4"/>
    <dgm:cxn modelId="{433AFA73-1889-4E84-AD42-CFD323EBA3BC}" type="presParOf" srcId="{023C8318-C21F-426F-B096-B28128B63A66}" destId="{A6F0D32B-79B2-4E55-88C3-2CC68F5DB2E5}" srcOrd="3" destOrd="0" presId="urn:microsoft.com/office/officeart/2005/8/layout/hProcess4"/>
    <dgm:cxn modelId="{E2AE6723-F8EF-45FC-9EB6-54B831B1F32D}" type="presParOf" srcId="{023C8318-C21F-426F-B096-B28128B63A66}" destId="{A7FC81AD-E6BA-4F68-8C4B-05812CD20557}" srcOrd="4" destOrd="0" presId="urn:microsoft.com/office/officeart/2005/8/layout/hProcess4"/>
    <dgm:cxn modelId="{A7D3B85B-4B84-4F58-9A3E-EE0BAA7EE0CA}" type="presParOf" srcId="{49C629DC-A477-4B29-B416-C1CC36B8F0F9}" destId="{86F09EA9-DB49-464A-BE75-67EB9E69BF51}" srcOrd="3" destOrd="0" presId="urn:microsoft.com/office/officeart/2005/8/layout/hProcess4"/>
    <dgm:cxn modelId="{7592D191-08D1-40CF-B2AC-4EDB03869A25}" type="presParOf" srcId="{49C629DC-A477-4B29-B416-C1CC36B8F0F9}" destId="{844ED410-C755-4912-9B42-BA6D9E5FD717}" srcOrd="4" destOrd="0" presId="urn:microsoft.com/office/officeart/2005/8/layout/hProcess4"/>
    <dgm:cxn modelId="{B0638A37-163A-447A-BEF8-1A7D23F29109}" type="presParOf" srcId="{844ED410-C755-4912-9B42-BA6D9E5FD717}" destId="{BC4BF4FA-B520-4D6C-A32B-17A8B682E7EA}" srcOrd="0" destOrd="0" presId="urn:microsoft.com/office/officeart/2005/8/layout/hProcess4"/>
    <dgm:cxn modelId="{E67924A8-6D89-4D3B-9311-7B75DC20B00A}" type="presParOf" srcId="{844ED410-C755-4912-9B42-BA6D9E5FD717}" destId="{32C947F4-044A-478E-9917-C91BD5007DA7}" srcOrd="1" destOrd="0" presId="urn:microsoft.com/office/officeart/2005/8/layout/hProcess4"/>
    <dgm:cxn modelId="{BCD50A66-2717-4AE2-93A6-A8290D440F5B}" type="presParOf" srcId="{844ED410-C755-4912-9B42-BA6D9E5FD717}" destId="{16656318-F52B-4E0C-8E09-5C5BDF292298}" srcOrd="2" destOrd="0" presId="urn:microsoft.com/office/officeart/2005/8/layout/hProcess4"/>
    <dgm:cxn modelId="{4910D99B-E2C0-4C1B-B08A-A3BD8E5C7CE0}" type="presParOf" srcId="{844ED410-C755-4912-9B42-BA6D9E5FD717}" destId="{BDE6FDC3-4CAE-4C52-BE7A-41FFB613B738}" srcOrd="3" destOrd="0" presId="urn:microsoft.com/office/officeart/2005/8/layout/hProcess4"/>
    <dgm:cxn modelId="{EED74FA5-7FBD-4A56-869D-4BF005F43CDF}" type="presParOf" srcId="{844ED410-C755-4912-9B42-BA6D9E5FD717}" destId="{CE2675EE-CD04-4810-9E07-E8266B262112}" srcOrd="4" destOrd="0" presId="urn:microsoft.com/office/officeart/2005/8/layout/hProcess4"/>
    <dgm:cxn modelId="{64B4DAAB-6CD0-4843-92DA-3727A497E3DF}" type="presParOf" srcId="{49C629DC-A477-4B29-B416-C1CC36B8F0F9}" destId="{8C176146-A663-430B-B2F8-26E67FCEC10E}" srcOrd="5" destOrd="0" presId="urn:microsoft.com/office/officeart/2005/8/layout/hProcess4"/>
    <dgm:cxn modelId="{F92D5555-BB50-411F-A21D-844CD89A645B}" type="presParOf" srcId="{49C629DC-A477-4B29-B416-C1CC36B8F0F9}" destId="{F6ED58CE-1DA5-44B8-9EA7-C3DF4FE7B7E9}" srcOrd="6" destOrd="0" presId="urn:microsoft.com/office/officeart/2005/8/layout/hProcess4"/>
    <dgm:cxn modelId="{51EF2545-E55E-410A-ACF8-F50428451B40}" type="presParOf" srcId="{F6ED58CE-1DA5-44B8-9EA7-C3DF4FE7B7E9}" destId="{BA59B772-7D68-4B7D-9E41-83EA18FC659C}" srcOrd="0" destOrd="0" presId="urn:microsoft.com/office/officeart/2005/8/layout/hProcess4"/>
    <dgm:cxn modelId="{F11DA5FA-81F1-4C11-BC4E-045F7DBCFDCE}" type="presParOf" srcId="{F6ED58CE-1DA5-44B8-9EA7-C3DF4FE7B7E9}" destId="{7993F468-29FC-4AD9-84A2-CFCEB96F816D}" srcOrd="1" destOrd="0" presId="urn:microsoft.com/office/officeart/2005/8/layout/hProcess4"/>
    <dgm:cxn modelId="{BA02C7D8-18AB-4CD0-ACF1-C7BE14CC43A0}" type="presParOf" srcId="{F6ED58CE-1DA5-44B8-9EA7-C3DF4FE7B7E9}" destId="{8A84BD87-C6EE-4D2C-A6AB-65FA453A00D7}" srcOrd="2" destOrd="0" presId="urn:microsoft.com/office/officeart/2005/8/layout/hProcess4"/>
    <dgm:cxn modelId="{4D930B1E-417C-47AC-8383-2AF6F1A8468F}" type="presParOf" srcId="{F6ED58CE-1DA5-44B8-9EA7-C3DF4FE7B7E9}" destId="{57DEA7AF-50B8-4AC0-8EF4-63A00EF18894}" srcOrd="3" destOrd="0" presId="urn:microsoft.com/office/officeart/2005/8/layout/hProcess4"/>
    <dgm:cxn modelId="{595B6B5B-EBB2-434D-ADCE-D9DBE67AF92A}" type="presParOf" srcId="{F6ED58CE-1DA5-44B8-9EA7-C3DF4FE7B7E9}" destId="{EAF4ED72-145C-4F03-A742-2B54955909E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8162C8-59EE-4B91-AAE4-804E181938CD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723D15CD-A069-4243-89E8-4C682F963C47}">
      <dgm:prSet phldrT="[Текст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E64D240B-1521-4B00-AF92-88E6B6FACBAE}" type="parTrans" cxnId="{C6A3317D-B214-43A0-AFFA-345A9037DCA7}">
      <dgm:prSet/>
      <dgm:spPr/>
      <dgm:t>
        <a:bodyPr/>
        <a:lstStyle/>
        <a:p>
          <a:endParaRPr lang="ru-RU"/>
        </a:p>
      </dgm:t>
    </dgm:pt>
    <dgm:pt modelId="{EAE8E709-4BCC-4962-A5C7-61755DDC56C2}" type="sibTrans" cxnId="{C6A3317D-B214-43A0-AFFA-345A9037DCA7}">
      <dgm:prSet/>
      <dgm:spPr/>
      <dgm:t>
        <a:bodyPr/>
        <a:lstStyle/>
        <a:p>
          <a:endParaRPr lang="ru-RU"/>
        </a:p>
      </dgm:t>
    </dgm:pt>
    <dgm:pt modelId="{EDF1DF95-81E2-42B8-8207-93ABB97FB8D3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Реализуется фундаментальный параметр</a:t>
          </a:r>
        </a:p>
      </dgm:t>
    </dgm:pt>
    <dgm:pt modelId="{83D56431-22C7-4B8F-8671-534617E5F644}" type="parTrans" cxnId="{41B7637D-8A02-4745-8BDA-C9CDC6946719}">
      <dgm:prSet/>
      <dgm:spPr/>
      <dgm:t>
        <a:bodyPr/>
        <a:lstStyle/>
        <a:p>
          <a:endParaRPr lang="ru-RU"/>
        </a:p>
      </dgm:t>
    </dgm:pt>
    <dgm:pt modelId="{80E0A033-78C7-4F1E-AA7F-CA94EB8EF02D}" type="sibTrans" cxnId="{41B7637D-8A02-4745-8BDA-C9CDC6946719}">
      <dgm:prSet/>
      <dgm:spPr/>
      <dgm:t>
        <a:bodyPr/>
        <a:lstStyle/>
        <a:p>
          <a:endParaRPr lang="ru-RU"/>
        </a:p>
      </dgm:t>
    </dgm:pt>
    <dgm:pt modelId="{BED27F58-B3C1-4F98-83D5-2A661D38E4AB}">
      <dgm:prSet phldrT="[Текст]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B070D2CA-1E8B-473D-A61B-A9659834EFAB}" type="parTrans" cxnId="{DEB055E0-42BA-414B-BFD5-55A4588DCE0A}">
      <dgm:prSet/>
      <dgm:spPr/>
      <dgm:t>
        <a:bodyPr/>
        <a:lstStyle/>
        <a:p>
          <a:endParaRPr lang="ru-RU"/>
        </a:p>
      </dgm:t>
    </dgm:pt>
    <dgm:pt modelId="{3FB665CD-8CDD-489B-9447-EC671D4C8F2A}" type="sibTrans" cxnId="{DEB055E0-42BA-414B-BFD5-55A4588DCE0A}">
      <dgm:prSet/>
      <dgm:spPr/>
      <dgm:t>
        <a:bodyPr/>
        <a:lstStyle/>
        <a:p>
          <a:endParaRPr lang="ru-RU"/>
        </a:p>
      </dgm:t>
    </dgm:pt>
    <dgm:pt modelId="{BD602E9F-D428-479A-937F-9BD90DE653A5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Регулятор посылает обществу сигнал</a:t>
          </a:r>
        </a:p>
      </dgm:t>
    </dgm:pt>
    <dgm:pt modelId="{0B1A5A3B-826C-42DE-87C7-528CEAB0AB81}" type="parTrans" cxnId="{064D8027-B1DE-4A9B-AE9A-AC63AFBA1096}">
      <dgm:prSet/>
      <dgm:spPr/>
      <dgm:t>
        <a:bodyPr/>
        <a:lstStyle/>
        <a:p>
          <a:endParaRPr lang="ru-RU"/>
        </a:p>
      </dgm:t>
    </dgm:pt>
    <dgm:pt modelId="{39FDA530-9B89-4A5B-A352-8E9946CDAB0D}" type="sibTrans" cxnId="{064D8027-B1DE-4A9B-AE9A-AC63AFBA1096}">
      <dgm:prSet/>
      <dgm:spPr/>
      <dgm:t>
        <a:bodyPr/>
        <a:lstStyle/>
        <a:p>
          <a:endParaRPr lang="ru-RU"/>
        </a:p>
      </dgm:t>
    </dgm:pt>
    <dgm:pt modelId="{72CF8305-B7CF-406B-B876-4A12A69988A1}">
      <dgm:prSet phldrT="[Текст]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0926B714-8308-4A4B-9F77-9473E1EAC18A}" type="parTrans" cxnId="{8C03FA86-08CA-49AC-9F7D-F1CFD67A00D4}">
      <dgm:prSet/>
      <dgm:spPr/>
      <dgm:t>
        <a:bodyPr/>
        <a:lstStyle/>
        <a:p>
          <a:endParaRPr lang="ru-RU"/>
        </a:p>
      </dgm:t>
    </dgm:pt>
    <dgm:pt modelId="{D8923E93-D051-4B95-8FB4-9795D99AAAD9}" type="sibTrans" cxnId="{8C03FA86-08CA-49AC-9F7D-F1CFD67A00D4}">
      <dgm:prSet/>
      <dgm:spPr/>
      <dgm:t>
        <a:bodyPr/>
        <a:lstStyle/>
        <a:p>
          <a:endParaRPr lang="ru-RU"/>
        </a:p>
      </dgm:t>
    </dgm:pt>
    <dgm:pt modelId="{3F4E4CC6-CCF5-43B9-AA57-FCB0AB08F4C3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На основании полученной информации каждый выбирает 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оптимальное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действие.</a:t>
          </a:r>
        </a:p>
      </dgm:t>
    </dgm:pt>
    <dgm:pt modelId="{3797E603-B225-4395-A3ED-CAE861168FA4}" type="parTrans" cxnId="{EDDC5586-E5AC-423F-8C96-1A6A19E759AA}">
      <dgm:prSet/>
      <dgm:spPr/>
      <dgm:t>
        <a:bodyPr/>
        <a:lstStyle/>
        <a:p>
          <a:endParaRPr lang="ru-RU"/>
        </a:p>
      </dgm:t>
    </dgm:pt>
    <dgm:pt modelId="{78139371-F6A5-49A1-AF33-A1D646F156D2}" type="sibTrans" cxnId="{EDDC5586-E5AC-423F-8C96-1A6A19E759AA}">
      <dgm:prSet/>
      <dgm:spPr/>
      <dgm:t>
        <a:bodyPr/>
        <a:lstStyle/>
        <a:p>
          <a:endParaRPr lang="ru-RU"/>
        </a:p>
      </dgm:t>
    </dgm:pt>
    <dgm:pt modelId="{05A3C567-6B3F-4277-A768-6947FBD2B0C8}">
      <dgm:prSet phldrT="[Текст]"/>
      <dgm:spPr/>
      <dgm:t>
        <a:bodyPr/>
        <a:lstStyle/>
        <a:p>
          <a:endParaRPr lang="ru-RU" sz="600"/>
        </a:p>
      </dgm:t>
    </dgm:pt>
    <dgm:pt modelId="{2FD92948-1C89-46A7-B994-C96706B2C974}" type="parTrans" cxnId="{6BCDF422-03E4-4D11-9BEE-5510DE776AB3}">
      <dgm:prSet/>
      <dgm:spPr/>
      <dgm:t>
        <a:bodyPr/>
        <a:lstStyle/>
        <a:p>
          <a:endParaRPr lang="ru-RU"/>
        </a:p>
      </dgm:t>
    </dgm:pt>
    <dgm:pt modelId="{0B2C894B-5573-4AC1-AFBF-8CE2BE6735A3}" type="sibTrans" cxnId="{6BCDF422-03E4-4D11-9BEE-5510DE776AB3}">
      <dgm:prSet/>
      <dgm:spPr/>
      <dgm:t>
        <a:bodyPr/>
        <a:lstStyle/>
        <a:p>
          <a:endParaRPr lang="ru-RU"/>
        </a:p>
      </dgm:t>
    </dgm:pt>
    <dgm:pt modelId="{5B60B338-3C7D-43A5-870C-5038C318A075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BCD56932-89FD-468A-B02A-35D54475240A}" type="parTrans" cxnId="{59164ABE-5067-422E-8187-D65D97C7487A}">
      <dgm:prSet/>
      <dgm:spPr/>
      <dgm:t>
        <a:bodyPr/>
        <a:lstStyle/>
        <a:p>
          <a:endParaRPr lang="ru-RU"/>
        </a:p>
      </dgm:t>
    </dgm:pt>
    <dgm:pt modelId="{D6974540-5933-4644-8C90-862210CE8CA5}" type="sibTrans" cxnId="{59164ABE-5067-422E-8187-D65D97C7487A}">
      <dgm:prSet/>
      <dgm:spPr/>
      <dgm:t>
        <a:bodyPr/>
        <a:lstStyle/>
        <a:p>
          <a:endParaRPr lang="ru-RU"/>
        </a:p>
      </dgm:t>
    </dgm:pt>
    <dgm:pt modelId="{ED31F85D-28A0-480C-A12D-3761A0C70EEE}">
      <dgm:prSet custT="1"/>
      <dgm:spPr/>
      <dgm:t>
        <a:bodyPr/>
        <a:lstStyle/>
        <a:p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Определяются индивидуальные выигрыши и общественные потери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7363A2-FEC4-4F49-9B3A-EF3C790CE474}" type="parTrans" cxnId="{33D1C30E-735B-44DC-A7C4-E02C4E17B063}">
      <dgm:prSet/>
      <dgm:spPr/>
      <dgm:t>
        <a:bodyPr/>
        <a:lstStyle/>
        <a:p>
          <a:endParaRPr lang="ru-RU"/>
        </a:p>
      </dgm:t>
    </dgm:pt>
    <dgm:pt modelId="{2271B2CD-DA95-4AC3-A327-6D1993098E09}" type="sibTrans" cxnId="{33D1C30E-735B-44DC-A7C4-E02C4E17B063}">
      <dgm:prSet/>
      <dgm:spPr/>
      <dgm:t>
        <a:bodyPr/>
        <a:lstStyle/>
        <a:p>
          <a:endParaRPr lang="ru-RU"/>
        </a:p>
      </dgm:t>
    </dgm:pt>
    <dgm:pt modelId="{FEB53911-89AF-466B-AC55-7705F021CA28}" type="pres">
      <dgm:prSet presAssocID="{F88162C8-59EE-4B91-AAE4-804E181938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E9B2FC-0B81-4670-AA7A-9FA3F8DB64C3}" type="pres">
      <dgm:prSet presAssocID="{F88162C8-59EE-4B91-AAE4-804E181938CD}" presName="tSp" presStyleCnt="0"/>
      <dgm:spPr/>
    </dgm:pt>
    <dgm:pt modelId="{C61309D1-AF66-4CF3-9796-868559F8CC41}" type="pres">
      <dgm:prSet presAssocID="{F88162C8-59EE-4B91-AAE4-804E181938CD}" presName="bSp" presStyleCnt="0"/>
      <dgm:spPr/>
    </dgm:pt>
    <dgm:pt modelId="{49C629DC-A477-4B29-B416-C1CC36B8F0F9}" type="pres">
      <dgm:prSet presAssocID="{F88162C8-59EE-4B91-AAE4-804E181938CD}" presName="process" presStyleCnt="0"/>
      <dgm:spPr/>
    </dgm:pt>
    <dgm:pt modelId="{9DBB9113-3F31-464E-BF66-A941EEA1F9A5}" type="pres">
      <dgm:prSet presAssocID="{723D15CD-A069-4243-89E8-4C682F963C47}" presName="composite1" presStyleCnt="0"/>
      <dgm:spPr/>
    </dgm:pt>
    <dgm:pt modelId="{44D4EC5F-4F08-4A12-B458-CD41BD4F263B}" type="pres">
      <dgm:prSet presAssocID="{723D15CD-A069-4243-89E8-4C682F963C47}" presName="dummyNode1" presStyleLbl="node1" presStyleIdx="0" presStyleCnt="4"/>
      <dgm:spPr/>
    </dgm:pt>
    <dgm:pt modelId="{EB68D0F5-51DB-42BA-A0BE-C0A655656C09}" type="pres">
      <dgm:prSet presAssocID="{723D15CD-A069-4243-89E8-4C682F963C47}" presName="childNode1" presStyleLbl="bgAcc1" presStyleIdx="0" presStyleCnt="4" custScaleX="1318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AC0F71-2B66-47DA-8540-9898FA6E1381}" type="pres">
      <dgm:prSet presAssocID="{723D15CD-A069-4243-89E8-4C682F963C47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8DC39E-4C6C-4F1C-A863-DF5044958B6B}" type="pres">
      <dgm:prSet presAssocID="{723D15CD-A069-4243-89E8-4C682F963C47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EE4F71-915E-4FB5-919C-4A70A11787B1}" type="pres">
      <dgm:prSet presAssocID="{723D15CD-A069-4243-89E8-4C682F963C47}" presName="connSite1" presStyleCnt="0"/>
      <dgm:spPr/>
    </dgm:pt>
    <dgm:pt modelId="{DA01DEE9-70B0-49CE-93CA-72B843CB4402}" type="pres">
      <dgm:prSet presAssocID="{EAE8E709-4BCC-4962-A5C7-61755DDC56C2}" presName="Name9" presStyleLbl="sibTrans2D1" presStyleIdx="0" presStyleCnt="3"/>
      <dgm:spPr/>
      <dgm:t>
        <a:bodyPr/>
        <a:lstStyle/>
        <a:p>
          <a:endParaRPr lang="ru-RU"/>
        </a:p>
      </dgm:t>
    </dgm:pt>
    <dgm:pt modelId="{023C8318-C21F-426F-B096-B28128B63A66}" type="pres">
      <dgm:prSet presAssocID="{BED27F58-B3C1-4F98-83D5-2A661D38E4AB}" presName="composite2" presStyleCnt="0"/>
      <dgm:spPr/>
    </dgm:pt>
    <dgm:pt modelId="{615CBF34-9CB8-4D32-B9E4-2F748E51F963}" type="pres">
      <dgm:prSet presAssocID="{BED27F58-B3C1-4F98-83D5-2A661D38E4AB}" presName="dummyNode2" presStyleLbl="node1" presStyleIdx="0" presStyleCnt="4"/>
      <dgm:spPr/>
    </dgm:pt>
    <dgm:pt modelId="{20DDF3DD-EFC6-411A-ABEE-62413E57CB0A}" type="pres">
      <dgm:prSet presAssocID="{BED27F58-B3C1-4F98-83D5-2A661D38E4AB}" presName="childNode2" presStyleLbl="bgAcc1" presStyleIdx="1" presStyleCnt="4" custScaleY="1238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EE1CFA-01FC-4A98-B350-C5271587B44C}" type="pres">
      <dgm:prSet presAssocID="{BED27F58-B3C1-4F98-83D5-2A661D38E4AB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F0D32B-79B2-4E55-88C3-2CC68F5DB2E5}" type="pres">
      <dgm:prSet presAssocID="{BED27F58-B3C1-4F98-83D5-2A661D38E4AB}" presName="parentNode2" presStyleLbl="node1" presStyleIdx="1" presStyleCnt="4" custLinFactNeighborY="-2549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FC81AD-E6BA-4F68-8C4B-05812CD20557}" type="pres">
      <dgm:prSet presAssocID="{BED27F58-B3C1-4F98-83D5-2A661D38E4AB}" presName="connSite2" presStyleCnt="0"/>
      <dgm:spPr/>
    </dgm:pt>
    <dgm:pt modelId="{86F09EA9-DB49-464A-BE75-67EB9E69BF51}" type="pres">
      <dgm:prSet presAssocID="{3FB665CD-8CDD-489B-9447-EC671D4C8F2A}" presName="Name18" presStyleLbl="sibTrans2D1" presStyleIdx="1" presStyleCnt="3"/>
      <dgm:spPr/>
      <dgm:t>
        <a:bodyPr/>
        <a:lstStyle/>
        <a:p>
          <a:endParaRPr lang="ru-RU"/>
        </a:p>
      </dgm:t>
    </dgm:pt>
    <dgm:pt modelId="{844ED410-C755-4912-9B42-BA6D9E5FD717}" type="pres">
      <dgm:prSet presAssocID="{72CF8305-B7CF-406B-B876-4A12A69988A1}" presName="composite1" presStyleCnt="0"/>
      <dgm:spPr/>
    </dgm:pt>
    <dgm:pt modelId="{BC4BF4FA-B520-4D6C-A32B-17A8B682E7EA}" type="pres">
      <dgm:prSet presAssocID="{72CF8305-B7CF-406B-B876-4A12A69988A1}" presName="dummyNode1" presStyleLbl="node1" presStyleIdx="1" presStyleCnt="4"/>
      <dgm:spPr/>
    </dgm:pt>
    <dgm:pt modelId="{32C947F4-044A-478E-9917-C91BD5007DA7}" type="pres">
      <dgm:prSet presAssocID="{72CF8305-B7CF-406B-B876-4A12A69988A1}" presName="childNode1" presStyleLbl="bgAcc1" presStyleIdx="2" presStyleCnt="4" custScaleX="111733" custScaleY="1977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656318-F52B-4E0C-8E09-5C5BDF292298}" type="pres">
      <dgm:prSet presAssocID="{72CF8305-B7CF-406B-B876-4A12A69988A1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E6FDC3-4CAE-4C52-BE7A-41FFB613B738}" type="pres">
      <dgm:prSet presAssocID="{72CF8305-B7CF-406B-B876-4A12A69988A1}" presName="parentNode1" presStyleLbl="node1" presStyleIdx="2" presStyleCnt="4" custLinFactY="7382" custLinFactNeighborX="-610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2675EE-CD04-4810-9E07-E8266B262112}" type="pres">
      <dgm:prSet presAssocID="{72CF8305-B7CF-406B-B876-4A12A69988A1}" presName="connSite1" presStyleCnt="0"/>
      <dgm:spPr/>
    </dgm:pt>
    <dgm:pt modelId="{8C176146-A663-430B-B2F8-26E67FCEC10E}" type="pres">
      <dgm:prSet presAssocID="{D8923E93-D051-4B95-8FB4-9795D99AAAD9}" presName="Name9" presStyleLbl="sibTrans2D1" presStyleIdx="2" presStyleCnt="3"/>
      <dgm:spPr/>
      <dgm:t>
        <a:bodyPr/>
        <a:lstStyle/>
        <a:p>
          <a:endParaRPr lang="ru-RU"/>
        </a:p>
      </dgm:t>
    </dgm:pt>
    <dgm:pt modelId="{F6ED58CE-1DA5-44B8-9EA7-C3DF4FE7B7E9}" type="pres">
      <dgm:prSet presAssocID="{5B60B338-3C7D-43A5-870C-5038C318A075}" presName="composite2" presStyleCnt="0"/>
      <dgm:spPr/>
    </dgm:pt>
    <dgm:pt modelId="{BA59B772-7D68-4B7D-9E41-83EA18FC659C}" type="pres">
      <dgm:prSet presAssocID="{5B60B338-3C7D-43A5-870C-5038C318A075}" presName="dummyNode2" presStyleLbl="node1" presStyleIdx="2" presStyleCnt="4"/>
      <dgm:spPr/>
    </dgm:pt>
    <dgm:pt modelId="{7993F468-29FC-4AD9-84A2-CFCEB96F816D}" type="pres">
      <dgm:prSet presAssocID="{5B60B338-3C7D-43A5-870C-5038C318A075}" presName="childNode2" presStyleLbl="bgAcc1" presStyleIdx="3" presStyleCnt="4" custScaleX="113400" custScaleY="124790" custLinFactNeighborX="-1557" custLinFactNeighborY="-66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84BD87-C6EE-4D2C-A6AB-65FA453A00D7}" type="pres">
      <dgm:prSet presAssocID="{5B60B338-3C7D-43A5-870C-5038C318A075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DEA7AF-50B8-4AC0-8EF4-63A00EF18894}" type="pres">
      <dgm:prSet presAssocID="{5B60B338-3C7D-43A5-870C-5038C318A075}" presName="parentNode2" presStyleLbl="node1" presStyleIdx="3" presStyleCnt="4" custLinFactNeighborX="-20387" custLinFactNeighborY="-59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F4ED72-145C-4F03-A742-2B54955909EE}" type="pres">
      <dgm:prSet presAssocID="{5B60B338-3C7D-43A5-870C-5038C318A075}" presName="connSite2" presStyleCnt="0"/>
      <dgm:spPr/>
    </dgm:pt>
  </dgm:ptLst>
  <dgm:cxnLst>
    <dgm:cxn modelId="{CCAA6E29-87C1-408C-9EBC-DB0DB428662A}" type="presOf" srcId="{D8923E93-D051-4B95-8FB4-9795D99AAAD9}" destId="{8C176146-A663-430B-B2F8-26E67FCEC10E}" srcOrd="0" destOrd="0" presId="urn:microsoft.com/office/officeart/2005/8/layout/hProcess4"/>
    <dgm:cxn modelId="{C6A3317D-B214-43A0-AFFA-345A9037DCA7}" srcId="{F88162C8-59EE-4B91-AAE4-804E181938CD}" destId="{723D15CD-A069-4243-89E8-4C682F963C47}" srcOrd="0" destOrd="0" parTransId="{E64D240B-1521-4B00-AF92-88E6B6FACBAE}" sibTransId="{EAE8E709-4BCC-4962-A5C7-61755DDC56C2}"/>
    <dgm:cxn modelId="{4C0A9AEC-4049-416F-937E-DB4B4592BC49}" type="presOf" srcId="{EDF1DF95-81E2-42B8-8207-93ABB97FB8D3}" destId="{EB68D0F5-51DB-42BA-A0BE-C0A655656C09}" srcOrd="0" destOrd="0" presId="urn:microsoft.com/office/officeart/2005/8/layout/hProcess4"/>
    <dgm:cxn modelId="{59164ABE-5067-422E-8187-D65D97C7487A}" srcId="{F88162C8-59EE-4B91-AAE4-804E181938CD}" destId="{5B60B338-3C7D-43A5-870C-5038C318A075}" srcOrd="3" destOrd="0" parTransId="{BCD56932-89FD-468A-B02A-35D54475240A}" sibTransId="{D6974540-5933-4644-8C90-862210CE8CA5}"/>
    <dgm:cxn modelId="{A9AFDCF9-A316-4F53-A242-BD8E08B20E3F}" type="presOf" srcId="{723D15CD-A069-4243-89E8-4C682F963C47}" destId="{7E8DC39E-4C6C-4F1C-A863-DF5044958B6B}" srcOrd="0" destOrd="0" presId="urn:microsoft.com/office/officeart/2005/8/layout/hProcess4"/>
    <dgm:cxn modelId="{064D8027-B1DE-4A9B-AE9A-AC63AFBA1096}" srcId="{BED27F58-B3C1-4F98-83D5-2A661D38E4AB}" destId="{BD602E9F-D428-479A-937F-9BD90DE653A5}" srcOrd="0" destOrd="0" parTransId="{0B1A5A3B-826C-42DE-87C7-528CEAB0AB81}" sibTransId="{39FDA530-9B89-4A5B-A352-8E9946CDAB0D}"/>
    <dgm:cxn modelId="{EDDC5586-E5AC-423F-8C96-1A6A19E759AA}" srcId="{72CF8305-B7CF-406B-B876-4A12A69988A1}" destId="{3F4E4CC6-CCF5-43B9-AA57-FCB0AB08F4C3}" srcOrd="0" destOrd="0" parTransId="{3797E603-B225-4395-A3ED-CAE861168FA4}" sibTransId="{78139371-F6A5-49A1-AF33-A1D646F156D2}"/>
    <dgm:cxn modelId="{F1F58BCC-D7E5-4FD6-84C8-31CF3027D470}" type="presOf" srcId="{72CF8305-B7CF-406B-B876-4A12A69988A1}" destId="{BDE6FDC3-4CAE-4C52-BE7A-41FFB613B738}" srcOrd="0" destOrd="0" presId="urn:microsoft.com/office/officeart/2005/8/layout/hProcess4"/>
    <dgm:cxn modelId="{6BCDF422-03E4-4D11-9BEE-5510DE776AB3}" srcId="{72CF8305-B7CF-406B-B876-4A12A69988A1}" destId="{05A3C567-6B3F-4277-A768-6947FBD2B0C8}" srcOrd="1" destOrd="0" parTransId="{2FD92948-1C89-46A7-B994-C96706B2C974}" sibTransId="{0B2C894B-5573-4AC1-AFBF-8CE2BE6735A3}"/>
    <dgm:cxn modelId="{22B21752-8014-4051-A9E6-38F7E5D9FF54}" type="presOf" srcId="{F88162C8-59EE-4B91-AAE4-804E181938CD}" destId="{FEB53911-89AF-466B-AC55-7705F021CA28}" srcOrd="0" destOrd="0" presId="urn:microsoft.com/office/officeart/2005/8/layout/hProcess4"/>
    <dgm:cxn modelId="{EE738834-82C1-44F9-B2FA-3E318CA6F1E0}" type="presOf" srcId="{3FB665CD-8CDD-489B-9447-EC671D4C8F2A}" destId="{86F09EA9-DB49-464A-BE75-67EB9E69BF51}" srcOrd="0" destOrd="0" presId="urn:microsoft.com/office/officeart/2005/8/layout/hProcess4"/>
    <dgm:cxn modelId="{DEB055E0-42BA-414B-BFD5-55A4588DCE0A}" srcId="{F88162C8-59EE-4B91-AAE4-804E181938CD}" destId="{BED27F58-B3C1-4F98-83D5-2A661D38E4AB}" srcOrd="1" destOrd="0" parTransId="{B070D2CA-1E8B-473D-A61B-A9659834EFAB}" sibTransId="{3FB665CD-8CDD-489B-9447-EC671D4C8F2A}"/>
    <dgm:cxn modelId="{9BF28F4C-5AF6-4C06-9C94-94F24FB6286D}" type="presOf" srcId="{5B60B338-3C7D-43A5-870C-5038C318A075}" destId="{57DEA7AF-50B8-4AC0-8EF4-63A00EF18894}" srcOrd="0" destOrd="0" presId="urn:microsoft.com/office/officeart/2005/8/layout/hProcess4"/>
    <dgm:cxn modelId="{41B7637D-8A02-4745-8BDA-C9CDC6946719}" srcId="{723D15CD-A069-4243-89E8-4C682F963C47}" destId="{EDF1DF95-81E2-42B8-8207-93ABB97FB8D3}" srcOrd="0" destOrd="0" parTransId="{83D56431-22C7-4B8F-8671-534617E5F644}" sibTransId="{80E0A033-78C7-4F1E-AA7F-CA94EB8EF02D}"/>
    <dgm:cxn modelId="{21486211-6227-4D67-BAFB-FED2DF484229}" type="presOf" srcId="{05A3C567-6B3F-4277-A768-6947FBD2B0C8}" destId="{32C947F4-044A-478E-9917-C91BD5007DA7}" srcOrd="0" destOrd="1" presId="urn:microsoft.com/office/officeart/2005/8/layout/hProcess4"/>
    <dgm:cxn modelId="{A3DC852D-0D9B-410B-8BCE-DF0C658E277F}" type="presOf" srcId="{BED27F58-B3C1-4F98-83D5-2A661D38E4AB}" destId="{A6F0D32B-79B2-4E55-88C3-2CC68F5DB2E5}" srcOrd="0" destOrd="0" presId="urn:microsoft.com/office/officeart/2005/8/layout/hProcess4"/>
    <dgm:cxn modelId="{04D76F92-C66D-4606-80CD-2A9E5B5D5DFE}" type="presOf" srcId="{BD602E9F-D428-479A-937F-9BD90DE653A5}" destId="{20DDF3DD-EFC6-411A-ABEE-62413E57CB0A}" srcOrd="0" destOrd="0" presId="urn:microsoft.com/office/officeart/2005/8/layout/hProcess4"/>
    <dgm:cxn modelId="{43FFD6FD-61B7-48B2-BD9B-65DB83B6B4D8}" type="presOf" srcId="{3F4E4CC6-CCF5-43B9-AA57-FCB0AB08F4C3}" destId="{16656318-F52B-4E0C-8E09-5C5BDF292298}" srcOrd="1" destOrd="0" presId="urn:microsoft.com/office/officeart/2005/8/layout/hProcess4"/>
    <dgm:cxn modelId="{D17A4049-0A33-4C58-A7A9-362B2BB6CB0B}" type="presOf" srcId="{ED31F85D-28A0-480C-A12D-3761A0C70EEE}" destId="{7993F468-29FC-4AD9-84A2-CFCEB96F816D}" srcOrd="0" destOrd="0" presId="urn:microsoft.com/office/officeart/2005/8/layout/hProcess4"/>
    <dgm:cxn modelId="{943B1A28-6AA6-4B37-BD11-56D94ED23B63}" type="presOf" srcId="{BD602E9F-D428-479A-937F-9BD90DE653A5}" destId="{E6EE1CFA-01FC-4A98-B350-C5271587B44C}" srcOrd="1" destOrd="0" presId="urn:microsoft.com/office/officeart/2005/8/layout/hProcess4"/>
    <dgm:cxn modelId="{8284AA00-1E49-4B60-8BEA-E113EB5BEF23}" type="presOf" srcId="{3F4E4CC6-CCF5-43B9-AA57-FCB0AB08F4C3}" destId="{32C947F4-044A-478E-9917-C91BD5007DA7}" srcOrd="0" destOrd="0" presId="urn:microsoft.com/office/officeart/2005/8/layout/hProcess4"/>
    <dgm:cxn modelId="{25B3DD50-CF34-4263-9461-3F3EED7EA2F2}" type="presOf" srcId="{05A3C567-6B3F-4277-A768-6947FBD2B0C8}" destId="{16656318-F52B-4E0C-8E09-5C5BDF292298}" srcOrd="1" destOrd="1" presId="urn:microsoft.com/office/officeart/2005/8/layout/hProcess4"/>
    <dgm:cxn modelId="{33D1C30E-735B-44DC-A7C4-E02C4E17B063}" srcId="{5B60B338-3C7D-43A5-870C-5038C318A075}" destId="{ED31F85D-28A0-480C-A12D-3761A0C70EEE}" srcOrd="0" destOrd="0" parTransId="{B57363A2-FEC4-4F49-9B3A-EF3C790CE474}" sibTransId="{2271B2CD-DA95-4AC3-A327-6D1993098E09}"/>
    <dgm:cxn modelId="{8C03FA86-08CA-49AC-9F7D-F1CFD67A00D4}" srcId="{F88162C8-59EE-4B91-AAE4-804E181938CD}" destId="{72CF8305-B7CF-406B-B876-4A12A69988A1}" srcOrd="2" destOrd="0" parTransId="{0926B714-8308-4A4B-9F77-9473E1EAC18A}" sibTransId="{D8923E93-D051-4B95-8FB4-9795D99AAAD9}"/>
    <dgm:cxn modelId="{6C3436C0-5F35-4D28-8D47-4CE8E5CAD2C6}" type="presOf" srcId="{EAE8E709-4BCC-4962-A5C7-61755DDC56C2}" destId="{DA01DEE9-70B0-49CE-93CA-72B843CB4402}" srcOrd="0" destOrd="0" presId="urn:microsoft.com/office/officeart/2005/8/layout/hProcess4"/>
    <dgm:cxn modelId="{EB9B25CF-086B-439D-AE11-92D1B4F57944}" type="presOf" srcId="{EDF1DF95-81E2-42B8-8207-93ABB97FB8D3}" destId="{F9AC0F71-2B66-47DA-8540-9898FA6E1381}" srcOrd="1" destOrd="0" presId="urn:microsoft.com/office/officeart/2005/8/layout/hProcess4"/>
    <dgm:cxn modelId="{84956A76-5F11-4D3C-893B-0C5DA3982B8D}" type="presOf" srcId="{ED31F85D-28A0-480C-A12D-3761A0C70EEE}" destId="{8A84BD87-C6EE-4D2C-A6AB-65FA453A00D7}" srcOrd="1" destOrd="0" presId="urn:microsoft.com/office/officeart/2005/8/layout/hProcess4"/>
    <dgm:cxn modelId="{82397689-79E5-4041-AF98-048E38098880}" type="presParOf" srcId="{FEB53911-89AF-466B-AC55-7705F021CA28}" destId="{5EE9B2FC-0B81-4670-AA7A-9FA3F8DB64C3}" srcOrd="0" destOrd="0" presId="urn:microsoft.com/office/officeart/2005/8/layout/hProcess4"/>
    <dgm:cxn modelId="{D98816A1-D6CA-413C-B134-792F7B403458}" type="presParOf" srcId="{FEB53911-89AF-466B-AC55-7705F021CA28}" destId="{C61309D1-AF66-4CF3-9796-868559F8CC41}" srcOrd="1" destOrd="0" presId="urn:microsoft.com/office/officeart/2005/8/layout/hProcess4"/>
    <dgm:cxn modelId="{17BBF36F-8C2B-406C-9DE7-ADF6907F0DBC}" type="presParOf" srcId="{FEB53911-89AF-466B-AC55-7705F021CA28}" destId="{49C629DC-A477-4B29-B416-C1CC36B8F0F9}" srcOrd="2" destOrd="0" presId="urn:microsoft.com/office/officeart/2005/8/layout/hProcess4"/>
    <dgm:cxn modelId="{26A6ADC6-A2D0-43C0-9003-658AB87A0877}" type="presParOf" srcId="{49C629DC-A477-4B29-B416-C1CC36B8F0F9}" destId="{9DBB9113-3F31-464E-BF66-A941EEA1F9A5}" srcOrd="0" destOrd="0" presId="urn:microsoft.com/office/officeart/2005/8/layout/hProcess4"/>
    <dgm:cxn modelId="{6603719D-27D5-4732-B2BA-3A4E9818ADE4}" type="presParOf" srcId="{9DBB9113-3F31-464E-BF66-A941EEA1F9A5}" destId="{44D4EC5F-4F08-4A12-B458-CD41BD4F263B}" srcOrd="0" destOrd="0" presId="urn:microsoft.com/office/officeart/2005/8/layout/hProcess4"/>
    <dgm:cxn modelId="{B1E6A7D6-78E0-40DC-A2B8-BF096B7CB6C1}" type="presParOf" srcId="{9DBB9113-3F31-464E-BF66-A941EEA1F9A5}" destId="{EB68D0F5-51DB-42BA-A0BE-C0A655656C09}" srcOrd="1" destOrd="0" presId="urn:microsoft.com/office/officeart/2005/8/layout/hProcess4"/>
    <dgm:cxn modelId="{A2F24F7A-522F-481F-945A-B1D0DC3F7F69}" type="presParOf" srcId="{9DBB9113-3F31-464E-BF66-A941EEA1F9A5}" destId="{F9AC0F71-2B66-47DA-8540-9898FA6E1381}" srcOrd="2" destOrd="0" presId="urn:microsoft.com/office/officeart/2005/8/layout/hProcess4"/>
    <dgm:cxn modelId="{9223241D-D3D0-4CCC-829B-2CC506E3B586}" type="presParOf" srcId="{9DBB9113-3F31-464E-BF66-A941EEA1F9A5}" destId="{7E8DC39E-4C6C-4F1C-A863-DF5044958B6B}" srcOrd="3" destOrd="0" presId="urn:microsoft.com/office/officeart/2005/8/layout/hProcess4"/>
    <dgm:cxn modelId="{55715FCE-26A8-41CB-99ED-85E5A3E40F66}" type="presParOf" srcId="{9DBB9113-3F31-464E-BF66-A941EEA1F9A5}" destId="{C3EE4F71-915E-4FB5-919C-4A70A11787B1}" srcOrd="4" destOrd="0" presId="urn:microsoft.com/office/officeart/2005/8/layout/hProcess4"/>
    <dgm:cxn modelId="{58C62ED5-7339-4337-BF47-39B038F2C8D4}" type="presParOf" srcId="{49C629DC-A477-4B29-B416-C1CC36B8F0F9}" destId="{DA01DEE9-70B0-49CE-93CA-72B843CB4402}" srcOrd="1" destOrd="0" presId="urn:microsoft.com/office/officeart/2005/8/layout/hProcess4"/>
    <dgm:cxn modelId="{3985A0EB-71C9-4DA4-99CE-202F26C55CBF}" type="presParOf" srcId="{49C629DC-A477-4B29-B416-C1CC36B8F0F9}" destId="{023C8318-C21F-426F-B096-B28128B63A66}" srcOrd="2" destOrd="0" presId="urn:microsoft.com/office/officeart/2005/8/layout/hProcess4"/>
    <dgm:cxn modelId="{25B1E59C-D61F-4903-A4E2-CE994CE8E348}" type="presParOf" srcId="{023C8318-C21F-426F-B096-B28128B63A66}" destId="{615CBF34-9CB8-4D32-B9E4-2F748E51F963}" srcOrd="0" destOrd="0" presId="urn:microsoft.com/office/officeart/2005/8/layout/hProcess4"/>
    <dgm:cxn modelId="{FC81F2B2-E9DD-4F0A-B334-3B2026698000}" type="presParOf" srcId="{023C8318-C21F-426F-B096-B28128B63A66}" destId="{20DDF3DD-EFC6-411A-ABEE-62413E57CB0A}" srcOrd="1" destOrd="0" presId="urn:microsoft.com/office/officeart/2005/8/layout/hProcess4"/>
    <dgm:cxn modelId="{834386C3-DE65-40B5-AE57-9E01BC310AD4}" type="presParOf" srcId="{023C8318-C21F-426F-B096-B28128B63A66}" destId="{E6EE1CFA-01FC-4A98-B350-C5271587B44C}" srcOrd="2" destOrd="0" presId="urn:microsoft.com/office/officeart/2005/8/layout/hProcess4"/>
    <dgm:cxn modelId="{433AFA73-1889-4E84-AD42-CFD323EBA3BC}" type="presParOf" srcId="{023C8318-C21F-426F-B096-B28128B63A66}" destId="{A6F0D32B-79B2-4E55-88C3-2CC68F5DB2E5}" srcOrd="3" destOrd="0" presId="urn:microsoft.com/office/officeart/2005/8/layout/hProcess4"/>
    <dgm:cxn modelId="{E2AE6723-F8EF-45FC-9EB6-54B831B1F32D}" type="presParOf" srcId="{023C8318-C21F-426F-B096-B28128B63A66}" destId="{A7FC81AD-E6BA-4F68-8C4B-05812CD20557}" srcOrd="4" destOrd="0" presId="urn:microsoft.com/office/officeart/2005/8/layout/hProcess4"/>
    <dgm:cxn modelId="{A7D3B85B-4B84-4F58-9A3E-EE0BAA7EE0CA}" type="presParOf" srcId="{49C629DC-A477-4B29-B416-C1CC36B8F0F9}" destId="{86F09EA9-DB49-464A-BE75-67EB9E69BF51}" srcOrd="3" destOrd="0" presId="urn:microsoft.com/office/officeart/2005/8/layout/hProcess4"/>
    <dgm:cxn modelId="{7592D191-08D1-40CF-B2AC-4EDB03869A25}" type="presParOf" srcId="{49C629DC-A477-4B29-B416-C1CC36B8F0F9}" destId="{844ED410-C755-4912-9B42-BA6D9E5FD717}" srcOrd="4" destOrd="0" presId="urn:microsoft.com/office/officeart/2005/8/layout/hProcess4"/>
    <dgm:cxn modelId="{B0638A37-163A-447A-BEF8-1A7D23F29109}" type="presParOf" srcId="{844ED410-C755-4912-9B42-BA6D9E5FD717}" destId="{BC4BF4FA-B520-4D6C-A32B-17A8B682E7EA}" srcOrd="0" destOrd="0" presId="urn:microsoft.com/office/officeart/2005/8/layout/hProcess4"/>
    <dgm:cxn modelId="{E67924A8-6D89-4D3B-9311-7B75DC20B00A}" type="presParOf" srcId="{844ED410-C755-4912-9B42-BA6D9E5FD717}" destId="{32C947F4-044A-478E-9917-C91BD5007DA7}" srcOrd="1" destOrd="0" presId="urn:microsoft.com/office/officeart/2005/8/layout/hProcess4"/>
    <dgm:cxn modelId="{BCD50A66-2717-4AE2-93A6-A8290D440F5B}" type="presParOf" srcId="{844ED410-C755-4912-9B42-BA6D9E5FD717}" destId="{16656318-F52B-4E0C-8E09-5C5BDF292298}" srcOrd="2" destOrd="0" presId="urn:microsoft.com/office/officeart/2005/8/layout/hProcess4"/>
    <dgm:cxn modelId="{4910D99B-E2C0-4C1B-B08A-A3BD8E5C7CE0}" type="presParOf" srcId="{844ED410-C755-4912-9B42-BA6D9E5FD717}" destId="{BDE6FDC3-4CAE-4C52-BE7A-41FFB613B738}" srcOrd="3" destOrd="0" presId="urn:microsoft.com/office/officeart/2005/8/layout/hProcess4"/>
    <dgm:cxn modelId="{EED74FA5-7FBD-4A56-869D-4BF005F43CDF}" type="presParOf" srcId="{844ED410-C755-4912-9B42-BA6D9E5FD717}" destId="{CE2675EE-CD04-4810-9E07-E8266B262112}" srcOrd="4" destOrd="0" presId="urn:microsoft.com/office/officeart/2005/8/layout/hProcess4"/>
    <dgm:cxn modelId="{64B4DAAB-6CD0-4843-92DA-3727A497E3DF}" type="presParOf" srcId="{49C629DC-A477-4B29-B416-C1CC36B8F0F9}" destId="{8C176146-A663-430B-B2F8-26E67FCEC10E}" srcOrd="5" destOrd="0" presId="urn:microsoft.com/office/officeart/2005/8/layout/hProcess4"/>
    <dgm:cxn modelId="{F92D5555-BB50-411F-A21D-844CD89A645B}" type="presParOf" srcId="{49C629DC-A477-4B29-B416-C1CC36B8F0F9}" destId="{F6ED58CE-1DA5-44B8-9EA7-C3DF4FE7B7E9}" srcOrd="6" destOrd="0" presId="urn:microsoft.com/office/officeart/2005/8/layout/hProcess4"/>
    <dgm:cxn modelId="{51EF2545-E55E-410A-ACF8-F50428451B40}" type="presParOf" srcId="{F6ED58CE-1DA5-44B8-9EA7-C3DF4FE7B7E9}" destId="{BA59B772-7D68-4B7D-9E41-83EA18FC659C}" srcOrd="0" destOrd="0" presId="urn:microsoft.com/office/officeart/2005/8/layout/hProcess4"/>
    <dgm:cxn modelId="{F11DA5FA-81F1-4C11-BC4E-045F7DBCFDCE}" type="presParOf" srcId="{F6ED58CE-1DA5-44B8-9EA7-C3DF4FE7B7E9}" destId="{7993F468-29FC-4AD9-84A2-CFCEB96F816D}" srcOrd="1" destOrd="0" presId="urn:microsoft.com/office/officeart/2005/8/layout/hProcess4"/>
    <dgm:cxn modelId="{BA02C7D8-18AB-4CD0-ACF1-C7BE14CC43A0}" type="presParOf" srcId="{F6ED58CE-1DA5-44B8-9EA7-C3DF4FE7B7E9}" destId="{8A84BD87-C6EE-4D2C-A6AB-65FA453A00D7}" srcOrd="2" destOrd="0" presId="urn:microsoft.com/office/officeart/2005/8/layout/hProcess4"/>
    <dgm:cxn modelId="{4D930B1E-417C-47AC-8383-2AF6F1A8468F}" type="presParOf" srcId="{F6ED58CE-1DA5-44B8-9EA7-C3DF4FE7B7E9}" destId="{57DEA7AF-50B8-4AC0-8EF4-63A00EF18894}" srcOrd="3" destOrd="0" presId="urn:microsoft.com/office/officeart/2005/8/layout/hProcess4"/>
    <dgm:cxn modelId="{595B6B5B-EBB2-434D-ADCE-D9DBE67AF92A}" type="presParOf" srcId="{F6ED58CE-1DA5-44B8-9EA7-C3DF4FE7B7E9}" destId="{EAF4ED72-145C-4F03-A742-2B54955909E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D702B-F145-4A97-96DB-8ADBE37F019F}">
      <dsp:nvSpPr>
        <dsp:cNvPr id="0" name=""/>
        <dsp:cNvSpPr/>
      </dsp:nvSpPr>
      <dsp:spPr>
        <a:xfrm>
          <a:off x="2060976" y="0"/>
          <a:ext cx="1750218" cy="97234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The Economist</a:t>
          </a:r>
          <a:endParaRPr lang="ru-RU" sz="1200" kern="1200"/>
        </a:p>
      </dsp:txBody>
      <dsp:txXfrm>
        <a:off x="2089455" y="28479"/>
        <a:ext cx="1693260" cy="915385"/>
      </dsp:txXfrm>
    </dsp:sp>
    <dsp:sp modelId="{0E0CE218-0877-4D5E-A5A1-AB02018D4E4C}">
      <dsp:nvSpPr>
        <dsp:cNvPr id="0" name=""/>
        <dsp:cNvSpPr/>
      </dsp:nvSpPr>
      <dsp:spPr>
        <a:xfrm>
          <a:off x="4589070" y="0"/>
          <a:ext cx="1750218" cy="97234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Angeletos, G-M</a:t>
          </a:r>
        </a:p>
      </dsp:txBody>
      <dsp:txXfrm>
        <a:off x="4617549" y="28479"/>
        <a:ext cx="1693260" cy="915385"/>
      </dsp:txXfrm>
    </dsp:sp>
    <dsp:sp modelId="{F21CD386-0408-4E30-B407-52F8C6497F74}">
      <dsp:nvSpPr>
        <dsp:cNvPr id="0" name=""/>
        <dsp:cNvSpPr/>
      </dsp:nvSpPr>
      <dsp:spPr>
        <a:xfrm>
          <a:off x="3835504" y="4132461"/>
          <a:ext cx="729257" cy="729257"/>
        </a:xfrm>
        <a:prstGeom prst="triangl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06405-8AA9-42EA-B8C7-2A69A2126359}">
      <dsp:nvSpPr>
        <dsp:cNvPr id="0" name=""/>
        <dsp:cNvSpPr/>
      </dsp:nvSpPr>
      <dsp:spPr>
        <a:xfrm rot="240000">
          <a:off x="2011691" y="3819966"/>
          <a:ext cx="4376883" cy="30606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F9834-1172-40DC-86F8-39223E8E9407}">
      <dsp:nvSpPr>
        <dsp:cNvPr id="0" name=""/>
        <dsp:cNvSpPr/>
      </dsp:nvSpPr>
      <dsp:spPr>
        <a:xfrm rot="240000">
          <a:off x="4639629" y="3054737"/>
          <a:ext cx="1746335" cy="81361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Bacchetta, P. &amp;  Van Wincoop, E.</a:t>
          </a:r>
          <a:endParaRPr lang="ru-RU" sz="1800" kern="1200"/>
        </a:p>
      </dsp:txBody>
      <dsp:txXfrm>
        <a:off x="4679346" y="3094454"/>
        <a:ext cx="1666901" cy="734179"/>
      </dsp:txXfrm>
    </dsp:sp>
    <dsp:sp modelId="{E6F898DD-35AE-44E4-8DBA-4B0925EBC514}">
      <dsp:nvSpPr>
        <dsp:cNvPr id="0" name=""/>
        <dsp:cNvSpPr/>
      </dsp:nvSpPr>
      <dsp:spPr>
        <a:xfrm rot="240000">
          <a:off x="4702831" y="2179627"/>
          <a:ext cx="1746335" cy="813613"/>
        </a:xfrm>
        <a:prstGeom prst="roundRect">
          <a:avLst/>
        </a:prstGeom>
        <a:solidFill>
          <a:schemeClr val="accent4">
            <a:shade val="80000"/>
            <a:hueOff val="-44139"/>
            <a:satOff val="-1091"/>
            <a:lumOff val="624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Heinemann</a:t>
          </a:r>
          <a:endParaRPr lang="ru-RU" sz="1800" kern="1200"/>
        </a:p>
      </dsp:txBody>
      <dsp:txXfrm>
        <a:off x="4742548" y="2219344"/>
        <a:ext cx="1666901" cy="734179"/>
      </dsp:txXfrm>
    </dsp:sp>
    <dsp:sp modelId="{6D785C10-31A0-4034-AA82-8847AE1A2C92}">
      <dsp:nvSpPr>
        <dsp:cNvPr id="0" name=""/>
        <dsp:cNvSpPr/>
      </dsp:nvSpPr>
      <dsp:spPr>
        <a:xfrm rot="240000">
          <a:off x="4766034" y="1323965"/>
          <a:ext cx="1746335" cy="813613"/>
        </a:xfrm>
        <a:prstGeom prst="roundRect">
          <a:avLst/>
        </a:prstGeom>
        <a:solidFill>
          <a:schemeClr val="accent4">
            <a:shade val="80000"/>
            <a:hueOff val="-88279"/>
            <a:satOff val="-2183"/>
            <a:lumOff val="1249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Svensson, Lars E.O. </a:t>
          </a:r>
          <a:endParaRPr lang="ru-RU" sz="1800" kern="1200"/>
        </a:p>
      </dsp:txBody>
      <dsp:txXfrm>
        <a:off x="4805751" y="1363682"/>
        <a:ext cx="1666901" cy="734179"/>
      </dsp:txXfrm>
    </dsp:sp>
    <dsp:sp modelId="{B49419CC-D3D2-40AE-AD4A-4C1CBC155637}">
      <dsp:nvSpPr>
        <dsp:cNvPr id="0" name=""/>
        <dsp:cNvSpPr/>
      </dsp:nvSpPr>
      <dsp:spPr>
        <a:xfrm rot="240000">
          <a:off x="2135844" y="2879715"/>
          <a:ext cx="1746335" cy="813613"/>
        </a:xfrm>
        <a:prstGeom prst="roundRect">
          <a:avLst/>
        </a:prstGeom>
        <a:solidFill>
          <a:schemeClr val="accent4">
            <a:shade val="80000"/>
            <a:hueOff val="-132418"/>
            <a:satOff val="-3274"/>
            <a:lumOff val="1874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M-S</a:t>
          </a:r>
          <a:endParaRPr lang="ru-RU" sz="1800" kern="1200"/>
        </a:p>
      </dsp:txBody>
      <dsp:txXfrm>
        <a:off x="2175561" y="2919432"/>
        <a:ext cx="1666901" cy="734179"/>
      </dsp:txXfrm>
    </dsp:sp>
    <dsp:sp modelId="{7E4D0B65-AFAC-48A2-B1FF-B3C80FF39779}">
      <dsp:nvSpPr>
        <dsp:cNvPr id="0" name=""/>
        <dsp:cNvSpPr/>
      </dsp:nvSpPr>
      <dsp:spPr>
        <a:xfrm rot="240000">
          <a:off x="2199046" y="2004605"/>
          <a:ext cx="1746335" cy="813613"/>
        </a:xfrm>
        <a:prstGeom prst="round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Allen, F.</a:t>
          </a:r>
          <a:endParaRPr lang="ru-RU" sz="1800" kern="1200"/>
        </a:p>
      </dsp:txBody>
      <dsp:txXfrm>
        <a:off x="2238763" y="2044322"/>
        <a:ext cx="1666901" cy="734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BFF3C-84A0-4B5D-B134-D83E542FC54D}">
      <dsp:nvSpPr>
        <dsp:cNvPr id="0" name=""/>
        <dsp:cNvSpPr/>
      </dsp:nvSpPr>
      <dsp:spPr>
        <a:xfrm rot="5400000">
          <a:off x="3195326" y="123465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Guthrie, Wright [2000]</a:t>
          </a:r>
          <a:endParaRPr lang="ru-RU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568038" y="292253"/>
        <a:ext cx="1112792" cy="1279072"/>
      </dsp:txXfrm>
    </dsp:sp>
    <dsp:sp modelId="{1B3D9BAC-03B3-4A07-AB28-71027CB14C9F}">
      <dsp:nvSpPr>
        <dsp:cNvPr id="0" name=""/>
        <dsp:cNvSpPr/>
      </dsp:nvSpPr>
      <dsp:spPr>
        <a:xfrm>
          <a:off x="4981816" y="374324"/>
          <a:ext cx="2073769" cy="111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Coibion</a:t>
          </a:r>
          <a:r>
            <a:rPr lang="ru-RU" sz="1500" b="1" kern="12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, </a:t>
          </a:r>
          <a:r>
            <a:rPr lang="en-US" sz="1500" b="1" kern="1200" dirty="0" err="1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Gorodnichenko</a:t>
          </a:r>
          <a:r>
            <a:rPr lang="ru-RU" sz="1500" b="1" kern="12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 </a:t>
          </a:r>
          <a:r>
            <a:rPr lang="en-US" sz="1500" b="1" kern="12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[</a:t>
          </a:r>
          <a:r>
            <a:rPr lang="ru-RU" sz="1500" b="1" kern="12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2015</a:t>
          </a:r>
          <a:r>
            <a:rPr lang="en-US" sz="1500" b="1" kern="12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]</a:t>
          </a:r>
          <a:endParaRPr lang="ru-RU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1816" y="374324"/>
        <a:ext cx="2073769" cy="1114929"/>
      </dsp:txXfrm>
    </dsp:sp>
    <dsp:sp modelId="{7DAA5225-20F9-495A-8473-BC021B25F8F5}">
      <dsp:nvSpPr>
        <dsp:cNvPr id="0" name=""/>
        <dsp:cNvSpPr/>
      </dsp:nvSpPr>
      <dsp:spPr>
        <a:xfrm rot="5400000">
          <a:off x="1449346" y="123465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Evstigneeva</a:t>
          </a:r>
          <a:r>
            <a:rPr lang="ru-RU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ru-RU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15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Sidorovskiy</a:t>
          </a:r>
          <a:r>
            <a:rPr lang="ru-RU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ru-RU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[2021]</a:t>
          </a:r>
          <a:endParaRPr lang="ru-RU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822058" y="292253"/>
        <a:ext cx="1112792" cy="1279072"/>
      </dsp:txXfrm>
    </dsp:sp>
    <dsp:sp modelId="{D9956332-CA9C-4F95-8BD9-F04BB5EEE404}">
      <dsp:nvSpPr>
        <dsp:cNvPr id="0" name=""/>
        <dsp:cNvSpPr/>
      </dsp:nvSpPr>
      <dsp:spPr>
        <a:xfrm rot="5400000">
          <a:off x="2318991" y="1700719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Gurkaynak</a:t>
          </a: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R.S., Sack B.P., Swanson E.T. [</a:t>
          </a: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2004]</a:t>
          </a:r>
          <a:endParaRPr lang="ru-RU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91703" y="1869507"/>
        <a:ext cx="1112792" cy="1279072"/>
      </dsp:txXfrm>
    </dsp:sp>
    <dsp:sp modelId="{339CFC04-33D4-4F53-A0CA-E16860D394F9}">
      <dsp:nvSpPr>
        <dsp:cNvPr id="0" name=""/>
        <dsp:cNvSpPr/>
      </dsp:nvSpPr>
      <dsp:spPr>
        <a:xfrm>
          <a:off x="366006" y="1951579"/>
          <a:ext cx="2006873" cy="111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Ma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, 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et al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., 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[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2020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]</a:t>
          </a:r>
          <a:endParaRPr lang="ru-RU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6006" y="1951579"/>
        <a:ext cx="2006873" cy="1114929"/>
      </dsp:txXfrm>
    </dsp:sp>
    <dsp:sp modelId="{C61EE2E8-0F25-44FB-AC28-0299333190F9}">
      <dsp:nvSpPr>
        <dsp:cNvPr id="0" name=""/>
        <dsp:cNvSpPr/>
      </dsp:nvSpPr>
      <dsp:spPr>
        <a:xfrm rot="5400000">
          <a:off x="4064972" y="1700719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Жемков</a:t>
          </a:r>
          <a:r>
            <a:rPr lang="ru-RU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М.И. Кузнецова, О.С. </a:t>
          </a: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[2018]</a:t>
          </a:r>
          <a:endParaRPr lang="ru-RU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437684" y="1869507"/>
        <a:ext cx="1112792" cy="1279072"/>
      </dsp:txXfrm>
    </dsp:sp>
    <dsp:sp modelId="{DFD9025B-862A-4DB0-A862-D15D7D06F842}">
      <dsp:nvSpPr>
        <dsp:cNvPr id="0" name=""/>
        <dsp:cNvSpPr/>
      </dsp:nvSpPr>
      <dsp:spPr>
        <a:xfrm rot="5400000">
          <a:off x="3195326" y="3277974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Romer</a:t>
          </a: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Romer</a:t>
          </a: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[2000]</a:t>
          </a:r>
          <a:endParaRPr lang="ru-RU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568038" y="3446762"/>
        <a:ext cx="1112792" cy="1279072"/>
      </dsp:txXfrm>
    </dsp:sp>
    <dsp:sp modelId="{7A05D87F-3575-4D65-8310-24D205930328}">
      <dsp:nvSpPr>
        <dsp:cNvPr id="0" name=""/>
        <dsp:cNvSpPr/>
      </dsp:nvSpPr>
      <dsp:spPr>
        <a:xfrm>
          <a:off x="4981816" y="3528833"/>
          <a:ext cx="2073769" cy="111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Nakamura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., </a:t>
          </a:r>
          <a:r>
            <a:rPr lang="en-US" sz="1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Steinsson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2018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ru-RU" sz="1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1816" y="3528833"/>
        <a:ext cx="2073769" cy="1114929"/>
      </dsp:txXfrm>
    </dsp:sp>
    <dsp:sp modelId="{AA7FAE4D-E940-469A-A102-0DD353FC39D3}">
      <dsp:nvSpPr>
        <dsp:cNvPr id="0" name=""/>
        <dsp:cNvSpPr/>
      </dsp:nvSpPr>
      <dsp:spPr>
        <a:xfrm rot="5400000">
          <a:off x="1449346" y="3277974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Christelis, D. et al., [2020]</a:t>
          </a:r>
          <a:endParaRPr lang="ru-RU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822058" y="3446762"/>
        <a:ext cx="1112792" cy="1279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8D0F5-51DB-42BA-A0BE-C0A655656C09}">
      <dsp:nvSpPr>
        <dsp:cNvPr id="0" name=""/>
        <dsp:cNvSpPr/>
      </dsp:nvSpPr>
      <dsp:spPr>
        <a:xfrm>
          <a:off x="6369" y="1816504"/>
          <a:ext cx="2300744" cy="143932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Реализуется фундаментальный параметр</a:t>
          </a:r>
        </a:p>
      </dsp:txBody>
      <dsp:txXfrm>
        <a:off x="39492" y="1849627"/>
        <a:ext cx="2234498" cy="1064651"/>
      </dsp:txXfrm>
    </dsp:sp>
    <dsp:sp modelId="{DA01DEE9-70B0-49CE-93CA-72B843CB4402}">
      <dsp:nvSpPr>
        <dsp:cNvPr id="0" name=""/>
        <dsp:cNvSpPr/>
      </dsp:nvSpPr>
      <dsp:spPr>
        <a:xfrm>
          <a:off x="1266296" y="2114231"/>
          <a:ext cx="1982008" cy="1982008"/>
        </a:xfrm>
        <a:prstGeom prst="leftCircularArrow">
          <a:avLst>
            <a:gd name="adj1" fmla="val 2805"/>
            <a:gd name="adj2" fmla="val 342405"/>
            <a:gd name="adj3" fmla="val 2120515"/>
            <a:gd name="adj4" fmla="val 9027089"/>
            <a:gd name="adj5" fmla="val 327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DC39E-4C6C-4F1C-A863-DF5044958B6B}">
      <dsp:nvSpPr>
        <dsp:cNvPr id="0" name=""/>
        <dsp:cNvSpPr/>
      </dsp:nvSpPr>
      <dsp:spPr>
        <a:xfrm>
          <a:off x="671998" y="2947401"/>
          <a:ext cx="1551179" cy="6168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ru-RU" sz="2500" b="0" i="1" kern="1200">
                    <a:latin typeface="Cambria Math"/>
                  </a:rPr>
                  <m:t>𝜃</m:t>
                </m:r>
              </m:oMath>
            </m:oMathPara>
          </a14:m>
          <a:endParaRPr lang="ru-RU" sz="2500" kern="1200"/>
        </a:p>
      </dsp:txBody>
      <dsp:txXfrm>
        <a:off x="690065" y="2965468"/>
        <a:ext cx="1515045" cy="580719"/>
      </dsp:txXfrm>
    </dsp:sp>
    <dsp:sp modelId="{20DDF3DD-EFC6-411A-ABEE-62413E57CB0A}">
      <dsp:nvSpPr>
        <dsp:cNvPr id="0" name=""/>
        <dsp:cNvSpPr/>
      </dsp:nvSpPr>
      <dsp:spPr>
        <a:xfrm>
          <a:off x="2571879" y="1643928"/>
          <a:ext cx="1745077" cy="17820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Регулятор посылает обществу сигнал</a:t>
          </a:r>
        </a:p>
      </dsp:txBody>
      <dsp:txXfrm>
        <a:off x="2612888" y="2066800"/>
        <a:ext cx="1663059" cy="1318145"/>
      </dsp:txXfrm>
    </dsp:sp>
    <dsp:sp modelId="{86F09EA9-DB49-464A-BE75-67EB9E69BF51}">
      <dsp:nvSpPr>
        <dsp:cNvPr id="0" name=""/>
        <dsp:cNvSpPr/>
      </dsp:nvSpPr>
      <dsp:spPr>
        <a:xfrm>
          <a:off x="3492108" y="827195"/>
          <a:ext cx="2233099" cy="2233099"/>
        </a:xfrm>
        <a:prstGeom prst="circularArrow">
          <a:avLst>
            <a:gd name="adj1" fmla="val 2490"/>
            <a:gd name="adj2" fmla="val 301681"/>
            <a:gd name="adj3" fmla="val 19800830"/>
            <a:gd name="adj4" fmla="val 12853533"/>
            <a:gd name="adj5" fmla="val 290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0D32B-79B2-4E55-88C3-2CC68F5DB2E5}">
      <dsp:nvSpPr>
        <dsp:cNvPr id="0" name=""/>
        <dsp:cNvSpPr/>
      </dsp:nvSpPr>
      <dsp:spPr>
        <a:xfrm>
          <a:off x="2959674" y="1349617"/>
          <a:ext cx="1551179" cy="6168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500" b="0" i="1" kern="1200">
                        <a:latin typeface="Cambria Math"/>
                      </a:rPr>
                    </m:ctrlPr>
                  </m:sSubPr>
                  <m:e>
                    <m:r>
                      <a:rPr lang="en-US" sz="2500" b="0" i="1" kern="1200">
                        <a:latin typeface="Cambria Math"/>
                      </a:rPr>
                      <m:t>𝜇</m:t>
                    </m:r>
                  </m:e>
                  <m:sub>
                    <m:r>
                      <a:rPr lang="en-US" sz="2500" b="0" i="1" kern="1200">
                        <a:latin typeface="Cambria Math"/>
                      </a:rPr>
                      <m:t>𝑦</m:t>
                    </m:r>
                  </m:sub>
                </m:sSub>
                <m:r>
                  <a:rPr lang="en-US" sz="2500" b="0" i="1" kern="1200">
                    <a:latin typeface="Cambria Math"/>
                  </a:rPr>
                  <m:t>, </m:t>
                </m:r>
                <m:sSub>
                  <m:sSubPr>
                    <m:ctrlPr>
                      <a:rPr lang="en-US" sz="2500" b="0" i="1" kern="1200">
                        <a:latin typeface="Cambria Math"/>
                      </a:rPr>
                    </m:ctrlPr>
                  </m:sSubPr>
                  <m:e>
                    <m:r>
                      <a:rPr lang="en-US" sz="2500" b="0" i="1" kern="1200">
                        <a:latin typeface="Cambria Math"/>
                      </a:rPr>
                      <m:t>𝛾</m:t>
                    </m:r>
                  </m:e>
                  <m:sub>
                    <m:r>
                      <a:rPr lang="en-US" sz="2500" b="0" i="1" kern="1200">
                        <a:latin typeface="Cambria Math"/>
                      </a:rPr>
                      <m:t>𝑦</m:t>
                    </m:r>
                  </m:sub>
                </m:sSub>
              </m:oMath>
            </m:oMathPara>
          </a14:m>
          <a:endParaRPr lang="ru-RU" sz="2500" kern="1200"/>
        </a:p>
      </dsp:txBody>
      <dsp:txXfrm>
        <a:off x="2977741" y="1367684"/>
        <a:ext cx="1515045" cy="580719"/>
      </dsp:txXfrm>
    </dsp:sp>
    <dsp:sp modelId="{32C947F4-044A-478E-9917-C91BD5007DA7}">
      <dsp:nvSpPr>
        <dsp:cNvPr id="0" name=""/>
        <dsp:cNvSpPr/>
      </dsp:nvSpPr>
      <dsp:spPr>
        <a:xfrm>
          <a:off x="4775619" y="1112905"/>
          <a:ext cx="1949827" cy="284652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 основании полученной информации каждый выбирает 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оптимальное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действие.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600" kern="1200"/>
        </a:p>
      </dsp:txBody>
      <dsp:txXfrm>
        <a:off x="4832727" y="1170013"/>
        <a:ext cx="1835611" cy="2122336"/>
      </dsp:txXfrm>
    </dsp:sp>
    <dsp:sp modelId="{8C176146-A663-430B-B2F8-26E67FCEC10E}">
      <dsp:nvSpPr>
        <dsp:cNvPr id="0" name=""/>
        <dsp:cNvSpPr/>
      </dsp:nvSpPr>
      <dsp:spPr>
        <a:xfrm>
          <a:off x="5451390" y="2220195"/>
          <a:ext cx="2280392" cy="2280392"/>
        </a:xfrm>
        <a:prstGeom prst="leftCircularArrow">
          <a:avLst>
            <a:gd name="adj1" fmla="val 2438"/>
            <a:gd name="adj2" fmla="val 295072"/>
            <a:gd name="adj3" fmla="val 646149"/>
            <a:gd name="adj4" fmla="val 7600056"/>
            <a:gd name="adj5" fmla="val 284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6FDC3-4CAE-4C52-BE7A-41FFB613B738}">
      <dsp:nvSpPr>
        <dsp:cNvPr id="0" name=""/>
        <dsp:cNvSpPr/>
      </dsp:nvSpPr>
      <dsp:spPr>
        <a:xfrm>
          <a:off x="5171074" y="3609790"/>
          <a:ext cx="1551179" cy="6168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500" b="0" i="1" kern="1200">
                        <a:latin typeface="Cambria Math"/>
                      </a:rPr>
                    </m:ctrlPr>
                  </m:sSubPr>
                  <m:e>
                    <m:r>
                      <a:rPr lang="en-US" sz="2500" b="0" i="1" kern="1200">
                        <a:latin typeface="Cambria Math"/>
                      </a:rPr>
                      <m:t>𝑎</m:t>
                    </m:r>
                  </m:e>
                  <m:sub>
                    <m:r>
                      <a:rPr lang="en-US" sz="2500" b="0" i="1" kern="1200">
                        <a:latin typeface="Cambria Math"/>
                      </a:rPr>
                      <m:t>𝑖</m:t>
                    </m:r>
                  </m:sub>
                </m:sSub>
              </m:oMath>
            </m:oMathPara>
          </a14:m>
          <a:endParaRPr lang="ru-RU" sz="2500" kern="1200"/>
        </a:p>
      </dsp:txBody>
      <dsp:txXfrm>
        <a:off x="5189141" y="3627857"/>
        <a:ext cx="1515045" cy="580719"/>
      </dsp:txXfrm>
    </dsp:sp>
    <dsp:sp modelId="{7993F468-29FC-4AD9-84A2-CFCEB96F816D}">
      <dsp:nvSpPr>
        <dsp:cNvPr id="0" name=""/>
        <dsp:cNvSpPr/>
      </dsp:nvSpPr>
      <dsp:spPr>
        <a:xfrm>
          <a:off x="7054563" y="1541787"/>
          <a:ext cx="1978917" cy="179613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Определяются индивидуальные выигрыши и общественные потери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95897" y="1968006"/>
        <a:ext cx="1896249" cy="1328578"/>
      </dsp:txXfrm>
    </dsp:sp>
    <dsp:sp modelId="{57DEA7AF-50B8-4AC0-8EF4-63A00EF18894}">
      <dsp:nvSpPr>
        <dsp:cNvPr id="0" name=""/>
        <dsp:cNvSpPr/>
      </dsp:nvSpPr>
      <dsp:spPr>
        <a:xfrm>
          <a:off x="7270210" y="1470051"/>
          <a:ext cx="1551179" cy="6168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500" b="0" i="1" kern="1200">
                        <a:latin typeface="Cambria Math"/>
                      </a:rPr>
                    </m:ctrlPr>
                  </m:sSubPr>
                  <m:e>
                    <m:r>
                      <a:rPr lang="en-US" sz="2500" b="0" i="1" kern="1200">
                        <a:latin typeface="Cambria Math"/>
                      </a:rPr>
                      <m:t>𝑈</m:t>
                    </m:r>
                  </m:e>
                  <m:sub>
                    <m:r>
                      <a:rPr lang="en-US" sz="2500" b="0" i="1" kern="1200">
                        <a:latin typeface="Cambria Math"/>
                      </a:rPr>
                      <m:t>𝑖</m:t>
                    </m:r>
                  </m:sub>
                </m:sSub>
                <m:r>
                  <a:rPr lang="en-US" sz="2500" b="0" i="1" kern="1200">
                    <a:latin typeface="Cambria Math"/>
                  </a:rPr>
                  <m:t>, </m:t>
                </m:r>
                <m:r>
                  <a:rPr lang="en-US" sz="2500" b="0" i="1" kern="1200">
                    <a:latin typeface="Cambria Math"/>
                  </a:rPr>
                  <m:t>𝑆𝑊</m:t>
                </m:r>
              </m:oMath>
            </m:oMathPara>
          </a14:m>
          <a:endParaRPr lang="ru-RU" sz="2500" kern="1200"/>
        </a:p>
      </dsp:txBody>
      <dsp:txXfrm>
        <a:off x="7288277" y="1488118"/>
        <a:ext cx="1515045" cy="580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ymch/Public-information-and-strategic-complementaritie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Рыночная динамика и публичная информация</a:t>
            </a:r>
            <a:endParaRPr lang="en-US" sz="2900" dirty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pPr eaLnBrk="1" hangingPunct="1"/>
            <a:r>
              <a:rPr lang="ru-RU" sz="20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Тымченко Евгений Игоревич</a:t>
            </a:r>
          </a:p>
          <a:p>
            <a:pPr eaLnBrk="1" hangingPunct="1"/>
            <a:r>
              <a:rPr kumimoji="1" lang="ru-RU" sz="14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</a:t>
            </a:r>
            <a:endParaRPr kumimoji="1" lang="ru-RU" sz="14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2021</a:t>
            </a:r>
            <a:endParaRPr lang="ru-RU" sz="8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871415" y="5427662"/>
            <a:ext cx="64008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Руководитель</a:t>
            </a:r>
            <a:r>
              <a:rPr lang="en-US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:</a:t>
            </a:r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доцент, </a:t>
            </a:r>
            <a:r>
              <a:rPr lang="en-US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PhD</a:t>
            </a:r>
            <a:endParaRPr lang="ru-RU" sz="18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  <a:p>
            <a:pPr eaLnBrk="1" hangingPunct="1"/>
            <a:r>
              <a:rPr lang="en-US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</a:t>
            </a:r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Кузнецова О.С.</a:t>
            </a:r>
            <a:endParaRPr kumimoji="1" lang="ru-RU" sz="18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</a:t>
            </a:r>
            <a:r>
              <a:rPr lang="en-US" sz="800" dirty="0" smtClean="0">
                <a:solidFill>
                  <a:prstClr val="white"/>
                </a:solidFill>
              </a:rPr>
              <a:t>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Информация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5588" y="1454456"/>
            <a:ext cx="6841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3F82"/>
                </a:solidFill>
                <a:latin typeface="+mj-lt"/>
              </a:rPr>
              <a:t>Публичная информация</a:t>
            </a:r>
            <a:r>
              <a:rPr lang="en-US" sz="2400" b="1" dirty="0" smtClean="0">
                <a:solidFill>
                  <a:srgbClr val="003F82"/>
                </a:solidFill>
                <a:latin typeface="+mj-lt"/>
              </a:rPr>
              <a:t>:</a:t>
            </a:r>
            <a:endParaRPr lang="ru-RU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-65008" y="2440781"/>
                <a:ext cx="9143999" cy="142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𝑡</m:t>
                          </m:r>
                          <m:r>
                            <a:rPr lang="ru-RU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,      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∼</m:t>
                      </m:r>
                      <m:r>
                        <a:rPr lang="en-US" sz="2400" i="1">
                          <a:latin typeface="Cambria Math"/>
                        </a:rPr>
                        <m:t>𝒩</m:t>
                      </m:r>
                      <m:r>
                        <a:rPr lang="ru-RU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,</m:t>
                      </m:r>
                      <m:r>
                        <a:rPr lang="ru-RU" sz="2400" i="1" smtClean="0">
                          <a:latin typeface="Cambria Math"/>
                        </a:rPr>
                        <m:t> 1/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008" y="2440781"/>
                <a:ext cx="9143999" cy="14219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55588" y="3660886"/>
            <a:ext cx="3137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b="1" dirty="0" smtClean="0">
                <a:solidFill>
                  <a:srgbClr val="003F82"/>
                </a:solidFill>
                <a:latin typeface="Calibri"/>
              </a:rPr>
              <a:t>Частная </a:t>
            </a:r>
            <a:r>
              <a:rPr lang="ru-RU" sz="2400" b="1" dirty="0">
                <a:solidFill>
                  <a:srgbClr val="003F82"/>
                </a:solidFill>
                <a:latin typeface="Calibri"/>
              </a:rPr>
              <a:t>информация</a:t>
            </a:r>
            <a:r>
              <a:rPr lang="en-US" sz="2400" b="1" dirty="0">
                <a:solidFill>
                  <a:srgbClr val="003F82"/>
                </a:solidFill>
                <a:latin typeface="Calibri"/>
              </a:rPr>
              <a:t>: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06060" y="4331840"/>
                <a:ext cx="5585805" cy="933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𝑖𝑡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𝑡</m:t>
                          </m:r>
                          <m:r>
                            <a:rPr lang="ru-RU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𝑖𝑡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,      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𝑖𝑡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∼</m:t>
                      </m:r>
                      <m:r>
                        <a:rPr lang="en-US" sz="2400" i="1">
                          <a:latin typeface="Cambria Math"/>
                        </a:rPr>
                        <m:t>𝒩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60" y="4331840"/>
                <a:ext cx="5585805" cy="9336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9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98683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Основные утверждения, доказанные в работе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0" y="1181958"/>
                <a:ext cx="9144000" cy="5479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u="sng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Утверждение 2</a:t>
                </a:r>
                <a:r>
                  <a:rPr lang="ru-RU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В стратегическом взаимодействии с элементами конкурса красоты и публичной информацией существует единственное равновесие, определённое следующими равновесными стратегиями: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(1−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𝜌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𝜃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𝜌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𝜃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𝜌𝜇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ru-RU" sz="2200" i="1">
                          <a:solidFill>
                            <a:prstClr val="black"/>
                          </a:solidFill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ru-RU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𝑖𝑡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ru-RU" sz="22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/>
                        </a:rPr>
                        <m:t>𝜌</m:t>
                      </m:r>
                      <m:f>
                        <m:f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+(1−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𝑁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+(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𝑁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)(1−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верой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/>
                        </a:rPr>
                        <m:t>𝜌</m:t>
                      </m:r>
                      <m:f>
                        <m:f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𝑖𝑡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𝑖𝑡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+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+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𝑁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𝑁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реализуя правило (2.3.2) регулятор имеет возможность минимизировать общественные потери.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1958"/>
                <a:ext cx="9144000" cy="5479192"/>
              </a:xfrm>
              <a:prstGeom prst="rect">
                <a:avLst/>
              </a:prstGeom>
              <a:blipFill rotWithShape="1">
                <a:blip r:embed="rId3"/>
                <a:stretch>
                  <a:fillRect l="-800" t="-667" r="-400" b="-12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</a:t>
            </a:r>
            <a:r>
              <a:rPr kumimoji="0" lang="ru-RU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20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21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0196" y="186879"/>
            <a:ext cx="7837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3F82"/>
                </a:solidFill>
                <a:latin typeface="+mj-lt"/>
              </a:rPr>
              <a:t>Публичная информация и точность прогнозов</a:t>
            </a:r>
            <a:r>
              <a:rPr lang="en-US" sz="3200" b="1" dirty="0" smtClean="0">
                <a:solidFill>
                  <a:srgbClr val="003F82"/>
                </a:solidFill>
                <a:latin typeface="+mj-lt"/>
              </a:rPr>
              <a:t> [1]</a:t>
            </a:r>
            <a:endParaRPr lang="en-US" sz="3200" b="1" dirty="0">
              <a:solidFill>
                <a:srgbClr val="003F82"/>
              </a:solidFill>
              <a:latin typeface="+mj-lt"/>
            </a:endParaRPr>
          </a:p>
        </p:txBody>
      </p:sp>
      <p:pic>
        <p:nvPicPr>
          <p:cNvPr id="11" name="Рисунок 10" descr="C:\Users\evgen\ge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176353"/>
            <a:ext cx="8062142" cy="5238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6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</a:t>
            </a:r>
            <a:r>
              <a:rPr lang="en-US" sz="800" dirty="0" smtClean="0">
                <a:solidFill>
                  <a:prstClr val="white"/>
                </a:solidFill>
              </a:rPr>
              <a:t>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0196" y="83362"/>
            <a:ext cx="7837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3F82"/>
                </a:solidFill>
                <a:latin typeface="Calibri"/>
              </a:rPr>
              <a:t>Публичная информация и точность прогнозов</a:t>
            </a:r>
            <a:r>
              <a:rPr lang="en-US" sz="3200" b="1" dirty="0" smtClean="0">
                <a:solidFill>
                  <a:srgbClr val="003F82"/>
                </a:solidFill>
                <a:latin typeface="Calibri"/>
              </a:rPr>
              <a:t> [2]</a:t>
            </a:r>
            <a:endParaRPr lang="en-US" sz="3200" b="1" dirty="0">
              <a:solidFill>
                <a:srgbClr val="003F82"/>
              </a:solidFill>
              <a:latin typeface="Calibri"/>
            </a:endParaRPr>
          </a:p>
        </p:txBody>
      </p:sp>
      <p:pic>
        <p:nvPicPr>
          <p:cNvPr id="10" name="Рисунок 9" descr="C:\Users\evgen\ge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0"/>
            <a:ext cx="635251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2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</a:t>
            </a:r>
            <a:r>
              <a:rPr lang="en-US" sz="800" dirty="0" smtClean="0">
                <a:solidFill>
                  <a:prstClr val="white"/>
                </a:solidFill>
              </a:rPr>
              <a:t>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0196" y="83362"/>
            <a:ext cx="7837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3F82"/>
                </a:solidFill>
                <a:latin typeface="Calibri"/>
              </a:rPr>
              <a:t>Публичная информация и точность прогнозов</a:t>
            </a:r>
            <a:r>
              <a:rPr lang="en-US" sz="3200" b="1" dirty="0" smtClean="0">
                <a:solidFill>
                  <a:srgbClr val="003F82"/>
                </a:solidFill>
                <a:latin typeface="Calibri"/>
              </a:rPr>
              <a:t> [3]</a:t>
            </a:r>
            <a:endParaRPr lang="en-US" sz="3200" b="1" dirty="0">
              <a:solidFill>
                <a:srgbClr val="003F82"/>
              </a:solidFill>
              <a:latin typeface="Calibri"/>
            </a:endParaRPr>
          </a:p>
        </p:txBody>
      </p:sp>
      <p:pic>
        <p:nvPicPr>
          <p:cNvPr id="11" name="Рисунок 10" descr="C:\Users\evgen\ge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3" y="0"/>
            <a:ext cx="663637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9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</a:t>
            </a:r>
            <a:r>
              <a:rPr lang="en-US" sz="800" dirty="0" smtClean="0">
                <a:solidFill>
                  <a:prstClr val="white"/>
                </a:solidFill>
              </a:rPr>
              <a:t>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98683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Основные утверждения, доказанные в работе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6938" y="2433118"/>
            <a:ext cx="82450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3.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частная информация склонна завышать ожидания агентов, то оптимальным ответом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публичной информации в противоположную сторону.</a:t>
            </a:r>
          </a:p>
        </p:txBody>
      </p:sp>
    </p:spTree>
    <p:extLst>
      <p:ext uri="{BB962C8B-B14F-4D97-AF65-F5344CB8AC3E}">
        <p14:creationId xmlns:p14="http://schemas.microsoft.com/office/powerpoint/2010/main" val="1616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vgen\proposioion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" y="909638"/>
            <a:ext cx="8159105" cy="54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619439" y="305611"/>
            <a:ext cx="6119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b="1" dirty="0">
              <a:solidFill>
                <a:srgbClr val="003F8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2851" y="413332"/>
            <a:ext cx="695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Численная иллюстрация к утверждению 3.</a:t>
            </a:r>
            <a:endParaRPr lang="ru-RU" sz="24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98683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Основные утверждения, доказанные в работе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445" y="2431277"/>
            <a:ext cx="88765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5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поведенческих особенностей агентов, связанных с конкурсами красоты, понижает эффективность информационной политики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регуляторов.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619439" y="305611"/>
            <a:ext cx="6119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b="1" dirty="0">
              <a:solidFill>
                <a:srgbClr val="003F8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2851" y="413332"/>
            <a:ext cx="695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Численная иллюстрация к утверждению </a:t>
            </a:r>
            <a:r>
              <a:rPr lang="en-US" sz="24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evgen\proposition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064575"/>
            <a:ext cx="8025770" cy="535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3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264723"/>
            <a:ext cx="6209506" cy="59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Отклонение </a:t>
            </a:r>
            <a:r>
              <a:rPr lang="ru-RU" sz="2400" dirty="0">
                <a:solidFill>
                  <a:prstClr val="white"/>
                </a:solidFill>
                <a:latin typeface="Myriad Pro"/>
              </a:rPr>
              <a:t>О</a:t>
            </a: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щущаемой </a:t>
            </a:r>
            <a:r>
              <a:rPr lang="ru-RU" sz="2400" dirty="0">
                <a:solidFill>
                  <a:prstClr val="white"/>
                </a:solidFill>
                <a:latin typeface="Myriad Pro"/>
              </a:rPr>
              <a:t>И</a:t>
            </a: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нфляции в России от реальной</a:t>
            </a:r>
            <a:r>
              <a:rPr lang="ru-RU" sz="2400" dirty="0">
                <a:solidFill>
                  <a:prstClr val="white"/>
                </a:solidFill>
                <a:latin typeface="Myriad Pro"/>
              </a:rPr>
              <a:t> </a:t>
            </a: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в 2014-2021 гг.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 </a:t>
            </a: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Почему так происходит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?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255838"/>
            <a:ext cx="82163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  <a:defRPr/>
            </a:pPr>
            <a:endParaRPr lang="en-US" sz="2000" b="1" dirty="0">
              <a:solidFill>
                <a:srgbClr val="003F82"/>
              </a:solidFill>
            </a:endParaRPr>
          </a:p>
          <a:p>
            <a:pPr>
              <a:defRPr/>
            </a:pPr>
            <a:endParaRPr lang="en-US" sz="1600" b="1" dirty="0">
              <a:solidFill>
                <a:srgbClr val="003F82"/>
              </a:solidFill>
            </a:endParaRPr>
          </a:p>
        </p:txBody>
      </p:sp>
      <p:pic>
        <p:nvPicPr>
          <p:cNvPr id="6146" name="Picture 2" descr="C:\Users\evgen\in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2" y="1346350"/>
            <a:ext cx="7603107" cy="50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35041" y="6210189"/>
            <a:ext cx="3524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данных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cbr.ru,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расчёты автора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90785" y="2691069"/>
            <a:ext cx="82163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4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к презентации</a:t>
            </a:r>
          </a:p>
          <a:p>
            <a:pPr>
              <a:defRPr/>
            </a:pPr>
            <a:endParaRPr lang="en-US" sz="1600" b="1" dirty="0">
              <a:solidFill>
                <a:srgbClr val="003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619439" y="305611"/>
            <a:ext cx="6119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b="1" dirty="0">
              <a:solidFill>
                <a:srgbClr val="003F82"/>
              </a:solidFill>
            </a:endParaRPr>
          </a:p>
        </p:txBody>
      </p:sp>
      <p:pic>
        <p:nvPicPr>
          <p:cNvPr id="1026" name="Picture 2" descr="C:\Users\evgen\ie_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96" y="1136597"/>
            <a:ext cx="7935133" cy="52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2851" y="541338"/>
                <a:ext cx="69547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Калиброванная модель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инфляция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России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51" y="541338"/>
                <a:ext cx="695475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402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4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619439" y="305611"/>
            <a:ext cx="6119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b="1" dirty="0">
              <a:solidFill>
                <a:srgbClr val="003F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2851" y="541338"/>
                <a:ext cx="69547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Калиброванная модель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2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𝜽</m:t>
                    </m:r>
                  </m:oMath>
                </a14:m>
                <a:r>
                  <a:rPr lang="ru-RU" sz="2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инфляция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России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51" y="541338"/>
                <a:ext cx="695475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402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evgen\finalf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78" y="1235802"/>
            <a:ext cx="7768929" cy="517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293249"/>
            <a:ext cx="821635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материалы, посвящённые работе, включая полный код в </a:t>
            </a: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Julia, </a:t>
            </a:r>
            <a:r>
              <a:rPr lang="ru-RU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размещены открыто на странице работы в </a:t>
            </a:r>
            <a:r>
              <a:rPr lang="en-US" sz="2000" b="1" dirty="0" err="1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2000" b="1" dirty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000" b="1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github.com/ETymch/Public-information-and-strategic-complementarities</a:t>
            </a:r>
            <a:endParaRPr lang="ru-RU" sz="2000" b="1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2000" b="1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sz="2000" b="1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2000" b="1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ru-RU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Е.И. </a:t>
            </a:r>
            <a:r>
              <a:rPr lang="ru-RU" sz="2000" b="1" dirty="0" err="1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Тымченко</a:t>
            </a:r>
            <a:endParaRPr lang="ru-RU" sz="2000" b="1" dirty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eitymchenko@edu.hse.ru</a:t>
            </a:r>
            <a:endParaRPr lang="ru-RU" sz="2000" b="1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4512" y="312631"/>
            <a:ext cx="4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 информация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20950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Цели работы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255838"/>
            <a:ext cx="82163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  <a:defRPr/>
            </a:pPr>
            <a:endParaRPr lang="en-US" sz="2000" b="1" dirty="0">
              <a:solidFill>
                <a:srgbClr val="003F82"/>
              </a:solidFill>
            </a:endParaRPr>
          </a:p>
          <a:p>
            <a:pPr>
              <a:defRPr/>
            </a:pPr>
            <a:endParaRPr lang="en-US" sz="1600" b="1" dirty="0">
              <a:solidFill>
                <a:srgbClr val="003F82"/>
              </a:solidFill>
            </a:endParaRPr>
          </a:p>
        </p:txBody>
      </p:sp>
      <p:pic>
        <p:nvPicPr>
          <p:cNvPr id="1026" name="Picture 2" descr="What is Information under RTI Act [Right to Information Wiki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3088"/>
            <a:ext cx="9144000" cy="52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20950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Основные результаты теории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255838"/>
            <a:ext cx="82163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  <a:defRPr/>
            </a:pPr>
            <a:endParaRPr lang="en-US" sz="2000" b="1" dirty="0">
              <a:solidFill>
                <a:srgbClr val="003F82"/>
              </a:solidFill>
            </a:endParaRPr>
          </a:p>
          <a:p>
            <a:pPr>
              <a:defRPr/>
            </a:pPr>
            <a:endParaRPr lang="en-US" sz="1600" b="1" dirty="0">
              <a:solidFill>
                <a:srgbClr val="003F82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118967159"/>
              </p:ext>
            </p:extLst>
          </p:nvPr>
        </p:nvGraphicFramePr>
        <p:xfrm>
          <a:off x="255588" y="1579248"/>
          <a:ext cx="8400266" cy="4861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66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</a:t>
            </a:r>
            <a:r>
              <a:rPr lang="en-US" sz="800" dirty="0" smtClean="0">
                <a:solidFill>
                  <a:prstClr val="white"/>
                </a:solidFill>
              </a:rPr>
              <a:t>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45689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Оптимальна ли политика абсолютной прозрачности?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255838"/>
            <a:ext cx="8216356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Kydland</a:t>
            </a: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Prescott [197</a:t>
            </a:r>
            <a:r>
              <a:rPr lang="ru-RU" sz="2000" b="1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-е</a:t>
            </a: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r>
              <a:rPr lang="ru-RU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Да. Иначе центральный банк рискует утратить доверие общества, что приведет к наихудшему из равновесий </a:t>
            </a: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(discretionary equilibrium).</a:t>
            </a:r>
            <a:endParaRPr lang="ru-RU" sz="2000" b="1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Morris, Shin [2002, AER]: </a:t>
            </a:r>
            <a:r>
              <a:rPr lang="ru-RU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Нет. Если действия частных агентов характеризуются достаточно высокой степенью стратегической </a:t>
            </a:r>
            <a:r>
              <a:rPr lang="ru-RU" sz="2000" b="1" dirty="0" err="1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комплементарности</a:t>
            </a:r>
            <a:r>
              <a:rPr lang="ru-RU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предоставление большего количества информации может приводить к снижению общественного благосостояния.</a:t>
            </a:r>
            <a:endParaRPr lang="en-US" sz="2000" b="1" dirty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20950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Основные результаты эмпирики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255838"/>
            <a:ext cx="82163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  <a:defRPr/>
            </a:pPr>
            <a:endParaRPr lang="en-US" sz="2000" b="1" dirty="0">
              <a:solidFill>
                <a:srgbClr val="003F82"/>
              </a:solidFill>
            </a:endParaRPr>
          </a:p>
          <a:p>
            <a:pPr>
              <a:defRPr/>
            </a:pPr>
            <a:endParaRPr lang="en-US" sz="1600" b="1" dirty="0">
              <a:solidFill>
                <a:srgbClr val="003F82"/>
              </a:solidFill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870204611"/>
              </p:ext>
            </p:extLst>
          </p:nvPr>
        </p:nvGraphicFramePr>
        <p:xfrm>
          <a:off x="688167" y="1267604"/>
          <a:ext cx="7421592" cy="501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06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</a:t>
            </a:r>
            <a:r>
              <a:rPr lang="en-US" sz="800" dirty="0" smtClean="0">
                <a:solidFill>
                  <a:prstClr val="white"/>
                </a:solidFill>
              </a:rPr>
              <a:t>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5468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Последовательность событий в модели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Схема 7"/>
              <p:cNvGraphicFramePr/>
              <p:nvPr>
                <p:extLst>
                  <p:ext uri="{D42A27DB-BD31-4B8C-83A1-F6EECF244321}">
                    <p14:modId xmlns:p14="http://schemas.microsoft.com/office/powerpoint/2010/main" val="1985002515"/>
                  </p:ext>
                </p:extLst>
              </p:nvPr>
            </p:nvGraphicFramePr>
            <p:xfrm>
              <a:off x="0" y="1268083"/>
              <a:ext cx="9143999" cy="5072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Схема 7"/>
              <p:cNvGraphicFramePr/>
              <p:nvPr>
                <p:extLst>
                  <p:ext uri="{D42A27DB-BD31-4B8C-83A1-F6EECF244321}">
                    <p14:modId xmlns:p14="http://schemas.microsoft.com/office/powerpoint/2010/main" val="1985002515"/>
                  </p:ext>
                </p:extLst>
              </p:nvPr>
            </p:nvGraphicFramePr>
            <p:xfrm>
              <a:off x="0" y="1268083"/>
              <a:ext cx="9143999" cy="5072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81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363456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Предпосылки</a:t>
            </a:r>
            <a:r>
              <a:rPr lang="ru-RU" sz="2000" dirty="0" smtClean="0">
                <a:solidFill>
                  <a:prstClr val="white"/>
                </a:solidFill>
                <a:latin typeface="Myriad Pro"/>
              </a:rPr>
              <a:t> </a:t>
            </a: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модели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48" y="1275140"/>
            <a:ext cx="874432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Агенты используют рациональные ожидания</a:t>
            </a:r>
            <a:r>
              <a:rPr lang="en-US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агентов об их оптимальных действиях основывается на их </a:t>
            </a:r>
            <a:r>
              <a:rPr lang="ru-RU" sz="24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априорной вере,  личной информации и информации, полученной от институтов</a:t>
            </a:r>
            <a:r>
              <a:rPr lang="en-US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Единственным способом, с помощью которого институты могут повлиять на общественное благосостояние, является подача обществу сигналов о будущих значениях фундаментальной переменной</a:t>
            </a:r>
            <a:r>
              <a:rPr lang="en-US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Получаемая агентами полезность падает при отклонении их действий от действий других агентов (</a:t>
            </a:r>
            <a:r>
              <a:rPr lang="en-US" sz="24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complementarities</a:t>
            </a:r>
            <a:r>
              <a:rPr lang="en-US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Получаемая </a:t>
            </a:r>
            <a:r>
              <a:rPr lang="ru-RU" sz="2400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агентами </a:t>
            </a:r>
            <a:r>
              <a:rPr lang="ru-RU" sz="2400" b="1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полезность падает</a:t>
            </a:r>
            <a:r>
              <a:rPr lang="ru-RU" sz="2400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отклонении </a:t>
            </a:r>
            <a:r>
              <a:rPr lang="ru-RU" sz="2400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действий </a:t>
            </a:r>
            <a:r>
              <a:rPr lang="ru-RU" sz="2400" b="1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4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реальных показателей 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world)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ru-RU" sz="2400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</a:t>
            </a:r>
            <a:r>
              <a:rPr lang="en-US" sz="800" dirty="0" smtClean="0">
                <a:solidFill>
                  <a:prstClr val="white"/>
                </a:solidFill>
              </a:rPr>
              <a:t>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8721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Полезность и общественное благосостояние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0" y="2055014"/>
                <a:ext cx="9021170" cy="353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200" i="1">
                              <a:latin typeface="Cambria Math"/>
                            </a:rPr>
                            <m:t>𝑖𝑡</m:t>
                          </m:r>
                        </m:sub>
                      </m:sSub>
                      <m:d>
                        <m:dPr>
                          <m:ctrlPr>
                            <a:rPr lang="ru-RU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ru-RU" sz="2200" i="1">
                          <a:latin typeface="Cambria Math"/>
                        </a:rPr>
                        <m:t>≡−(1−</m:t>
                      </m:r>
                      <m:r>
                        <a:rPr lang="ru-RU" sz="2200" i="1">
                          <a:latin typeface="Cambria Math"/>
                        </a:rPr>
                        <m:t>𝑟</m:t>
                      </m:r>
                      <m:r>
                        <a:rPr lang="ru-RU" sz="2200" i="1">
                          <a:latin typeface="Cambria Math"/>
                        </a:rPr>
                        <m:t>)(</m:t>
                      </m:r>
                      <m:sSup>
                        <m:sSupPr>
                          <m:ctrlPr>
                            <a:rPr lang="ru-RU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ru-RU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2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ru-RU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200" i="1">
                          <a:latin typeface="Cambria Math"/>
                        </a:rPr>
                        <m:t>−</m:t>
                      </m:r>
                      <m:r>
                        <a:rPr lang="ru-RU" sz="2200" i="1">
                          <a:latin typeface="Cambria Math"/>
                        </a:rPr>
                        <m:t>𝑟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200" i="1">
                              <a:latin typeface="Cambria Math"/>
                            </a:rPr>
                            <m:t>−</m:t>
                          </m:r>
                          <m:r>
                            <a:rPr lang="ru-RU" sz="22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𝔼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2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/>
                                        </a:rPr>
                                        <m:t>𝑖𝑡</m:t>
                                      </m:r>
                                    </m:sub>
                                  </m:sSub>
                                  <m:r>
                                    <a:rPr lang="ru-RU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latin typeface="Cambria Math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2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2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2200" i="1">
                        <a:latin typeface="Cambria Math"/>
                      </a:rPr>
                      <m:t>𝑟</m:t>
                    </m:r>
                    <m:r>
                      <a:rPr lang="en-US" sz="2200" b="0" i="1" smtClean="0">
                        <a:latin typeface="Cambria Math"/>
                      </a:rPr>
                      <m:t>∈[0,1]</m:t>
                    </m:r>
                  </m:oMath>
                </a14:m>
                <a:r>
                  <a:rPr lang="en-US" sz="22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элемент конкурса красоты</a:t>
                </a:r>
                <a:r>
                  <a:rPr lang="ru-RU" sz="22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𝜃</m:t>
                          </m:r>
                        </m:e>
                        <m:sub>
                          <m:r>
                            <a:rPr lang="ru-RU" sz="2400" i="1"/>
                            <m:t>𝑡</m:t>
                          </m:r>
                        </m:sub>
                      </m:sSub>
                      <m:r>
                        <a:rPr lang="ru-RU" sz="2400" i="1"/>
                        <m:t> ~ </m:t>
                      </m:r>
                      <m:r>
                        <a:rPr lang="en-US" sz="24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r>
                            <a:rPr lang="ru-RU" sz="2400" i="1"/>
                            <m:t>𝜌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𝜃</m:t>
                              </m:r>
                            </m:e>
                            <m:sub>
                              <m:r>
                                <a:rPr lang="ru-RU" sz="2400" i="1"/>
                                <m:t>𝑡</m:t>
                              </m:r>
                              <m:r>
                                <a:rPr lang="ru-RU" sz="2400" i="1"/>
                                <m:t>−1</m:t>
                              </m:r>
                            </m:sub>
                          </m:sSub>
                          <m:r>
                            <a:rPr lang="ru-RU" sz="2400" i="1"/>
                            <m:t>, </m:t>
                          </m:r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r>
                                <a:rPr lang="ru-RU" sz="2400" i="1"/>
                                <m:t>𝜎</m:t>
                              </m:r>
                            </m:e>
                            <m:sub>
                              <m:r>
                                <a:rPr lang="ru-RU" sz="2400" i="1"/>
                                <m:t>𝜃</m:t>
                              </m:r>
                            </m:sub>
                            <m:sup>
                              <m:r>
                                <a:rPr lang="ru-RU" sz="2400" i="1"/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2200" i="1">
                          <a:latin typeface="Cambria Math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𝑖𝑡</m:t>
                                      </m:r>
                                    </m:sub>
                                  </m:sSub>
                                  <m:r>
                                    <a:rPr lang="ru-RU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5014"/>
                <a:ext cx="9021170" cy="3536161"/>
              </a:xfrm>
              <a:prstGeom prst="rect">
                <a:avLst/>
              </a:prstGeom>
              <a:blipFill rotWithShape="1">
                <a:blip r:embed="rId3"/>
                <a:stretch>
                  <a:fillRect l="-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8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25736</TotalTime>
  <Words>1211</Words>
  <Application>Microsoft Office PowerPoint</Application>
  <PresentationFormat>Экран (4:3)</PresentationFormat>
  <Paragraphs>184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Office Theme</vt:lpstr>
      <vt:lpstr>Рыночная динамика и публичная информация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Tymchenko Evgeniy</cp:lastModifiedBy>
  <cp:revision>94</cp:revision>
  <dcterms:created xsi:type="dcterms:W3CDTF">2010-09-30T06:45:29Z</dcterms:created>
  <dcterms:modified xsi:type="dcterms:W3CDTF">2021-11-14T15:09:44Z</dcterms:modified>
</cp:coreProperties>
</file>