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4054-BCC8-492A-AC2B-973800A063B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7B0-EDD7-4C59-B320-E91AC3DF3F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4054-BCC8-492A-AC2B-973800A063B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7B0-EDD7-4C59-B320-E91AC3DF3F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4054-BCC8-492A-AC2B-973800A063B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7B0-EDD7-4C59-B320-E91AC3DF3F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3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4054-BCC8-492A-AC2B-973800A063B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7B0-EDD7-4C59-B320-E91AC3DF3F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2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4054-BCC8-492A-AC2B-973800A063B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7B0-EDD7-4C59-B320-E91AC3DF3F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5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4054-BCC8-492A-AC2B-973800A063B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7B0-EDD7-4C59-B320-E91AC3DF3F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2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4054-BCC8-492A-AC2B-973800A063B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7B0-EDD7-4C59-B320-E91AC3DF3F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9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4054-BCC8-492A-AC2B-973800A063B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7B0-EDD7-4C59-B320-E91AC3DF3F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2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4054-BCC8-492A-AC2B-973800A063B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7B0-EDD7-4C59-B320-E91AC3DF3F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8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4054-BCC8-492A-AC2B-973800A063B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7B0-EDD7-4C59-B320-E91AC3DF3F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3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4054-BCC8-492A-AC2B-973800A063B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7B0-EDD7-4C59-B320-E91AC3DF3F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6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84054-BCC8-492A-AC2B-973800A063B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A17B0-EDD7-4C59-B320-E91AC3DF3F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9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1625" y="1646778"/>
            <a:ext cx="9144000" cy="1655762"/>
          </a:xfrm>
        </p:spPr>
        <p:txBody>
          <a:bodyPr/>
          <a:lstStyle/>
          <a:p>
            <a:r>
              <a:rPr lang="en-US" dirty="0" err="1" smtClean="0"/>
              <a:t>Ppt</a:t>
            </a:r>
            <a:r>
              <a:rPr lang="en-US" smtClean="0"/>
              <a:t>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10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PricewaterhouseCoopers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Kepa Arrieta Elizalde</dc:creator>
  <cp:lastModifiedBy>Kepa Arrieta Elizalde</cp:lastModifiedBy>
  <cp:revision>2</cp:revision>
  <dcterms:created xsi:type="dcterms:W3CDTF">2017-06-08T07:52:16Z</dcterms:created>
  <dcterms:modified xsi:type="dcterms:W3CDTF">2017-06-08T08:02:02Z</dcterms:modified>
</cp:coreProperties>
</file>