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044B-536E-4CC0-868B-5450E89B24A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C45-F2F4-4CE7-92C2-4FCE939F6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80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044B-536E-4CC0-868B-5450E89B24A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C45-F2F4-4CE7-92C2-4FCE939F6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25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044B-536E-4CC0-868B-5450E89B24A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C45-F2F4-4CE7-92C2-4FCE939F6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97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044B-536E-4CC0-868B-5450E89B24A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C45-F2F4-4CE7-92C2-4FCE939F6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32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044B-536E-4CC0-868B-5450E89B24A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C45-F2F4-4CE7-92C2-4FCE939F6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34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044B-536E-4CC0-868B-5450E89B24A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C45-F2F4-4CE7-92C2-4FCE939F6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93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044B-536E-4CC0-868B-5450E89B24A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C45-F2F4-4CE7-92C2-4FCE939F6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30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044B-536E-4CC0-868B-5450E89B24A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C45-F2F4-4CE7-92C2-4FCE939F6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09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044B-536E-4CC0-868B-5450E89B24A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C45-F2F4-4CE7-92C2-4FCE939F6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14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044B-536E-4CC0-868B-5450E89B24A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C45-F2F4-4CE7-92C2-4FCE939F6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35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044B-536E-4CC0-868B-5450E89B24A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C45-F2F4-4CE7-92C2-4FCE939F6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48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1044B-536E-4CC0-868B-5450E89B24A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5C45-F2F4-4CE7-92C2-4FCE939F6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99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528638"/>
            <a:ext cx="7667625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45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504825"/>
            <a:ext cx="76962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16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509589"/>
            <a:ext cx="4194221" cy="313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692696"/>
            <a:ext cx="4295448" cy="327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356992"/>
            <a:ext cx="3957522" cy="315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75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02" y="1600200"/>
            <a:ext cx="599599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14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如螢幕大小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5</cp:revision>
  <dcterms:created xsi:type="dcterms:W3CDTF">2021-03-06T05:33:36Z</dcterms:created>
  <dcterms:modified xsi:type="dcterms:W3CDTF">2021-03-06T07:39:37Z</dcterms:modified>
</cp:coreProperties>
</file>