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  <p:sldId id="260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7B0C-C76B-4FD0-B0D6-3C002D20623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FAD5-26E5-4A80-8928-38067CB6C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49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7B0C-C76B-4FD0-B0D6-3C002D20623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FAD5-26E5-4A80-8928-38067CB6C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6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7B0C-C76B-4FD0-B0D6-3C002D20623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FAD5-26E5-4A80-8928-38067CB6C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04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7B0C-C76B-4FD0-B0D6-3C002D20623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FAD5-26E5-4A80-8928-38067CB6C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55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7B0C-C76B-4FD0-B0D6-3C002D20623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FAD5-26E5-4A80-8928-38067CB6C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22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7B0C-C76B-4FD0-B0D6-3C002D20623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FAD5-26E5-4A80-8928-38067CB6C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89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7B0C-C76B-4FD0-B0D6-3C002D20623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FAD5-26E5-4A80-8928-38067CB6C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25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7B0C-C76B-4FD0-B0D6-3C002D20623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FAD5-26E5-4A80-8928-38067CB6C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00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7B0C-C76B-4FD0-B0D6-3C002D20623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FAD5-26E5-4A80-8928-38067CB6C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72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7B0C-C76B-4FD0-B0D6-3C002D20623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FAD5-26E5-4A80-8928-38067CB6C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7B0C-C76B-4FD0-B0D6-3C002D20623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FAD5-26E5-4A80-8928-38067CB6C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03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C7B0C-C76B-4FD0-B0D6-3C002D20623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1FAD5-26E5-4A80-8928-38067CB6C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20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CTF </a:t>
            </a:r>
            <a:r>
              <a:rPr lang="zh-TW" altLang="en-US" dirty="0" smtClean="0"/>
              <a:t>實戰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711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Size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3463131"/>
            <a:ext cx="7067550" cy="90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0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2188"/>
            <a:ext cx="8229600" cy="446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1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29" y="1600200"/>
            <a:ext cx="79129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45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1480"/>
            <a:ext cx="8229600" cy="436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96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3911"/>
            <a:ext cx="8229600" cy="437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36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9205"/>
            <a:ext cx="8229600" cy="43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05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7" y="1600200"/>
            <a:ext cx="747554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71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1400" dirty="0" smtClean="0"/>
              <a:t>答案在裡面</a:t>
            </a:r>
            <a:endParaRPr lang="zh-TW" altLang="en-US" sz="1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32" y="1600200"/>
            <a:ext cx="748713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38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Adder</a:t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13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97" y="1600200"/>
            <a:ext cx="760320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54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14" y="1600200"/>
            <a:ext cx="722997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25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69" y="1600200"/>
            <a:ext cx="704586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7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1100" dirty="0" smtClean="0"/>
              <a:t>adder</a:t>
            </a:r>
            <a:endParaRPr lang="zh-TW" altLang="en-US" sz="11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12642"/>
            <a:ext cx="8229600" cy="50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27584" y="191683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看到</a:t>
            </a:r>
            <a:r>
              <a:rPr lang="en-US" altLang="zh-TW" b="1" dirty="0" smtClean="0">
                <a:solidFill>
                  <a:srgbClr val="FF0000"/>
                </a:solidFill>
              </a:rPr>
              <a:t>main</a:t>
            </a:r>
          </a:p>
          <a:p>
            <a:r>
              <a:rPr lang="zh-TW" altLang="en-US" dirty="0" smtClean="0"/>
              <a:t>找出</a:t>
            </a:r>
            <a:r>
              <a:rPr lang="zh-TW" altLang="en-US" dirty="0"/>
              <a:t>關鍵</a:t>
            </a:r>
            <a:r>
              <a:rPr lang="zh-TW" altLang="en-US" dirty="0" smtClean="0"/>
              <a:t>點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cmp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1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15</Words>
  <Application>Microsoft Office PowerPoint</Application>
  <PresentationFormat>如螢幕大小 (4:3)</PresentationFormat>
  <Paragraphs>7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CTF 實戰</vt:lpstr>
      <vt:lpstr>PowerPoint 簡報</vt:lpstr>
      <vt:lpstr>PowerPoint 簡報</vt:lpstr>
      <vt:lpstr>答案在裡面</vt:lpstr>
      <vt:lpstr>Adder </vt:lpstr>
      <vt:lpstr>PowerPoint 簡報</vt:lpstr>
      <vt:lpstr>PowerPoint 簡報</vt:lpstr>
      <vt:lpstr>PowerPoint 簡報</vt:lpstr>
      <vt:lpstr>adder</vt:lpstr>
      <vt:lpstr>Size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 實戰</dc:title>
  <dc:creator>KSUIE</dc:creator>
  <cp:lastModifiedBy>KSUIE</cp:lastModifiedBy>
  <cp:revision>8</cp:revision>
  <dcterms:created xsi:type="dcterms:W3CDTF">2021-03-13T03:18:51Z</dcterms:created>
  <dcterms:modified xsi:type="dcterms:W3CDTF">2021-03-13T08:20:51Z</dcterms:modified>
</cp:coreProperties>
</file>