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CE60-7329-4AC6-9C63-13A92632988D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7303-43DF-4CF3-AC70-F0918D477A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85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CE60-7329-4AC6-9C63-13A92632988D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7303-43DF-4CF3-AC70-F0918D477A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35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CE60-7329-4AC6-9C63-13A92632988D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7303-43DF-4CF3-AC70-F0918D477A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90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CE60-7329-4AC6-9C63-13A92632988D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7303-43DF-4CF3-AC70-F0918D477A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10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CE60-7329-4AC6-9C63-13A92632988D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7303-43DF-4CF3-AC70-F0918D477A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55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CE60-7329-4AC6-9C63-13A92632988D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7303-43DF-4CF3-AC70-F0918D477A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71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CE60-7329-4AC6-9C63-13A92632988D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7303-43DF-4CF3-AC70-F0918D477A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68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CE60-7329-4AC6-9C63-13A92632988D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7303-43DF-4CF3-AC70-F0918D477A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7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CE60-7329-4AC6-9C63-13A92632988D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7303-43DF-4CF3-AC70-F0918D477A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45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CE60-7329-4AC6-9C63-13A92632988D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7303-43DF-4CF3-AC70-F0918D477A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59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CE60-7329-4AC6-9C63-13A92632988D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7303-43DF-4CF3-AC70-F0918D477A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49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0CE60-7329-4AC6-9C63-13A92632988D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47303-43DF-4CF3-AC70-F0918D477A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19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800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7917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252" y="1600200"/>
            <a:ext cx="620349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7988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4" y="1600200"/>
            <a:ext cx="637223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4574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829" y="1600200"/>
            <a:ext cx="644834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1139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12" y="1600200"/>
            <a:ext cx="635597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680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020" y="1600200"/>
            <a:ext cx="612995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6208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611" y="1600200"/>
            <a:ext cx="61427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2811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443" y="1600200"/>
            <a:ext cx="616111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732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459" y="1600200"/>
            <a:ext cx="6349081" cy="45259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2767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090" y="1600200"/>
            <a:ext cx="608781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27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187" y="1600200"/>
            <a:ext cx="564562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08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29" y="1600200"/>
            <a:ext cx="563254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245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683568" y="7389440"/>
            <a:ext cx="3456384" cy="735384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13" y="1600200"/>
            <a:ext cx="5698574" cy="4525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33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192" y="1600200"/>
            <a:ext cx="615761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78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329" y="1600200"/>
            <a:ext cx="601734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6764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718" y="1600200"/>
            <a:ext cx="6302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909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如螢幕大小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3</cp:revision>
  <dcterms:created xsi:type="dcterms:W3CDTF">2021-03-11T06:51:45Z</dcterms:created>
  <dcterms:modified xsi:type="dcterms:W3CDTF">2021-03-11T07:13:32Z</dcterms:modified>
</cp:coreProperties>
</file>