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565CE-2A14-4E8C-9664-8395E336DEDB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CA05-C4FD-4E62-A3B1-4838D98F9D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9CA05-C4FD-4E62-A3B1-4838D98F9D06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4E-F1F3-4EB3-97EC-37ACA15C75BD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FAD7-C283-4D73-B674-7B7742D27C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4E-F1F3-4EB3-97EC-37ACA15C75BD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FAD7-C283-4D73-B674-7B7742D27C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4E-F1F3-4EB3-97EC-37ACA15C75BD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FAD7-C283-4D73-B674-7B7742D27C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4E-F1F3-4EB3-97EC-37ACA15C75BD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FAD7-C283-4D73-B674-7B7742D27C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4E-F1F3-4EB3-97EC-37ACA15C75BD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FAD7-C283-4D73-B674-7B7742D27C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4E-F1F3-4EB3-97EC-37ACA15C75BD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FAD7-C283-4D73-B674-7B7742D27C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4E-F1F3-4EB3-97EC-37ACA15C75BD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FAD7-C283-4D73-B674-7B7742D27C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4E-F1F3-4EB3-97EC-37ACA15C75BD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FAD7-C283-4D73-B674-7B7742D27C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4E-F1F3-4EB3-97EC-37ACA15C75BD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FAD7-C283-4D73-B674-7B7742D27C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4E-F1F3-4EB3-97EC-37ACA15C75BD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FAD7-C283-4D73-B674-7B7742D27C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4E-F1F3-4EB3-97EC-37ACA15C75BD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FAD7-C283-4D73-B674-7B7742D27C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7F4E-F1F3-4EB3-97EC-37ACA15C75BD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FAD7-C283-4D73-B674-7B7742D27C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55186"/>
            <a:ext cx="82296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07272"/>
            <a:ext cx="8229600" cy="311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33166"/>
            <a:ext cx="8229600" cy="226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Office PowerPoint</Application>
  <PresentationFormat>如螢幕大小 (4:3)</PresentationFormat>
  <Paragraphs>1</Paragraphs>
  <Slides>25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3</cp:revision>
  <dcterms:created xsi:type="dcterms:W3CDTF">2021-04-06T13:58:16Z</dcterms:created>
  <dcterms:modified xsi:type="dcterms:W3CDTF">2021-04-06T14:26:58Z</dcterms:modified>
</cp:coreProperties>
</file>