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7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17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52" y="1600200"/>
            <a:ext cx="62898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47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3933"/>
            <a:ext cx="8229600" cy="443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22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9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628800"/>
            <a:ext cx="79208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 err="1" smtClean="0"/>
              <a:t>gcc</a:t>
            </a:r>
            <a:r>
              <a:rPr lang="en-US" altLang="zh-TW" sz="4400" dirty="0" smtClean="0"/>
              <a:t> -S 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masm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=intel </a:t>
            </a:r>
            <a:r>
              <a:rPr lang="en-US" altLang="zh-TW" sz="4400" dirty="0" smtClean="0"/>
              <a:t>1.c </a:t>
            </a:r>
          </a:p>
          <a:p>
            <a:r>
              <a:rPr lang="en-US" altLang="zh-TW" sz="4400" dirty="0" smtClean="0"/>
              <a:t>-</a:t>
            </a:r>
            <a:r>
              <a:rPr lang="en-US" altLang="zh-TW" sz="4400" smtClean="0"/>
              <a:t>o 1_intel.s </a:t>
            </a:r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63104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628800"/>
            <a:ext cx="79208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 err="1" smtClean="0"/>
              <a:t>gcc</a:t>
            </a:r>
            <a:r>
              <a:rPr lang="en-US" altLang="zh-TW" sz="4400" dirty="0" smtClean="0"/>
              <a:t> -S 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masm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=intel </a:t>
            </a:r>
            <a:r>
              <a:rPr lang="en-US" altLang="zh-TW" sz="4400" dirty="0" smtClean="0"/>
              <a:t>func1.c </a:t>
            </a:r>
          </a:p>
          <a:p>
            <a:r>
              <a:rPr lang="en-US" altLang="zh-TW" sz="4400" dirty="0" smtClean="0"/>
              <a:t>-o func1_intel.s </a:t>
            </a:r>
          </a:p>
          <a:p>
            <a:r>
              <a:rPr lang="en-US" altLang="zh-TW" sz="4400" b="1" dirty="0" smtClean="0">
                <a:solidFill>
                  <a:srgbClr val="FF0000"/>
                </a:solidFill>
              </a:rPr>
              <a:t>-</a:t>
            </a:r>
            <a:r>
              <a:rPr lang="en-US" altLang="zh-TW" sz="4400" b="1" dirty="0" err="1" smtClean="0">
                <a:solidFill>
                  <a:srgbClr val="FF0000"/>
                </a:solidFill>
              </a:rPr>
              <a:t>fno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-asynchronous-unwind-table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2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</Words>
  <Application>Microsoft Office PowerPoint</Application>
  <PresentationFormat>如螢幕大小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2021-03-13T02:04:57Z</dcterms:created>
  <dcterms:modified xsi:type="dcterms:W3CDTF">2021-03-13T03:20:17Z</dcterms:modified>
</cp:coreProperties>
</file>