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66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6DA5-50D8-4813-A1BC-95AE9185C93D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AEEB-3B37-4475-ABFE-1084504E13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6DA5-50D8-4813-A1BC-95AE9185C93D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AEEB-3B37-4475-ABFE-1084504E13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6DA5-50D8-4813-A1BC-95AE9185C93D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AEEB-3B37-4475-ABFE-1084504E13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6DA5-50D8-4813-A1BC-95AE9185C93D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AEEB-3B37-4475-ABFE-1084504E13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6DA5-50D8-4813-A1BC-95AE9185C93D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AEEB-3B37-4475-ABFE-1084504E13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6DA5-50D8-4813-A1BC-95AE9185C93D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AEEB-3B37-4475-ABFE-1084504E13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6DA5-50D8-4813-A1BC-95AE9185C93D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AEEB-3B37-4475-ABFE-1084504E13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6DA5-50D8-4813-A1BC-95AE9185C93D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AEEB-3B37-4475-ABFE-1084504E13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6DA5-50D8-4813-A1BC-95AE9185C93D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AEEB-3B37-4475-ABFE-1084504E13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6DA5-50D8-4813-A1BC-95AE9185C93D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AEEB-3B37-4475-ABFE-1084504E13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6DA5-50D8-4813-A1BC-95AE9185C93D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AEEB-3B37-4475-ABFE-1084504E13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56DA5-50D8-4813-A1BC-95AE9185C93D}" type="datetimeFigureOut">
              <a:rPr lang="zh-TW" altLang="en-US" smtClean="0"/>
              <a:t>2021/3/24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AEEB-3B37-4475-ABFE-1084504E13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TW" sz="7200" dirty="0" smtClean="0"/>
              <a:t>Eclipse</a:t>
            </a:r>
            <a:r>
              <a:rPr lang="zh-TW" altLang="en-US" sz="7200" dirty="0" smtClean="0"/>
              <a:t>應用</a:t>
            </a:r>
            <a:r>
              <a:rPr lang="en-US" altLang="zh-TW" sz="7200" dirty="0" smtClean="0"/>
              <a:t/>
            </a:r>
            <a:br>
              <a:rPr lang="en-US" altLang="zh-TW" sz="7200" dirty="0" smtClean="0"/>
            </a:br>
            <a:r>
              <a:rPr lang="en-US" altLang="zh-TW" sz="1600" dirty="0" smtClean="0"/>
              <a:t>4090E004 </a:t>
            </a:r>
            <a:r>
              <a:rPr lang="zh-TW" altLang="en-US" sz="1600" dirty="0" smtClean="0"/>
              <a:t>陳昱璋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sz="7200" dirty="0" smtClean="0"/>
              <a:t/>
            </a:r>
            <a:br>
              <a:rPr lang="en-US" altLang="zh-TW" sz="7200" dirty="0" smtClean="0"/>
            </a:br>
            <a:endParaRPr lang="zh-TW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建立工作區</a:t>
            </a:r>
            <a:endParaRPr lang="zh-TW" altLang="en-US" sz="24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8457" y="1600200"/>
            <a:ext cx="67270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向下箭號 4"/>
          <p:cNvSpPr/>
          <p:nvPr/>
        </p:nvSpPr>
        <p:spPr>
          <a:xfrm>
            <a:off x="4286248" y="1071546"/>
            <a:ext cx="428628" cy="50006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85926"/>
            <a:ext cx="6817836" cy="44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86047" y="1600200"/>
            <a:ext cx="597190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doc</a:t>
            </a:r>
            <a:r>
              <a:rPr lang="zh-TW" altLang="en-US" sz="1800" dirty="0" smtClean="0"/>
              <a:t>資料夾中的</a:t>
            </a:r>
            <a:r>
              <a:rPr lang="en-US" altLang="zh-TW" sz="1800" dirty="0" smtClean="0"/>
              <a:t>index.html</a:t>
            </a:r>
            <a:r>
              <a:rPr lang="zh-TW" altLang="en-US" sz="1800" dirty="0" smtClean="0"/>
              <a:t>是文件首頁，可用瀏覽器觀看文件</a:t>
            </a:r>
            <a:endParaRPr lang="zh-TW" altLang="en-US" sz="18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82359"/>
            <a:ext cx="8229600" cy="43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857364"/>
            <a:ext cx="8382016" cy="219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2143108" y="1142984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 smtClean="0"/>
              <a:t>下載過程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28992" y="0"/>
            <a:ext cx="5472122" cy="293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643182"/>
            <a:ext cx="4960944" cy="396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3970" y="2221071"/>
            <a:ext cx="6576060" cy="328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00042"/>
            <a:ext cx="4176732" cy="289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2926"/>
            <a:ext cx="8229600" cy="408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53619"/>
            <a:ext cx="8229600" cy="4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6740" y="1600200"/>
            <a:ext cx="779051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128586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建立新專案</a:t>
            </a:r>
            <a:endParaRPr lang="zh-TW" altLang="en-US" sz="24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643182"/>
            <a:ext cx="5908382" cy="331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向右箭號 4"/>
          <p:cNvSpPr/>
          <p:nvPr/>
        </p:nvSpPr>
        <p:spPr>
          <a:xfrm rot="5400000">
            <a:off x="4107653" y="2178835"/>
            <a:ext cx="714380" cy="5000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23</Words>
  <Application>Microsoft Office PowerPoint</Application>
  <PresentationFormat>如螢幕大小 (4:3)</PresentationFormat>
  <Paragraphs>5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Eclipse應用 4090E004 陳昱璋  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建立新專案</vt:lpstr>
      <vt:lpstr>建立工作區</vt:lpstr>
      <vt:lpstr>投影片 11</vt:lpstr>
      <vt:lpstr>投影片 12</vt:lpstr>
      <vt:lpstr>doc資料夾中的index.html是文件首頁，可用瀏覽器觀看文件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17</cp:revision>
  <dcterms:created xsi:type="dcterms:W3CDTF">2021-03-24T14:54:27Z</dcterms:created>
  <dcterms:modified xsi:type="dcterms:W3CDTF">2021-03-25T04:43:55Z</dcterms:modified>
</cp:coreProperties>
</file>