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5" r:id="rId8"/>
    <p:sldId id="263" r:id="rId9"/>
    <p:sldId id="267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6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Objdump</a:t>
            </a:r>
            <a:r>
              <a:rPr lang="zh-TW" altLang="en-US" dirty="0" smtClean="0"/>
              <a:t>逆向工程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6400800" cy="11989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1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66528" cy="922114"/>
          </a:xfrm>
        </p:spPr>
        <p:txBody>
          <a:bodyPr/>
          <a:lstStyle/>
          <a:p>
            <a:pPr algn="l"/>
            <a:r>
              <a:rPr lang="en-US" altLang="zh-TW" dirty="0" smtClean="0"/>
              <a:t>size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49161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4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3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556792"/>
            <a:ext cx="57711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 smtClean="0"/>
              <a:t>objdump</a:t>
            </a:r>
            <a:r>
              <a:rPr lang="en-US" altLang="zh-TW" sz="6000" dirty="0" smtClean="0"/>
              <a:t> -S adder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120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556792"/>
            <a:ext cx="79330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 smtClean="0"/>
              <a:t>objdump</a:t>
            </a:r>
            <a:r>
              <a:rPr lang="en-US" altLang="zh-TW" sz="6000" dirty="0" smtClean="0"/>
              <a:t> -S </a:t>
            </a:r>
            <a:r>
              <a:rPr lang="en-US" altLang="zh-TW" sz="6000" b="1" dirty="0" smtClean="0">
                <a:solidFill>
                  <a:srgbClr val="FF0000"/>
                </a:solidFill>
              </a:rPr>
              <a:t>-j .text </a:t>
            </a:r>
            <a:r>
              <a:rPr lang="en-US" altLang="zh-TW" sz="6000" dirty="0" smtClean="0"/>
              <a:t>adder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66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78839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err="1" smtClean="0"/>
              <a:t>objdump</a:t>
            </a:r>
            <a:r>
              <a:rPr lang="en-US" altLang="zh-TW" sz="4400" dirty="0" smtClean="0"/>
              <a:t> -S 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intel 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-j .text </a:t>
            </a:r>
            <a:r>
              <a:rPr lang="en-US" altLang="zh-TW" sz="4400" dirty="0" smtClean="0"/>
              <a:t>adder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339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78839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err="1" smtClean="0"/>
              <a:t>objdump</a:t>
            </a:r>
            <a:r>
              <a:rPr lang="en-US" altLang="zh-TW" sz="4400" dirty="0" smtClean="0"/>
              <a:t> -S 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intel 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-j .text </a:t>
            </a:r>
            <a:r>
              <a:rPr lang="en-US" altLang="zh-TW" sz="4400" dirty="0" smtClean="0"/>
              <a:t>adder</a:t>
            </a:r>
          </a:p>
          <a:p>
            <a:r>
              <a:rPr lang="en-US" altLang="zh-TW" sz="4400" dirty="0" smtClean="0"/>
              <a:t>--no-show-raw-</a:t>
            </a:r>
            <a:r>
              <a:rPr lang="en-US" altLang="zh-TW" sz="4400" dirty="0" err="1" smtClean="0"/>
              <a:t>insn</a:t>
            </a:r>
            <a:r>
              <a:rPr lang="en-US" altLang="zh-TW" sz="4400" dirty="0" smtClean="0"/>
              <a:t>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881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6941"/>
            <a:ext cx="8229600" cy="411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67544" y="3789040"/>
            <a:ext cx="4680520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$0x539  ---- &gt; 1337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55314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5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 </a:t>
            </a:r>
            <a:r>
              <a:rPr lang="en-US" altLang="zh-TW" b="1" dirty="0" err="1" smtClean="0"/>
              <a:t>Objdump</a:t>
            </a:r>
            <a:r>
              <a:rPr lang="en-US" altLang="zh-TW" b="1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 </a:t>
            </a:r>
            <a:r>
              <a:rPr lang="en-US" altLang="zh-TW" b="1" dirty="0" err="1" smtClean="0"/>
              <a:t>Objdump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指令</a:t>
            </a:r>
            <a:endParaRPr lang="en-US" altLang="zh-TW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 </a:t>
            </a:r>
            <a:r>
              <a:rPr lang="en-US" altLang="zh-TW" b="1" dirty="0" err="1" smtClean="0"/>
              <a:t>Objdump</a:t>
            </a:r>
            <a:r>
              <a:rPr lang="zh-TW" altLang="en-US" b="1" dirty="0" smtClean="0"/>
              <a:t> 解析</a:t>
            </a:r>
            <a:r>
              <a:rPr lang="en-US" altLang="zh-TW" b="1" dirty="0" smtClean="0"/>
              <a:t>ELF</a:t>
            </a:r>
            <a:r>
              <a:rPr lang="zh-TW" altLang="en-US" b="1" dirty="0"/>
              <a:t>執行檔</a:t>
            </a:r>
            <a:endParaRPr lang="en-US" altLang="zh-TW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 </a:t>
            </a:r>
            <a:r>
              <a:rPr lang="en-US" altLang="zh-TW" b="1" dirty="0" err="1" smtClean="0"/>
              <a:t>Objdump</a:t>
            </a:r>
            <a:r>
              <a:rPr lang="zh-TW" altLang="en-US" b="1" dirty="0" smtClean="0"/>
              <a:t>實戰</a:t>
            </a:r>
            <a:r>
              <a:rPr lang="en-US" altLang="zh-TW" b="1" dirty="0" smtClean="0"/>
              <a:t>CTF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 實戰</a:t>
            </a:r>
            <a:r>
              <a:rPr lang="zh-TW" altLang="en-US" b="1" dirty="0"/>
              <a:t>心得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178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924" y="116632"/>
            <a:ext cx="2680924" cy="1008112"/>
          </a:xfrm>
        </p:spPr>
        <p:txBody>
          <a:bodyPr/>
          <a:lstStyle/>
          <a:p>
            <a:pPr algn="l"/>
            <a:r>
              <a:rPr lang="en-US" altLang="zh-TW" b="1" dirty="0" err="1" smtClean="0"/>
              <a:t>Objdump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3248" y="1628800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objdump</a:t>
            </a:r>
            <a:r>
              <a:rPr lang="en-US" altLang="zh-TW" sz="2800" dirty="0" smtClean="0"/>
              <a:t> is a command-line program for displaying </a:t>
            </a:r>
            <a:r>
              <a:rPr lang="en-US" altLang="zh-TW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information about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files </a:t>
            </a:r>
            <a:r>
              <a:rPr lang="en-US" altLang="zh-TW" sz="2800" dirty="0" smtClean="0"/>
              <a:t>on Unix-like operating systems.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For instance, it can be used as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disassembler </a:t>
            </a:r>
            <a:r>
              <a:rPr lang="en-US" altLang="zh-TW" sz="2800" dirty="0" smtClean="0"/>
              <a:t>to view an executable in assembly form.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It is part of the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Binutils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smtClean="0"/>
              <a:t>for fine-grained control over executables and other binary data. </a:t>
            </a:r>
            <a:r>
              <a:rPr lang="en-US" altLang="zh-TW" sz="2800" dirty="0" err="1" smtClean="0"/>
              <a:t>objdump</a:t>
            </a:r>
            <a:r>
              <a:rPr lang="en-US" altLang="zh-TW" sz="2800" dirty="0" smtClean="0"/>
              <a:t> uses the BFD library to read the contents of object files.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Similar utilities are Borland TDUMP, Microsoft DUMPBIN and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readelf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55166" y="980728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https://en.wikipedia.org/wiki/Objdump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73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836712"/>
            <a:ext cx="79928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objdump</a:t>
            </a:r>
            <a:r>
              <a:rPr lang="zh-TW" altLang="en-US" sz="3200" dirty="0" smtClean="0"/>
              <a:t>是在類</a:t>
            </a:r>
            <a:r>
              <a:rPr lang="en-US" altLang="zh-TW" sz="3200" dirty="0" smtClean="0"/>
              <a:t>Unix</a:t>
            </a:r>
            <a:r>
              <a:rPr lang="zh-TW" altLang="en-US" sz="3200" dirty="0" smtClean="0"/>
              <a:t>作業系統上顯示關於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目的檔的各種資訊</a:t>
            </a:r>
            <a:r>
              <a:rPr lang="zh-TW" altLang="en-US" sz="3200" dirty="0" smtClean="0"/>
              <a:t>的命令行程式。</a:t>
            </a:r>
            <a:endParaRPr lang="en-US" altLang="zh-TW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例如，它可用作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反組譯器</a:t>
            </a:r>
            <a:r>
              <a:rPr lang="zh-TW" altLang="en-US" sz="3200" dirty="0" smtClean="0"/>
              <a:t>來以組譯代碼形式檢視可執行檔。</a:t>
            </a:r>
            <a:endParaRPr lang="en-US" altLang="zh-TW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它是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Binutils</a:t>
            </a:r>
            <a:r>
              <a:rPr lang="zh-TW" altLang="en-US" sz="3200" dirty="0" smtClean="0"/>
              <a:t>的一部分，用於在可執行檔和其他二進位資料上進行精細粒度控制。</a:t>
            </a:r>
            <a:endParaRPr lang="en-US" altLang="zh-TW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objdump</a:t>
            </a:r>
            <a:r>
              <a:rPr lang="zh-TW" altLang="en-US" sz="3200" dirty="0" smtClean="0"/>
              <a:t>使用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BFD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庫</a:t>
            </a:r>
            <a:r>
              <a:rPr lang="zh-TW" altLang="en-US" sz="3200" dirty="0" smtClean="0"/>
              <a:t>來讀取目的檔的內容。</a:t>
            </a:r>
            <a:endParaRPr lang="en-US" altLang="zh-TW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類似工具還有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readelf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Microsoft DUMPBIN</a:t>
            </a:r>
            <a:r>
              <a:rPr lang="zh-TW" altLang="en-US" sz="3200" dirty="0" smtClean="0"/>
              <a:t>和</a:t>
            </a:r>
            <a:r>
              <a:rPr lang="en-US" altLang="zh-TW" sz="3200" dirty="0" smtClean="0"/>
              <a:t>Borland TDUMP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690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3538736" cy="850106"/>
          </a:xfrm>
        </p:spPr>
        <p:txBody>
          <a:bodyPr/>
          <a:lstStyle/>
          <a:p>
            <a:r>
              <a:rPr lang="zh-TW" altLang="en-US" dirty="0" smtClean="0"/>
              <a:t>爛報告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輸出目標檔案的符號表（）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-h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輸出目標檔案的所有段概括（）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-j ./text/.data -S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輸出指定段的資訊（反彙編原始碼）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-S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輸出目標檔案的符號表（）  當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-g</a:t>
            </a:r>
            <a:r>
              <a:rPr lang="zh-TW" altLang="en-US" dirty="0" smtClean="0"/>
              <a:t>時列印更明顯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-j .text -</a:t>
            </a:r>
            <a:r>
              <a:rPr lang="en-US" altLang="zh-TW" dirty="0" err="1" smtClean="0"/>
              <a:t>Sl</a:t>
            </a:r>
            <a:r>
              <a:rPr lang="en-US" altLang="zh-TW" dirty="0" smtClean="0"/>
              <a:t> stack1 | more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-S </a:t>
            </a:r>
            <a:r>
              <a:rPr lang="zh-TW" altLang="en-US" dirty="0" smtClean="0"/>
              <a:t>儘可能反彙編出原始碼，尤其當編譯的時候指定了</a:t>
            </a:r>
            <a:r>
              <a:rPr lang="en-US" altLang="zh-TW" dirty="0" smtClean="0"/>
              <a:t>-g</a:t>
            </a:r>
            <a:r>
              <a:rPr lang="zh-TW" altLang="en-US" dirty="0" smtClean="0"/>
              <a:t>這種除錯引數時，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效果比較明顯。隱含了</a:t>
            </a:r>
            <a:r>
              <a:rPr lang="en-US" altLang="zh-TW" dirty="0" smtClean="0"/>
              <a:t>-d</a:t>
            </a:r>
            <a:r>
              <a:rPr lang="zh-TW" altLang="en-US" dirty="0" smtClean="0"/>
              <a:t>引數。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-l </a:t>
            </a:r>
            <a:r>
              <a:rPr lang="zh-TW" altLang="en-US" dirty="0" smtClean="0"/>
              <a:t>用檔名和行號標註相應的目的碼，僅僅和</a:t>
            </a:r>
            <a:r>
              <a:rPr lang="en-US" altLang="zh-TW" dirty="0" smtClean="0"/>
              <a:t>-d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-D</a:t>
            </a:r>
            <a:r>
              <a:rPr lang="zh-TW" altLang="en-US" dirty="0" smtClean="0"/>
              <a:t>或者</a:t>
            </a:r>
            <a:r>
              <a:rPr lang="en-US" altLang="zh-TW" dirty="0" smtClean="0"/>
              <a:t>-r</a:t>
            </a:r>
            <a:r>
              <a:rPr lang="zh-TW" altLang="en-US" dirty="0" smtClean="0"/>
              <a:t>一起使用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使用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ld</a:t>
            </a:r>
            <a:r>
              <a:rPr lang="zh-TW" altLang="en-US" dirty="0" smtClean="0"/>
              <a:t>和使用</a:t>
            </a:r>
            <a:r>
              <a:rPr lang="en-US" altLang="zh-TW" dirty="0" smtClean="0"/>
              <a:t>-d</a:t>
            </a:r>
            <a:r>
              <a:rPr lang="zh-TW" altLang="en-US" dirty="0" smtClean="0"/>
              <a:t>的區別不是很大，在原始碼級除錯的時候有用，要求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編譯時使用了</a:t>
            </a:r>
            <a:r>
              <a:rPr lang="en-US" altLang="zh-TW" dirty="0" smtClean="0"/>
              <a:t>-g</a:t>
            </a:r>
            <a:r>
              <a:rPr lang="zh-TW" altLang="en-US" dirty="0" smtClean="0"/>
              <a:t>之類的除錯編譯選項。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-j name </a:t>
            </a:r>
            <a:r>
              <a:rPr lang="zh-TW" altLang="en-US" dirty="0" smtClean="0"/>
              <a:t>僅僅顯示指定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https://man7.org/linux/man-pages/man1/objdump.1.html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424" y="105273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https://www.itread01.com/content/1550354062.html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40078" y="234888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當</a:t>
            </a:r>
          </a:p>
        </p:txBody>
      </p:sp>
    </p:spTree>
    <p:extLst>
      <p:ext uri="{BB962C8B-B14F-4D97-AF65-F5344CB8AC3E}">
        <p14:creationId xmlns:p14="http://schemas.microsoft.com/office/powerpoint/2010/main" val="416393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3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Objdump</a:t>
            </a:r>
            <a:r>
              <a:rPr lang="zh-TW" altLang="en-US" b="1" dirty="0" smtClean="0"/>
              <a:t> 解析</a:t>
            </a:r>
            <a:r>
              <a:rPr lang="en-US" altLang="zh-TW" b="1" dirty="0" smtClean="0"/>
              <a:t>ELF</a:t>
            </a:r>
            <a:r>
              <a:rPr lang="zh-TW" altLang="en-US" b="1" dirty="0" smtClean="0"/>
              <a:t>執行檔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4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objdump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–h </a:t>
            </a:r>
            <a:r>
              <a:rPr lang="en-US" altLang="zh-TW" dirty="0" smtClean="0"/>
              <a:t>adder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640" y="1749952"/>
            <a:ext cx="532859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ELF Header:</a:t>
            </a:r>
          </a:p>
          <a:p>
            <a:r>
              <a:rPr lang="en-US" altLang="zh-TW" sz="1200" dirty="0" smtClean="0"/>
              <a:t>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Magic:   7f 45 4c 46 02 01 01 00 00 00 00 00 00 00 00 00 </a:t>
            </a:r>
          </a:p>
          <a:p>
            <a:r>
              <a:rPr lang="en-US" altLang="zh-TW" sz="1200" dirty="0" smtClean="0"/>
              <a:t>  Class:                            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ELF64</a:t>
            </a:r>
          </a:p>
          <a:p>
            <a:r>
              <a:rPr lang="en-US" altLang="zh-TW" sz="1200" dirty="0" smtClean="0"/>
              <a:t>  Data:                              2's complement, little endian</a:t>
            </a:r>
          </a:p>
          <a:p>
            <a:r>
              <a:rPr lang="en-US" altLang="zh-TW" sz="1200" dirty="0" smtClean="0"/>
              <a:t>  Version:                           1 (current)</a:t>
            </a:r>
          </a:p>
          <a:p>
            <a:r>
              <a:rPr lang="en-US" altLang="zh-TW" sz="1200" dirty="0" smtClean="0"/>
              <a:t>  OS/ABI:                            UNIX - System V</a:t>
            </a:r>
          </a:p>
          <a:p>
            <a:r>
              <a:rPr lang="en-US" altLang="zh-TW" sz="1200" dirty="0" smtClean="0"/>
              <a:t>  ABI Version:                       0</a:t>
            </a:r>
          </a:p>
          <a:p>
            <a:r>
              <a:rPr lang="en-US" altLang="zh-TW" sz="1200" dirty="0" smtClean="0"/>
              <a:t>  Type:                              EXEC (Executable file)</a:t>
            </a:r>
          </a:p>
          <a:p>
            <a:r>
              <a:rPr lang="en-US" altLang="zh-TW" sz="1200" dirty="0" smtClean="0"/>
              <a:t>  Machine:                           Advanced Micro Devices X86-64</a:t>
            </a:r>
          </a:p>
          <a:p>
            <a:r>
              <a:rPr lang="en-US" altLang="zh-TW" sz="1200" dirty="0" smtClean="0"/>
              <a:t>  Version:                           0x1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Entry point address:               0x400860</a:t>
            </a:r>
          </a:p>
          <a:p>
            <a:r>
              <a:rPr lang="en-US" altLang="zh-TW" sz="1200" dirty="0" smtClean="0"/>
              <a:t>  Start of program headers:          64 (bytes into file)</a:t>
            </a:r>
          </a:p>
          <a:p>
            <a:r>
              <a:rPr lang="en-US" altLang="zh-TW" sz="1200" dirty="0" smtClean="0"/>
              <a:t>  Start of section headers:          11520 (bytes into file)</a:t>
            </a:r>
          </a:p>
          <a:p>
            <a:r>
              <a:rPr lang="en-US" altLang="zh-TW" sz="1200" dirty="0" smtClean="0"/>
              <a:t>  Flags:                             0x0</a:t>
            </a:r>
          </a:p>
          <a:p>
            <a:r>
              <a:rPr lang="en-US" altLang="zh-TW" sz="1200" dirty="0" smtClean="0"/>
              <a:t>  Size of this header:               64 (bytes)</a:t>
            </a:r>
          </a:p>
          <a:p>
            <a:r>
              <a:rPr lang="en-US" altLang="zh-TW" sz="1200" dirty="0" smtClean="0"/>
              <a:t>  Size of program headers:           56 (bytes)</a:t>
            </a:r>
          </a:p>
          <a:p>
            <a:r>
              <a:rPr lang="en-US" altLang="zh-TW" sz="1200" dirty="0" smtClean="0"/>
              <a:t>  Number of program headers:         9</a:t>
            </a:r>
          </a:p>
          <a:p>
            <a:r>
              <a:rPr lang="en-US" altLang="zh-TW" sz="1200" dirty="0" smtClean="0"/>
              <a:t>  Size of section headers:           64 (bytes)</a:t>
            </a:r>
          </a:p>
          <a:p>
            <a:r>
              <a:rPr lang="en-US" altLang="zh-TW" sz="1200" dirty="0" smtClean="0"/>
              <a:t>  Number of section headers:         30</a:t>
            </a:r>
          </a:p>
          <a:p>
            <a:r>
              <a:rPr lang="en-US" altLang="zh-TW" sz="1200" dirty="0" smtClean="0"/>
              <a:t>  Section header string table index: 27</a:t>
            </a:r>
            <a:endParaRPr lang="en-US" altLang="zh-TW" sz="1200" dirty="0"/>
          </a:p>
        </p:txBody>
      </p:sp>
      <p:pic>
        <p:nvPicPr>
          <p:cNvPr id="10244" name="Picture 4" descr="upload.wikimedia.org/wikipedia/commons/thumb/7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810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606</Words>
  <Application>Microsoft Office PowerPoint</Application>
  <PresentationFormat>如螢幕大小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Objdump逆向工程 實戰報告</vt:lpstr>
      <vt:lpstr>agenda</vt:lpstr>
      <vt:lpstr>PowerPoint 簡報</vt:lpstr>
      <vt:lpstr>Objdump</vt:lpstr>
      <vt:lpstr>PowerPoint 簡報</vt:lpstr>
      <vt:lpstr>爛報告</vt:lpstr>
      <vt:lpstr>PowerPoint 簡報</vt:lpstr>
      <vt:lpstr>Objdump 解析ELF執行檔</vt:lpstr>
      <vt:lpstr>objdump –h adder </vt:lpstr>
      <vt:lpstr>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$0x539  ---- &gt; 1337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12</cp:revision>
  <dcterms:created xsi:type="dcterms:W3CDTF">2021-03-13T02:04:57Z</dcterms:created>
  <dcterms:modified xsi:type="dcterms:W3CDTF">2021-03-13T06:32:34Z</dcterms:modified>
</cp:coreProperties>
</file>