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8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93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5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3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77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3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64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8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5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6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C72E-84FF-46CD-A232-E5198E46B48B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310D-AA14-46FE-A6D4-9DD015AAFE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8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SUIE\Desktop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160463"/>
            <a:ext cx="48291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3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2020-10-30T11:02:54Z</dcterms:created>
  <dcterms:modified xsi:type="dcterms:W3CDTF">2020-10-30T11:03:38Z</dcterms:modified>
</cp:coreProperties>
</file>