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8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1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4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4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6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37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7E59-3DA6-48B8-8369-1D2DA4EF11C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FCDF-38AE-4841-9C33-ED54E8283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4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338263"/>
            <a:ext cx="6410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3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2020-10-30T10:54:18Z</dcterms:created>
  <dcterms:modified xsi:type="dcterms:W3CDTF">2020-10-30T10:54:45Z</dcterms:modified>
</cp:coreProperties>
</file>