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4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8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2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3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2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9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7873-616B-4F0D-9A32-BDE7799871B1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CEA-5EC9-4A96-859D-DD16FC6BE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4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606175" cy="498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3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2020-10-30T10:57:05Z</dcterms:created>
  <dcterms:modified xsi:type="dcterms:W3CDTF">2020-10-30T10:57:33Z</dcterms:modified>
</cp:coreProperties>
</file>