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handoutMasterIdLst>
    <p:handoutMasterId r:id="rId45"/>
  </p:handoutMasterIdLst>
  <p:sldIdLst>
    <p:sldId id="271" r:id="rId2"/>
    <p:sldId id="256" r:id="rId3"/>
    <p:sldId id="269" r:id="rId4"/>
    <p:sldId id="267" r:id="rId5"/>
    <p:sldId id="268" r:id="rId6"/>
    <p:sldId id="281" r:id="rId7"/>
    <p:sldId id="272" r:id="rId8"/>
    <p:sldId id="273" r:id="rId9"/>
    <p:sldId id="280" r:id="rId10"/>
    <p:sldId id="258" r:id="rId11"/>
    <p:sldId id="276" r:id="rId12"/>
    <p:sldId id="277" r:id="rId13"/>
    <p:sldId id="264" r:id="rId14"/>
    <p:sldId id="278" r:id="rId15"/>
    <p:sldId id="279" r:id="rId16"/>
    <p:sldId id="283" r:id="rId17"/>
    <p:sldId id="259" r:id="rId18"/>
    <p:sldId id="257" r:id="rId19"/>
    <p:sldId id="286" r:id="rId20"/>
    <p:sldId id="284" r:id="rId21"/>
    <p:sldId id="288" r:id="rId22"/>
    <p:sldId id="289" r:id="rId23"/>
    <p:sldId id="290" r:id="rId24"/>
    <p:sldId id="263" r:id="rId25"/>
    <p:sldId id="265" r:id="rId26"/>
    <p:sldId id="316" r:id="rId27"/>
    <p:sldId id="313" r:id="rId28"/>
    <p:sldId id="314" r:id="rId29"/>
    <p:sldId id="315" r:id="rId30"/>
    <p:sldId id="295" r:id="rId31"/>
    <p:sldId id="311" r:id="rId32"/>
    <p:sldId id="302" r:id="rId33"/>
    <p:sldId id="312" r:id="rId34"/>
    <p:sldId id="309" r:id="rId35"/>
    <p:sldId id="306" r:id="rId36"/>
    <p:sldId id="308" r:id="rId37"/>
    <p:sldId id="304" r:id="rId38"/>
    <p:sldId id="303" r:id="rId39"/>
    <p:sldId id="305" r:id="rId40"/>
    <p:sldId id="307" r:id="rId41"/>
    <p:sldId id="293" r:id="rId42"/>
    <p:sldId id="317" r:id="rId4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B62D0-AAD1-4620-B634-3727444EE8C5}" v="1085" dt="2025-09-10T21:51:26.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Isgrove" userId="c5201aa2-9fb4-45a9-9303-9142efaa07a3" providerId="ADAL" clId="{1DCB62D0-AAD1-4620-B634-3727444EE8C5}"/>
    <pc:docChg chg="undo custSel addSld delSld modSld sldOrd">
      <pc:chgData name="Linda Isgrove" userId="c5201aa2-9fb4-45a9-9303-9142efaa07a3" providerId="ADAL" clId="{1DCB62D0-AAD1-4620-B634-3727444EE8C5}" dt="2025-09-09T15:57:41.120" v="14766" actId="313"/>
      <pc:docMkLst>
        <pc:docMk/>
      </pc:docMkLst>
      <pc:sldChg chg="modSp mod modClrScheme chgLayout">
        <pc:chgData name="Linda Isgrove" userId="c5201aa2-9fb4-45a9-9303-9142efaa07a3" providerId="ADAL" clId="{1DCB62D0-AAD1-4620-B634-3727444EE8C5}" dt="2025-09-07T15:49:12.819" v="8071" actId="20577"/>
        <pc:sldMkLst>
          <pc:docMk/>
          <pc:sldMk cId="3253689747" sldId="257"/>
        </pc:sldMkLst>
        <pc:spChg chg="mod ord">
          <ac:chgData name="Linda Isgrove" userId="c5201aa2-9fb4-45a9-9303-9142efaa07a3" providerId="ADAL" clId="{1DCB62D0-AAD1-4620-B634-3727444EE8C5}" dt="2025-09-06T09:28:38.141" v="7692" actId="14100"/>
          <ac:spMkLst>
            <pc:docMk/>
            <pc:sldMk cId="3253689747" sldId="257"/>
            <ac:spMk id="2" creationId="{34DB6CE4-2B13-4715-B5B2-615A55922CA1}"/>
          </ac:spMkLst>
        </pc:spChg>
        <pc:graphicFrameChg chg="mod ord modGraphic">
          <ac:chgData name="Linda Isgrove" userId="c5201aa2-9fb4-45a9-9303-9142efaa07a3" providerId="ADAL" clId="{1DCB62D0-AAD1-4620-B634-3727444EE8C5}" dt="2025-09-07T15:49:12.819" v="8071" actId="20577"/>
          <ac:graphicFrameMkLst>
            <pc:docMk/>
            <pc:sldMk cId="3253689747" sldId="257"/>
            <ac:graphicFrameMk id="4" creationId="{8D4F1745-A55E-4835-88EB-BC637121B608}"/>
          </ac:graphicFrameMkLst>
        </pc:graphicFrameChg>
      </pc:sldChg>
      <pc:sldChg chg="modSp mod ord">
        <pc:chgData name="Linda Isgrove" userId="c5201aa2-9fb4-45a9-9303-9142efaa07a3" providerId="ADAL" clId="{1DCB62D0-AAD1-4620-B634-3727444EE8C5}" dt="2025-09-07T18:02:33.887" v="11714" actId="27636"/>
        <pc:sldMkLst>
          <pc:docMk/>
          <pc:sldMk cId="2172179498" sldId="258"/>
        </pc:sldMkLst>
        <pc:spChg chg="mod">
          <ac:chgData name="Linda Isgrove" userId="c5201aa2-9fb4-45a9-9303-9142efaa07a3" providerId="ADAL" clId="{1DCB62D0-AAD1-4620-B634-3727444EE8C5}" dt="2025-09-07T18:01:46.645" v="11707" actId="14100"/>
          <ac:spMkLst>
            <pc:docMk/>
            <pc:sldMk cId="2172179498" sldId="258"/>
            <ac:spMk id="2" creationId="{34DB6CE4-2B13-4715-B5B2-615A55922CA1}"/>
          </ac:spMkLst>
        </pc:spChg>
        <pc:spChg chg="mod">
          <ac:chgData name="Linda Isgrove" userId="c5201aa2-9fb4-45a9-9303-9142efaa07a3" providerId="ADAL" clId="{1DCB62D0-AAD1-4620-B634-3727444EE8C5}" dt="2025-09-07T18:02:33.887" v="11714" actId="27636"/>
          <ac:spMkLst>
            <pc:docMk/>
            <pc:sldMk cId="2172179498" sldId="258"/>
            <ac:spMk id="3" creationId="{143F5361-68C0-4BF5-80C8-F1E7BF92B2DB}"/>
          </ac:spMkLst>
        </pc:spChg>
      </pc:sldChg>
      <pc:sldChg chg="modSp mod ord">
        <pc:chgData name="Linda Isgrove" userId="c5201aa2-9fb4-45a9-9303-9142efaa07a3" providerId="ADAL" clId="{1DCB62D0-AAD1-4620-B634-3727444EE8C5}" dt="2025-09-07T17:57:15.616" v="11638"/>
        <pc:sldMkLst>
          <pc:docMk/>
          <pc:sldMk cId="1193417028" sldId="259"/>
        </pc:sldMkLst>
        <pc:spChg chg="mod">
          <ac:chgData name="Linda Isgrove" userId="c5201aa2-9fb4-45a9-9303-9142efaa07a3" providerId="ADAL" clId="{1DCB62D0-AAD1-4620-B634-3727444EE8C5}" dt="2025-09-07T16:00:02.693" v="8256" actId="14100"/>
          <ac:spMkLst>
            <pc:docMk/>
            <pc:sldMk cId="1193417028" sldId="259"/>
            <ac:spMk id="2" creationId="{34DB6CE4-2B13-4715-B5B2-615A55922CA1}"/>
          </ac:spMkLst>
        </pc:spChg>
        <pc:graphicFrameChg chg="mod">
          <ac:chgData name="Linda Isgrove" userId="c5201aa2-9fb4-45a9-9303-9142efaa07a3" providerId="ADAL" clId="{1DCB62D0-AAD1-4620-B634-3727444EE8C5}" dt="2025-09-07T16:14:05.751" v="8776" actId="20577"/>
          <ac:graphicFrameMkLst>
            <pc:docMk/>
            <pc:sldMk cId="1193417028" sldId="259"/>
            <ac:graphicFrameMk id="4" creationId="{242FA989-6B7C-488C-85ED-CB8D01BA3254}"/>
          </ac:graphicFrameMkLst>
        </pc:graphicFrameChg>
      </pc:sldChg>
      <pc:sldChg chg="del">
        <pc:chgData name="Linda Isgrove" userId="c5201aa2-9fb4-45a9-9303-9142efaa07a3" providerId="ADAL" clId="{1DCB62D0-AAD1-4620-B634-3727444EE8C5}" dt="2025-09-07T17:57:02.003" v="11636" actId="47"/>
        <pc:sldMkLst>
          <pc:docMk/>
          <pc:sldMk cId="1398410914" sldId="260"/>
        </pc:sldMkLst>
      </pc:sldChg>
      <pc:sldChg chg="del">
        <pc:chgData name="Linda Isgrove" userId="c5201aa2-9fb4-45a9-9303-9142efaa07a3" providerId="ADAL" clId="{1DCB62D0-AAD1-4620-B634-3727444EE8C5}" dt="2025-09-07T17:57:44.475" v="11639" actId="47"/>
        <pc:sldMkLst>
          <pc:docMk/>
          <pc:sldMk cId="1348318116" sldId="261"/>
        </pc:sldMkLst>
      </pc:sldChg>
      <pc:sldChg chg="del ord">
        <pc:chgData name="Linda Isgrove" userId="c5201aa2-9fb4-45a9-9303-9142efaa07a3" providerId="ADAL" clId="{1DCB62D0-AAD1-4620-B634-3727444EE8C5}" dt="2025-09-07T18:03:39.413" v="11715" actId="47"/>
        <pc:sldMkLst>
          <pc:docMk/>
          <pc:sldMk cId="2919556985" sldId="262"/>
        </pc:sldMkLst>
      </pc:sldChg>
      <pc:sldChg chg="modSp mod">
        <pc:chgData name="Linda Isgrove" userId="c5201aa2-9fb4-45a9-9303-9142efaa07a3" providerId="ADAL" clId="{1DCB62D0-AAD1-4620-B634-3727444EE8C5}" dt="2025-09-07T18:51:22.185" v="12303"/>
        <pc:sldMkLst>
          <pc:docMk/>
          <pc:sldMk cId="1902613301" sldId="263"/>
        </pc:sldMkLst>
        <pc:spChg chg="mod">
          <ac:chgData name="Linda Isgrove" userId="c5201aa2-9fb4-45a9-9303-9142efaa07a3" providerId="ADAL" clId="{1DCB62D0-AAD1-4620-B634-3727444EE8C5}" dt="2025-09-07T18:51:22.185" v="12303"/>
          <ac:spMkLst>
            <pc:docMk/>
            <pc:sldMk cId="1902613301" sldId="263"/>
            <ac:spMk id="2" creationId="{34DB6CE4-2B13-4715-B5B2-615A55922CA1}"/>
          </ac:spMkLst>
        </pc:spChg>
        <pc:spChg chg="mod">
          <ac:chgData name="Linda Isgrove" userId="c5201aa2-9fb4-45a9-9303-9142efaa07a3" providerId="ADAL" clId="{1DCB62D0-AAD1-4620-B634-3727444EE8C5}" dt="2025-09-07T18:51:22.185" v="12303"/>
          <ac:spMkLst>
            <pc:docMk/>
            <pc:sldMk cId="1902613301" sldId="263"/>
            <ac:spMk id="3" creationId="{143F5361-68C0-4BF5-80C8-F1E7BF92B2DB}"/>
          </ac:spMkLst>
        </pc:spChg>
      </pc:sldChg>
      <pc:sldChg chg="addSp delSp modSp mod ord modClrScheme chgLayout">
        <pc:chgData name="Linda Isgrove" userId="c5201aa2-9fb4-45a9-9303-9142efaa07a3" providerId="ADAL" clId="{1DCB62D0-AAD1-4620-B634-3727444EE8C5}" dt="2025-09-07T18:51:22.185" v="12303"/>
        <pc:sldMkLst>
          <pc:docMk/>
          <pc:sldMk cId="2990525359" sldId="264"/>
        </pc:sldMkLst>
        <pc:spChg chg="mod ord">
          <ac:chgData name="Linda Isgrove" userId="c5201aa2-9fb4-45a9-9303-9142efaa07a3" providerId="ADAL" clId="{1DCB62D0-AAD1-4620-B634-3727444EE8C5}" dt="2025-09-07T17:55:40.793" v="11634" actId="27636"/>
          <ac:spMkLst>
            <pc:docMk/>
            <pc:sldMk cId="2990525359" sldId="264"/>
            <ac:spMk id="3" creationId="{B67D7A1B-BF29-5EBA-6847-6717EEAB9541}"/>
          </ac:spMkLst>
        </pc:spChg>
        <pc:spChg chg="mod ord">
          <ac:chgData name="Linda Isgrove" userId="c5201aa2-9fb4-45a9-9303-9142efaa07a3" providerId="ADAL" clId="{1DCB62D0-AAD1-4620-B634-3727444EE8C5}" dt="2025-09-07T17:55:40.793" v="11633" actId="27636"/>
          <ac:spMkLst>
            <pc:docMk/>
            <pc:sldMk cId="2990525359" sldId="264"/>
            <ac:spMk id="4" creationId="{7351B977-6B07-7348-CE5A-DFC586D2D0CE}"/>
          </ac:spMkLst>
        </pc:spChg>
        <pc:spChg chg="add mod ord">
          <ac:chgData name="Linda Isgrove" userId="c5201aa2-9fb4-45a9-9303-9142efaa07a3" providerId="ADAL" clId="{1DCB62D0-AAD1-4620-B634-3727444EE8C5}" dt="2025-09-07T18:51:22.185" v="12303"/>
          <ac:spMkLst>
            <pc:docMk/>
            <pc:sldMk cId="2990525359" sldId="264"/>
            <ac:spMk id="7" creationId="{6E531369-B108-CE80-BDB3-2C2163EA15E4}"/>
          </ac:spMkLst>
        </pc:spChg>
      </pc:sldChg>
      <pc:sldChg chg="modSp mod">
        <pc:chgData name="Linda Isgrove" userId="c5201aa2-9fb4-45a9-9303-9142efaa07a3" providerId="ADAL" clId="{1DCB62D0-AAD1-4620-B634-3727444EE8C5}" dt="2025-09-09T15:31:20.167" v="14701" actId="207"/>
        <pc:sldMkLst>
          <pc:docMk/>
          <pc:sldMk cId="2985051733" sldId="265"/>
        </pc:sldMkLst>
        <pc:spChg chg="mod">
          <ac:chgData name="Linda Isgrove" userId="c5201aa2-9fb4-45a9-9303-9142efaa07a3" providerId="ADAL" clId="{1DCB62D0-AAD1-4620-B634-3727444EE8C5}" dt="2025-09-09T15:31:20.167" v="14701" actId="207"/>
          <ac:spMkLst>
            <pc:docMk/>
            <pc:sldMk cId="2985051733" sldId="265"/>
            <ac:spMk id="2" creationId="{4746C924-FF3D-6319-ABF6-E836EDAE4C14}"/>
          </ac:spMkLst>
        </pc:spChg>
        <pc:spChg chg="mod">
          <ac:chgData name="Linda Isgrove" userId="c5201aa2-9fb4-45a9-9303-9142efaa07a3" providerId="ADAL" clId="{1DCB62D0-AAD1-4620-B634-3727444EE8C5}" dt="2025-09-07T18:51:22.185" v="12303"/>
          <ac:spMkLst>
            <pc:docMk/>
            <pc:sldMk cId="2985051733" sldId="265"/>
            <ac:spMk id="3" creationId="{5D30B455-1D55-96EC-1C4E-BE48495C03DF}"/>
          </ac:spMkLst>
        </pc:spChg>
      </pc:sldChg>
      <pc:sldChg chg="modSp mod">
        <pc:chgData name="Linda Isgrove" userId="c5201aa2-9fb4-45a9-9303-9142efaa07a3" providerId="ADAL" clId="{1DCB62D0-AAD1-4620-B634-3727444EE8C5}" dt="2025-09-07T18:51:22.185" v="12303"/>
        <pc:sldMkLst>
          <pc:docMk/>
          <pc:sldMk cId="1352490873" sldId="266"/>
        </pc:sldMkLst>
      </pc:sldChg>
      <pc:sldChg chg="modSp mod">
        <pc:chgData name="Linda Isgrove" userId="c5201aa2-9fb4-45a9-9303-9142efaa07a3" providerId="ADAL" clId="{1DCB62D0-AAD1-4620-B634-3727444EE8C5}" dt="2025-09-04T15:09:36.669" v="5582" actId="113"/>
        <pc:sldMkLst>
          <pc:docMk/>
          <pc:sldMk cId="3459811686" sldId="267"/>
        </pc:sldMkLst>
        <pc:spChg chg="mod">
          <ac:chgData name="Linda Isgrove" userId="c5201aa2-9fb4-45a9-9303-9142efaa07a3" providerId="ADAL" clId="{1DCB62D0-AAD1-4620-B634-3727444EE8C5}" dt="2025-09-04T13:20:34.396" v="5234" actId="27636"/>
          <ac:spMkLst>
            <pc:docMk/>
            <pc:sldMk cId="3459811686" sldId="267"/>
            <ac:spMk id="2" creationId="{A50A4290-3F5F-2C22-6F3A-95F1AB4AFFAA}"/>
          </ac:spMkLst>
        </pc:spChg>
        <pc:spChg chg="mod">
          <ac:chgData name="Linda Isgrove" userId="c5201aa2-9fb4-45a9-9303-9142efaa07a3" providerId="ADAL" clId="{1DCB62D0-AAD1-4620-B634-3727444EE8C5}" dt="2025-09-04T15:09:36.669" v="5582" actId="113"/>
          <ac:spMkLst>
            <pc:docMk/>
            <pc:sldMk cId="3459811686" sldId="267"/>
            <ac:spMk id="3" creationId="{CB366F6A-346A-5E8D-3EDD-E704D85E2C8D}"/>
          </ac:spMkLst>
        </pc:spChg>
      </pc:sldChg>
      <pc:sldChg chg="addSp modSp mod modClrScheme chgLayout">
        <pc:chgData name="Linda Isgrove" userId="c5201aa2-9fb4-45a9-9303-9142efaa07a3" providerId="ADAL" clId="{1DCB62D0-AAD1-4620-B634-3727444EE8C5}" dt="2025-09-06T08:56:34.459" v="7448" actId="20577"/>
        <pc:sldMkLst>
          <pc:docMk/>
          <pc:sldMk cId="1648805951" sldId="268"/>
        </pc:sldMkLst>
        <pc:spChg chg="mod ord">
          <ac:chgData name="Linda Isgrove" userId="c5201aa2-9fb4-45a9-9303-9142efaa07a3" providerId="ADAL" clId="{1DCB62D0-AAD1-4620-B634-3727444EE8C5}" dt="2025-09-04T13:21:50.957" v="5244" actId="14100"/>
          <ac:spMkLst>
            <pc:docMk/>
            <pc:sldMk cId="1648805951" sldId="268"/>
            <ac:spMk id="2" creationId="{27D6B2EE-1E92-4982-7BE9-21BFEC88D918}"/>
          </ac:spMkLst>
        </pc:spChg>
        <pc:spChg chg="mod ord">
          <ac:chgData name="Linda Isgrove" userId="c5201aa2-9fb4-45a9-9303-9142efaa07a3" providerId="ADAL" clId="{1DCB62D0-AAD1-4620-B634-3727444EE8C5}" dt="2025-09-06T08:56:34.459" v="7448" actId="20577"/>
          <ac:spMkLst>
            <pc:docMk/>
            <pc:sldMk cId="1648805951" sldId="268"/>
            <ac:spMk id="3" creationId="{755C0914-41C1-9E10-39A2-496C35233BE6}"/>
          </ac:spMkLst>
        </pc:spChg>
        <pc:spChg chg="add mod ord">
          <ac:chgData name="Linda Isgrove" userId="c5201aa2-9fb4-45a9-9303-9142efaa07a3" providerId="ADAL" clId="{1DCB62D0-AAD1-4620-B634-3727444EE8C5}" dt="2025-09-04T13:22:21.248" v="5250" actId="207"/>
          <ac:spMkLst>
            <pc:docMk/>
            <pc:sldMk cId="1648805951" sldId="268"/>
            <ac:spMk id="4" creationId="{01617420-E2E7-5C8E-9AAF-C298DC76AFE4}"/>
          </ac:spMkLst>
        </pc:spChg>
      </pc:sldChg>
      <pc:sldChg chg="modSp mod">
        <pc:chgData name="Linda Isgrove" userId="c5201aa2-9fb4-45a9-9303-9142efaa07a3" providerId="ADAL" clId="{1DCB62D0-AAD1-4620-B634-3727444EE8C5}" dt="2025-09-07T18:51:22.185" v="12303"/>
        <pc:sldMkLst>
          <pc:docMk/>
          <pc:sldMk cId="2009710863" sldId="269"/>
        </pc:sldMkLst>
        <pc:spChg chg="mod">
          <ac:chgData name="Linda Isgrove" userId="c5201aa2-9fb4-45a9-9303-9142efaa07a3" providerId="ADAL" clId="{1DCB62D0-AAD1-4620-B634-3727444EE8C5}" dt="2025-09-07T18:51:22.185" v="12303"/>
          <ac:spMkLst>
            <pc:docMk/>
            <pc:sldMk cId="2009710863" sldId="269"/>
            <ac:spMk id="2" creationId="{A64EDF13-FBDF-AF3E-08A3-753B4EF408F9}"/>
          </ac:spMkLst>
        </pc:spChg>
        <pc:spChg chg="mod">
          <ac:chgData name="Linda Isgrove" userId="c5201aa2-9fb4-45a9-9303-9142efaa07a3" providerId="ADAL" clId="{1DCB62D0-AAD1-4620-B634-3727444EE8C5}" dt="2025-09-07T18:51:22.185" v="12303"/>
          <ac:spMkLst>
            <pc:docMk/>
            <pc:sldMk cId="2009710863" sldId="269"/>
            <ac:spMk id="3" creationId="{786FCAA4-2927-AEB1-AE95-A1679F3B89E2}"/>
          </ac:spMkLst>
        </pc:spChg>
      </pc:sldChg>
      <pc:sldChg chg="modSp del mod ord">
        <pc:chgData name="Linda Isgrove" userId="c5201aa2-9fb4-45a9-9303-9142efaa07a3" providerId="ADAL" clId="{1DCB62D0-AAD1-4620-B634-3727444EE8C5}" dt="2025-09-02T15:54:05.255" v="2146" actId="47"/>
        <pc:sldMkLst>
          <pc:docMk/>
          <pc:sldMk cId="2820345215" sldId="270"/>
        </pc:sldMkLst>
      </pc:sldChg>
      <pc:sldChg chg="modSp mod">
        <pc:chgData name="Linda Isgrove" userId="c5201aa2-9fb4-45a9-9303-9142efaa07a3" providerId="ADAL" clId="{1DCB62D0-AAD1-4620-B634-3727444EE8C5}" dt="2025-09-07T18:51:22.185" v="12303"/>
        <pc:sldMkLst>
          <pc:docMk/>
          <pc:sldMk cId="3068457784" sldId="271"/>
        </pc:sldMkLst>
        <pc:spChg chg="mod">
          <ac:chgData name="Linda Isgrove" userId="c5201aa2-9fb4-45a9-9303-9142efaa07a3" providerId="ADAL" clId="{1DCB62D0-AAD1-4620-B634-3727444EE8C5}" dt="2025-08-31T15:53:52.209" v="25" actId="20577"/>
          <ac:spMkLst>
            <pc:docMk/>
            <pc:sldMk cId="3068457784" sldId="271"/>
            <ac:spMk id="4" creationId="{9B05D070-0E11-E23E-38E1-8FD2D775A57B}"/>
          </ac:spMkLst>
        </pc:spChg>
        <pc:spChg chg="mod">
          <ac:chgData name="Linda Isgrove" userId="c5201aa2-9fb4-45a9-9303-9142efaa07a3" providerId="ADAL" clId="{1DCB62D0-AAD1-4620-B634-3727444EE8C5}" dt="2025-09-07T18:51:22.185" v="12303"/>
          <ac:spMkLst>
            <pc:docMk/>
            <pc:sldMk cId="3068457784" sldId="271"/>
            <ac:spMk id="5" creationId="{4BC360E6-94AC-BD99-52C2-9C82D1D81BD0}"/>
          </ac:spMkLst>
        </pc:spChg>
        <pc:spChg chg="mod">
          <ac:chgData name="Linda Isgrove" userId="c5201aa2-9fb4-45a9-9303-9142efaa07a3" providerId="ADAL" clId="{1DCB62D0-AAD1-4620-B634-3727444EE8C5}" dt="2025-09-07T18:51:22.185" v="12303"/>
          <ac:spMkLst>
            <pc:docMk/>
            <pc:sldMk cId="3068457784" sldId="271"/>
            <ac:spMk id="6" creationId="{902A82E1-5B6B-ED5A-8116-715F79C42D96}"/>
          </ac:spMkLst>
        </pc:spChg>
      </pc:sldChg>
      <pc:sldChg chg="modSp new mod ord">
        <pc:chgData name="Linda Isgrove" userId="c5201aa2-9fb4-45a9-9303-9142efaa07a3" providerId="ADAL" clId="{1DCB62D0-AAD1-4620-B634-3727444EE8C5}" dt="2025-09-07T17:53:31.984" v="11621" actId="114"/>
        <pc:sldMkLst>
          <pc:docMk/>
          <pc:sldMk cId="2357676558" sldId="272"/>
        </pc:sldMkLst>
        <pc:spChg chg="mod">
          <ac:chgData name="Linda Isgrove" userId="c5201aa2-9fb4-45a9-9303-9142efaa07a3" providerId="ADAL" clId="{1DCB62D0-AAD1-4620-B634-3727444EE8C5}" dt="2025-08-31T22:12:29.996" v="1601" actId="20577"/>
          <ac:spMkLst>
            <pc:docMk/>
            <pc:sldMk cId="2357676558" sldId="272"/>
            <ac:spMk id="2" creationId="{354E1DEA-7167-4BEB-49A3-829DB240BB5A}"/>
          </ac:spMkLst>
        </pc:spChg>
        <pc:spChg chg="mod">
          <ac:chgData name="Linda Isgrove" userId="c5201aa2-9fb4-45a9-9303-9142efaa07a3" providerId="ADAL" clId="{1DCB62D0-AAD1-4620-B634-3727444EE8C5}" dt="2025-09-07T17:53:31.984" v="11621" actId="114"/>
          <ac:spMkLst>
            <pc:docMk/>
            <pc:sldMk cId="2357676558" sldId="272"/>
            <ac:spMk id="3" creationId="{2B944148-9F97-BB5B-57ED-38DF86D09F72}"/>
          </ac:spMkLst>
        </pc:spChg>
        <pc:spChg chg="mod">
          <ac:chgData name="Linda Isgrove" userId="c5201aa2-9fb4-45a9-9303-9142efaa07a3" providerId="ADAL" clId="{1DCB62D0-AAD1-4620-B634-3727444EE8C5}" dt="2025-09-04T13:29:13.289" v="5304" actId="14100"/>
          <ac:spMkLst>
            <pc:docMk/>
            <pc:sldMk cId="2357676558" sldId="272"/>
            <ac:spMk id="4" creationId="{1E5F67B2-837D-24EC-9FA1-627E33151327}"/>
          </ac:spMkLst>
        </pc:spChg>
      </pc:sldChg>
      <pc:sldChg chg="modSp new mod">
        <pc:chgData name="Linda Isgrove" userId="c5201aa2-9fb4-45a9-9303-9142efaa07a3" providerId="ADAL" clId="{1DCB62D0-AAD1-4620-B634-3727444EE8C5}" dt="2025-09-07T17:54:35.336" v="11625" actId="20577"/>
        <pc:sldMkLst>
          <pc:docMk/>
          <pc:sldMk cId="3845785901" sldId="273"/>
        </pc:sldMkLst>
        <pc:spChg chg="mod">
          <ac:chgData name="Linda Isgrove" userId="c5201aa2-9fb4-45a9-9303-9142efaa07a3" providerId="ADAL" clId="{1DCB62D0-AAD1-4620-B634-3727444EE8C5}" dt="2025-09-02T21:36:26.654" v="4594" actId="14100"/>
          <ac:spMkLst>
            <pc:docMk/>
            <pc:sldMk cId="3845785901" sldId="273"/>
            <ac:spMk id="2" creationId="{D6110B1F-16B5-1613-3587-4A2D6F67E4FF}"/>
          </ac:spMkLst>
        </pc:spChg>
        <pc:spChg chg="mod">
          <ac:chgData name="Linda Isgrove" userId="c5201aa2-9fb4-45a9-9303-9142efaa07a3" providerId="ADAL" clId="{1DCB62D0-AAD1-4620-B634-3727444EE8C5}" dt="2025-09-07T17:54:35.336" v="11625" actId="20577"/>
          <ac:spMkLst>
            <pc:docMk/>
            <pc:sldMk cId="3845785901" sldId="273"/>
            <ac:spMk id="3" creationId="{684FE3EA-B75A-53B7-B59C-BC1DE3E3B394}"/>
          </ac:spMkLst>
        </pc:spChg>
        <pc:spChg chg="mod">
          <ac:chgData name="Linda Isgrove" userId="c5201aa2-9fb4-45a9-9303-9142efaa07a3" providerId="ADAL" clId="{1DCB62D0-AAD1-4620-B634-3727444EE8C5}" dt="2025-09-02T21:48:52.870" v="4698" actId="207"/>
          <ac:spMkLst>
            <pc:docMk/>
            <pc:sldMk cId="3845785901" sldId="273"/>
            <ac:spMk id="4" creationId="{6AB914E0-6A71-375F-0268-1ACBE2CB1AE0}"/>
          </ac:spMkLst>
        </pc:spChg>
      </pc:sldChg>
      <pc:sldChg chg="modSp new mod">
        <pc:chgData name="Linda Isgrove" userId="c5201aa2-9fb4-45a9-9303-9142efaa07a3" providerId="ADAL" clId="{1DCB62D0-AAD1-4620-B634-3727444EE8C5}" dt="2025-09-02T20:16:47.772" v="3951" actId="207"/>
        <pc:sldMkLst>
          <pc:docMk/>
          <pc:sldMk cId="126670136" sldId="274"/>
        </pc:sldMkLst>
      </pc:sldChg>
      <pc:sldChg chg="modSp new mod">
        <pc:chgData name="Linda Isgrove" userId="c5201aa2-9fb4-45a9-9303-9142efaa07a3" providerId="ADAL" clId="{1DCB62D0-AAD1-4620-B634-3727444EE8C5}" dt="2025-09-07T18:51:22.185" v="12303"/>
        <pc:sldMkLst>
          <pc:docMk/>
          <pc:sldMk cId="4038312760" sldId="275"/>
        </pc:sldMkLst>
      </pc:sldChg>
      <pc:sldChg chg="modSp new mod">
        <pc:chgData name="Linda Isgrove" userId="c5201aa2-9fb4-45a9-9303-9142efaa07a3" providerId="ADAL" clId="{1DCB62D0-AAD1-4620-B634-3727444EE8C5}" dt="2025-09-07T18:51:22.185" v="12303"/>
        <pc:sldMkLst>
          <pc:docMk/>
          <pc:sldMk cId="2218498278" sldId="276"/>
        </pc:sldMkLst>
        <pc:spChg chg="mod">
          <ac:chgData name="Linda Isgrove" userId="c5201aa2-9fb4-45a9-9303-9142efaa07a3" providerId="ADAL" clId="{1DCB62D0-AAD1-4620-B634-3727444EE8C5}" dt="2025-09-07T18:51:22.185" v="12303"/>
          <ac:spMkLst>
            <pc:docMk/>
            <pc:sldMk cId="2218498278" sldId="276"/>
            <ac:spMk id="2" creationId="{9E5F60B7-19D2-6E8C-5E36-E332E8BF376D}"/>
          </ac:spMkLst>
        </pc:spChg>
        <pc:spChg chg="mod">
          <ac:chgData name="Linda Isgrove" userId="c5201aa2-9fb4-45a9-9303-9142efaa07a3" providerId="ADAL" clId="{1DCB62D0-AAD1-4620-B634-3727444EE8C5}" dt="2025-09-06T09:01:02.195" v="7552" actId="20577"/>
          <ac:spMkLst>
            <pc:docMk/>
            <pc:sldMk cId="2218498278" sldId="276"/>
            <ac:spMk id="3" creationId="{3BEC7E3A-6456-8831-8899-0358FB97D2CC}"/>
          </ac:spMkLst>
        </pc:spChg>
      </pc:sldChg>
      <pc:sldChg chg="modSp new mod ord">
        <pc:chgData name="Linda Isgrove" userId="c5201aa2-9fb4-45a9-9303-9142efaa07a3" providerId="ADAL" clId="{1DCB62D0-AAD1-4620-B634-3727444EE8C5}" dt="2025-09-07T18:51:22.185" v="12303"/>
        <pc:sldMkLst>
          <pc:docMk/>
          <pc:sldMk cId="3435172883" sldId="277"/>
        </pc:sldMkLst>
        <pc:spChg chg="mod">
          <ac:chgData name="Linda Isgrove" userId="c5201aa2-9fb4-45a9-9303-9142efaa07a3" providerId="ADAL" clId="{1DCB62D0-AAD1-4620-B634-3727444EE8C5}" dt="2025-09-07T18:51:22.185" v="12303"/>
          <ac:spMkLst>
            <pc:docMk/>
            <pc:sldMk cId="3435172883" sldId="277"/>
            <ac:spMk id="2" creationId="{DC1C476A-3007-C53B-5389-CC187402D4F6}"/>
          </ac:spMkLst>
        </pc:spChg>
        <pc:spChg chg="mod">
          <ac:chgData name="Linda Isgrove" userId="c5201aa2-9fb4-45a9-9303-9142efaa07a3" providerId="ADAL" clId="{1DCB62D0-AAD1-4620-B634-3727444EE8C5}" dt="2025-09-04T16:41:35.536" v="7054" actId="27636"/>
          <ac:spMkLst>
            <pc:docMk/>
            <pc:sldMk cId="3435172883" sldId="277"/>
            <ac:spMk id="3" creationId="{3E257669-C553-9A05-AF71-9B0CE1C982F5}"/>
          </ac:spMkLst>
        </pc:spChg>
        <pc:spChg chg="mod">
          <ac:chgData name="Linda Isgrove" userId="c5201aa2-9fb4-45a9-9303-9142efaa07a3" providerId="ADAL" clId="{1DCB62D0-AAD1-4620-B634-3727444EE8C5}" dt="2025-09-04T16:46:52.633" v="7055" actId="207"/>
          <ac:spMkLst>
            <pc:docMk/>
            <pc:sldMk cId="3435172883" sldId="277"/>
            <ac:spMk id="4" creationId="{0DCF51E7-8199-3F90-7473-E098E685C56B}"/>
          </ac:spMkLst>
        </pc:spChg>
      </pc:sldChg>
      <pc:sldChg chg="addSp delSp modSp new mod ord modClrScheme chgLayout">
        <pc:chgData name="Linda Isgrove" userId="c5201aa2-9fb4-45a9-9303-9142efaa07a3" providerId="ADAL" clId="{1DCB62D0-AAD1-4620-B634-3727444EE8C5}" dt="2025-09-07T18:51:22.185" v="12303"/>
        <pc:sldMkLst>
          <pc:docMk/>
          <pc:sldMk cId="1320925604" sldId="278"/>
        </pc:sldMkLst>
        <pc:spChg chg="mod">
          <ac:chgData name="Linda Isgrove" userId="c5201aa2-9fb4-45a9-9303-9142efaa07a3" providerId="ADAL" clId="{1DCB62D0-AAD1-4620-B634-3727444EE8C5}" dt="2025-09-06T09:19:19.533" v="7604" actId="14100"/>
          <ac:spMkLst>
            <pc:docMk/>
            <pc:sldMk cId="1320925604" sldId="278"/>
            <ac:spMk id="2" creationId="{9E4436A2-8F84-5F44-DACB-AB9A419A1835}"/>
          </ac:spMkLst>
        </pc:spChg>
        <pc:spChg chg="mod">
          <ac:chgData name="Linda Isgrove" userId="c5201aa2-9fb4-45a9-9303-9142efaa07a3" providerId="ADAL" clId="{1DCB62D0-AAD1-4620-B634-3727444EE8C5}" dt="2025-09-06T09:19:49.786" v="7607" actId="207"/>
          <ac:spMkLst>
            <pc:docMk/>
            <pc:sldMk cId="1320925604" sldId="278"/>
            <ac:spMk id="3" creationId="{5689EEF1-5495-D094-F5B0-09150B1D4E2C}"/>
          </ac:spMkLst>
        </pc:spChg>
        <pc:picChg chg="add mod">
          <ac:chgData name="Linda Isgrove" userId="c5201aa2-9fb4-45a9-9303-9142efaa07a3" providerId="ADAL" clId="{1DCB62D0-AAD1-4620-B634-3727444EE8C5}" dt="2025-09-07T18:51:22.185" v="12303"/>
          <ac:picMkLst>
            <pc:docMk/>
            <pc:sldMk cId="1320925604" sldId="278"/>
            <ac:picMk id="5" creationId="{DCE808CD-209D-013D-8A94-30D8C9DC3D43}"/>
          </ac:picMkLst>
        </pc:picChg>
      </pc:sldChg>
      <pc:sldChg chg="addSp delSp modSp new mod ord chgLayout">
        <pc:chgData name="Linda Isgrove" userId="c5201aa2-9fb4-45a9-9303-9142efaa07a3" providerId="ADAL" clId="{1DCB62D0-AAD1-4620-B634-3727444EE8C5}" dt="2025-09-07T18:51:22.185" v="12303"/>
        <pc:sldMkLst>
          <pc:docMk/>
          <pc:sldMk cId="3772392290" sldId="279"/>
        </pc:sldMkLst>
        <pc:spChg chg="add mod ord">
          <ac:chgData name="Linda Isgrove" userId="c5201aa2-9fb4-45a9-9303-9142efaa07a3" providerId="ADAL" clId="{1DCB62D0-AAD1-4620-B634-3727444EE8C5}" dt="2025-09-07T18:51:22.185" v="12303"/>
          <ac:spMkLst>
            <pc:docMk/>
            <pc:sldMk cId="3772392290" sldId="279"/>
            <ac:spMk id="5" creationId="{7EC0AC1F-AD06-541F-4C2E-F44725210A50}"/>
          </ac:spMkLst>
        </pc:spChg>
        <pc:spChg chg="add mod ord">
          <ac:chgData name="Linda Isgrove" userId="c5201aa2-9fb4-45a9-9303-9142efaa07a3" providerId="ADAL" clId="{1DCB62D0-AAD1-4620-B634-3727444EE8C5}" dt="2025-09-06T09:21:14.029" v="7618" actId="27636"/>
          <ac:spMkLst>
            <pc:docMk/>
            <pc:sldMk cId="3772392290" sldId="279"/>
            <ac:spMk id="6" creationId="{EF33738E-1FE3-DBF7-2C1E-D754756869D8}"/>
          </ac:spMkLst>
        </pc:spChg>
        <pc:spChg chg="add mod ord">
          <ac:chgData name="Linda Isgrove" userId="c5201aa2-9fb4-45a9-9303-9142efaa07a3" providerId="ADAL" clId="{1DCB62D0-AAD1-4620-B634-3727444EE8C5}" dt="2025-09-06T09:21:19.757" v="7620" actId="20577"/>
          <ac:spMkLst>
            <pc:docMk/>
            <pc:sldMk cId="3772392290" sldId="279"/>
            <ac:spMk id="7" creationId="{A75FE0B7-59EF-A4D8-2575-8B885B079661}"/>
          </ac:spMkLst>
        </pc:spChg>
      </pc:sldChg>
      <pc:sldChg chg="modSp new mod">
        <pc:chgData name="Linda Isgrove" userId="c5201aa2-9fb4-45a9-9303-9142efaa07a3" providerId="ADAL" clId="{1DCB62D0-AAD1-4620-B634-3727444EE8C5}" dt="2025-09-06T09:17:01.395" v="7584" actId="113"/>
        <pc:sldMkLst>
          <pc:docMk/>
          <pc:sldMk cId="1150534611" sldId="280"/>
        </pc:sldMkLst>
        <pc:spChg chg="mod">
          <ac:chgData name="Linda Isgrove" userId="c5201aa2-9fb4-45a9-9303-9142efaa07a3" providerId="ADAL" clId="{1DCB62D0-AAD1-4620-B634-3727444EE8C5}" dt="2025-09-04T15:00:07.809" v="5360" actId="14100"/>
          <ac:spMkLst>
            <pc:docMk/>
            <pc:sldMk cId="1150534611" sldId="280"/>
            <ac:spMk id="2" creationId="{1056F566-99AA-FA95-6364-E33230E141B8}"/>
          </ac:spMkLst>
        </pc:spChg>
        <pc:spChg chg="mod">
          <ac:chgData name="Linda Isgrove" userId="c5201aa2-9fb4-45a9-9303-9142efaa07a3" providerId="ADAL" clId="{1DCB62D0-AAD1-4620-B634-3727444EE8C5}" dt="2025-09-04T15:00:48.224" v="5366" actId="27636"/>
          <ac:spMkLst>
            <pc:docMk/>
            <pc:sldMk cId="1150534611" sldId="280"/>
            <ac:spMk id="3" creationId="{744B4657-6967-9D16-2ACE-6C4D2B15E57B}"/>
          </ac:spMkLst>
        </pc:spChg>
        <pc:spChg chg="mod">
          <ac:chgData name="Linda Isgrove" userId="c5201aa2-9fb4-45a9-9303-9142efaa07a3" providerId="ADAL" clId="{1DCB62D0-AAD1-4620-B634-3727444EE8C5}" dt="2025-09-06T09:17:01.395" v="7584" actId="113"/>
          <ac:spMkLst>
            <pc:docMk/>
            <pc:sldMk cId="1150534611" sldId="280"/>
            <ac:spMk id="4" creationId="{86566A1D-230B-067A-9C52-D93718670FA5}"/>
          </ac:spMkLst>
        </pc:spChg>
      </pc:sldChg>
      <pc:sldChg chg="addSp delSp modSp new mod ord modClrScheme chgLayout">
        <pc:chgData name="Linda Isgrove" userId="c5201aa2-9fb4-45a9-9303-9142efaa07a3" providerId="ADAL" clId="{1DCB62D0-AAD1-4620-B634-3727444EE8C5}" dt="2025-09-06T09:15:49.312" v="7581" actId="27636"/>
        <pc:sldMkLst>
          <pc:docMk/>
          <pc:sldMk cId="3707911616" sldId="281"/>
        </pc:sldMkLst>
        <pc:spChg chg="mod">
          <ac:chgData name="Linda Isgrove" userId="c5201aa2-9fb4-45a9-9303-9142efaa07a3" providerId="ADAL" clId="{1DCB62D0-AAD1-4620-B634-3727444EE8C5}" dt="2025-09-06T09:15:30.910" v="7577" actId="14100"/>
          <ac:spMkLst>
            <pc:docMk/>
            <pc:sldMk cId="3707911616" sldId="281"/>
            <ac:spMk id="2" creationId="{5DEB947B-9690-650E-D5BD-771726CFFF93}"/>
          </ac:spMkLst>
        </pc:spChg>
        <pc:spChg chg="mod">
          <ac:chgData name="Linda Isgrove" userId="c5201aa2-9fb4-45a9-9303-9142efaa07a3" providerId="ADAL" clId="{1DCB62D0-AAD1-4620-B634-3727444EE8C5}" dt="2025-09-06T09:15:49.312" v="7581" actId="27636"/>
          <ac:spMkLst>
            <pc:docMk/>
            <pc:sldMk cId="3707911616" sldId="281"/>
            <ac:spMk id="3" creationId="{3D642E7A-3B26-663E-EF82-38D5BA7F457C}"/>
          </ac:spMkLst>
        </pc:spChg>
        <pc:picChg chg="add mod">
          <ac:chgData name="Linda Isgrove" userId="c5201aa2-9fb4-45a9-9303-9142efaa07a3" providerId="ADAL" clId="{1DCB62D0-AAD1-4620-B634-3727444EE8C5}" dt="2025-09-06T09:14:22.009" v="7567" actId="26606"/>
          <ac:picMkLst>
            <pc:docMk/>
            <pc:sldMk cId="3707911616" sldId="281"/>
            <ac:picMk id="9" creationId="{874B2B2D-C93D-233F-4F4F-F4D074820A10}"/>
          </ac:picMkLst>
        </pc:picChg>
      </pc:sldChg>
      <pc:sldChg chg="modSp new del mod">
        <pc:chgData name="Linda Isgrove" userId="c5201aa2-9fb4-45a9-9303-9142efaa07a3" providerId="ADAL" clId="{1DCB62D0-AAD1-4620-B634-3727444EE8C5}" dt="2025-09-04T15:44:55.647" v="6349" actId="47"/>
        <pc:sldMkLst>
          <pc:docMk/>
          <pc:sldMk cId="433721874" sldId="282"/>
        </pc:sldMkLst>
      </pc:sldChg>
      <pc:sldChg chg="modSp new mod ord chgLayout">
        <pc:chgData name="Linda Isgrove" userId="c5201aa2-9fb4-45a9-9303-9142efaa07a3" providerId="ADAL" clId="{1DCB62D0-AAD1-4620-B634-3727444EE8C5}" dt="2025-09-07T18:06:31.739" v="11801" actId="404"/>
        <pc:sldMkLst>
          <pc:docMk/>
          <pc:sldMk cId="3987244356" sldId="283"/>
        </pc:sldMkLst>
        <pc:spChg chg="mod ord">
          <ac:chgData name="Linda Isgrove" userId="c5201aa2-9fb4-45a9-9303-9142efaa07a3" providerId="ADAL" clId="{1DCB62D0-AAD1-4620-B634-3727444EE8C5}" dt="2025-09-07T18:06:31.739" v="11801" actId="404"/>
          <ac:spMkLst>
            <pc:docMk/>
            <pc:sldMk cId="3987244356" sldId="283"/>
            <ac:spMk id="2" creationId="{F1DC6BB0-657E-D8BE-AAC4-AFB57023D092}"/>
          </ac:spMkLst>
        </pc:spChg>
        <pc:spChg chg="mod ord">
          <ac:chgData name="Linda Isgrove" userId="c5201aa2-9fb4-45a9-9303-9142efaa07a3" providerId="ADAL" clId="{1DCB62D0-AAD1-4620-B634-3727444EE8C5}" dt="2025-09-06T10:43:23.181" v="7711" actId="14100"/>
          <ac:spMkLst>
            <pc:docMk/>
            <pc:sldMk cId="3987244356" sldId="283"/>
            <ac:spMk id="3" creationId="{7D208BBA-A7ED-FC84-CA73-34A01F28454D}"/>
          </ac:spMkLst>
        </pc:spChg>
        <pc:spChg chg="mod ord">
          <ac:chgData name="Linda Isgrove" userId="c5201aa2-9fb4-45a9-9303-9142efaa07a3" providerId="ADAL" clId="{1DCB62D0-AAD1-4620-B634-3727444EE8C5}" dt="2025-09-06T10:43:30.705" v="7712" actId="14100"/>
          <ac:spMkLst>
            <pc:docMk/>
            <pc:sldMk cId="3987244356" sldId="283"/>
            <ac:spMk id="4" creationId="{C94F2559-D36D-5ABC-B8DC-B2F486F1EE3E}"/>
          </ac:spMkLst>
        </pc:spChg>
      </pc:sldChg>
      <pc:sldChg chg="modSp new del mod">
        <pc:chgData name="Linda Isgrove" userId="c5201aa2-9fb4-45a9-9303-9142efaa07a3" providerId="ADAL" clId="{1DCB62D0-AAD1-4620-B634-3727444EE8C5}" dt="2025-09-04T16:59:47.760" v="7228" actId="47"/>
        <pc:sldMkLst>
          <pc:docMk/>
          <pc:sldMk cId="1323015340" sldId="284"/>
        </pc:sldMkLst>
      </pc:sldChg>
      <pc:sldChg chg="addSp modSp new mod modClrScheme chgLayout">
        <pc:chgData name="Linda Isgrove" userId="c5201aa2-9fb4-45a9-9303-9142efaa07a3" providerId="ADAL" clId="{1DCB62D0-AAD1-4620-B634-3727444EE8C5}" dt="2025-09-07T16:41:24.492" v="9567" actId="20577"/>
        <pc:sldMkLst>
          <pc:docMk/>
          <pc:sldMk cId="2064508764" sldId="284"/>
        </pc:sldMkLst>
        <pc:spChg chg="add mod">
          <ac:chgData name="Linda Isgrove" userId="c5201aa2-9fb4-45a9-9303-9142efaa07a3" providerId="ADAL" clId="{1DCB62D0-AAD1-4620-B634-3727444EE8C5}" dt="2025-09-07T16:41:24.492" v="9567" actId="20577"/>
          <ac:spMkLst>
            <pc:docMk/>
            <pc:sldMk cId="2064508764" sldId="284"/>
            <ac:spMk id="2" creationId="{D158C634-2D4A-1B87-C5E5-DC379445BAAF}"/>
          </ac:spMkLst>
        </pc:spChg>
        <pc:spChg chg="add mod">
          <ac:chgData name="Linda Isgrove" userId="c5201aa2-9fb4-45a9-9303-9142efaa07a3" providerId="ADAL" clId="{1DCB62D0-AAD1-4620-B634-3727444EE8C5}" dt="2025-09-07T16:39:35.757" v="9532" actId="207"/>
          <ac:spMkLst>
            <pc:docMk/>
            <pc:sldMk cId="2064508764" sldId="284"/>
            <ac:spMk id="3" creationId="{09801B11-A403-4A3E-1B9F-F176419D588D}"/>
          </ac:spMkLst>
        </pc:spChg>
        <pc:spChg chg="add mod">
          <ac:chgData name="Linda Isgrove" userId="c5201aa2-9fb4-45a9-9303-9142efaa07a3" providerId="ADAL" clId="{1DCB62D0-AAD1-4620-B634-3727444EE8C5}" dt="2025-09-07T16:39:41.847" v="9533" actId="207"/>
          <ac:spMkLst>
            <pc:docMk/>
            <pc:sldMk cId="2064508764" sldId="284"/>
            <ac:spMk id="4" creationId="{9ED43D02-C202-51F1-03DA-0182AB9FF454}"/>
          </ac:spMkLst>
        </pc:spChg>
        <pc:spChg chg="add mod">
          <ac:chgData name="Linda Isgrove" userId="c5201aa2-9fb4-45a9-9303-9142efaa07a3" providerId="ADAL" clId="{1DCB62D0-AAD1-4620-B634-3727444EE8C5}" dt="2025-09-07T16:39:59.562" v="9536" actId="14100"/>
          <ac:spMkLst>
            <pc:docMk/>
            <pc:sldMk cId="2064508764" sldId="284"/>
            <ac:spMk id="5" creationId="{4448C2C8-006F-8ABA-BECC-3EA4389666A3}"/>
          </ac:spMkLst>
        </pc:spChg>
        <pc:spChg chg="add mod">
          <ac:chgData name="Linda Isgrove" userId="c5201aa2-9fb4-45a9-9303-9142efaa07a3" providerId="ADAL" clId="{1DCB62D0-AAD1-4620-B634-3727444EE8C5}" dt="2025-09-07T16:35:22.846" v="9433" actId="403"/>
          <ac:spMkLst>
            <pc:docMk/>
            <pc:sldMk cId="2064508764" sldId="284"/>
            <ac:spMk id="6" creationId="{04930AA3-1AB3-F14F-5B32-B8C7CB351345}"/>
          </ac:spMkLst>
        </pc:spChg>
        <pc:spChg chg="add mod">
          <ac:chgData name="Linda Isgrove" userId="c5201aa2-9fb4-45a9-9303-9142efaa07a3" providerId="ADAL" clId="{1DCB62D0-AAD1-4620-B634-3727444EE8C5}" dt="2025-09-07T16:36:22.166" v="9447" actId="403"/>
          <ac:spMkLst>
            <pc:docMk/>
            <pc:sldMk cId="2064508764" sldId="284"/>
            <ac:spMk id="7" creationId="{D4BB285D-55BB-FB34-CB8F-B3473189553A}"/>
          </ac:spMkLst>
        </pc:spChg>
        <pc:spChg chg="add mod">
          <ac:chgData name="Linda Isgrove" userId="c5201aa2-9fb4-45a9-9303-9142efaa07a3" providerId="ADAL" clId="{1DCB62D0-AAD1-4620-B634-3727444EE8C5}" dt="2025-09-07T16:39:25.614" v="9531" actId="6549"/>
          <ac:spMkLst>
            <pc:docMk/>
            <pc:sldMk cId="2064508764" sldId="284"/>
            <ac:spMk id="8" creationId="{AA88B9FA-827D-1659-99C7-8D39FB320F1C}"/>
          </ac:spMkLst>
        </pc:spChg>
      </pc:sldChg>
      <pc:sldChg chg="new del">
        <pc:chgData name="Linda Isgrove" userId="c5201aa2-9fb4-45a9-9303-9142efaa07a3" providerId="ADAL" clId="{1DCB62D0-AAD1-4620-B634-3727444EE8C5}" dt="2025-09-06T09:26:15.675" v="7684" actId="680"/>
        <pc:sldMkLst>
          <pc:docMk/>
          <pc:sldMk cId="3093223385" sldId="284"/>
        </pc:sldMkLst>
      </pc:sldChg>
      <pc:sldChg chg="modSp new del mod ord">
        <pc:chgData name="Linda Isgrove" userId="c5201aa2-9fb4-45a9-9303-9142efaa07a3" providerId="ADAL" clId="{1DCB62D0-AAD1-4620-B634-3727444EE8C5}" dt="2025-09-04T16:58:50.284" v="7223" actId="47"/>
        <pc:sldMkLst>
          <pc:docMk/>
          <pc:sldMk cId="3539065775" sldId="285"/>
        </pc:sldMkLst>
      </pc:sldChg>
      <pc:sldChg chg="modSp new del mod">
        <pc:chgData name="Linda Isgrove" userId="c5201aa2-9fb4-45a9-9303-9142efaa07a3" providerId="ADAL" clId="{1DCB62D0-AAD1-4620-B634-3727444EE8C5}" dt="2025-09-07T17:56:33.769" v="11635" actId="47"/>
        <pc:sldMkLst>
          <pc:docMk/>
          <pc:sldMk cId="3582068216" sldId="285"/>
        </pc:sldMkLst>
      </pc:sldChg>
      <pc:sldChg chg="addSp delSp modSp new mod modClrScheme chgLayout">
        <pc:chgData name="Linda Isgrove" userId="c5201aa2-9fb4-45a9-9303-9142efaa07a3" providerId="ADAL" clId="{1DCB62D0-AAD1-4620-B634-3727444EE8C5}" dt="2025-09-07T17:49:40.912" v="11614" actId="20577"/>
        <pc:sldMkLst>
          <pc:docMk/>
          <pc:sldMk cId="3791544366" sldId="286"/>
        </pc:sldMkLst>
        <pc:spChg chg="add mod ord">
          <ac:chgData name="Linda Isgrove" userId="c5201aa2-9fb4-45a9-9303-9142efaa07a3" providerId="ADAL" clId="{1DCB62D0-AAD1-4620-B634-3727444EE8C5}" dt="2025-09-07T16:41:13.693" v="9564" actId="20577"/>
          <ac:spMkLst>
            <pc:docMk/>
            <pc:sldMk cId="3791544366" sldId="286"/>
            <ac:spMk id="4" creationId="{2AA29283-BC73-173F-1138-DB66384E5F30}"/>
          </ac:spMkLst>
        </pc:spChg>
        <pc:spChg chg="add mod ord">
          <ac:chgData name="Linda Isgrove" userId="c5201aa2-9fb4-45a9-9303-9142efaa07a3" providerId="ADAL" clId="{1DCB62D0-AAD1-4620-B634-3727444EE8C5}" dt="2025-09-07T16:41:00.295" v="9560" actId="14100"/>
          <ac:spMkLst>
            <pc:docMk/>
            <pc:sldMk cId="3791544366" sldId="286"/>
            <ac:spMk id="5" creationId="{7D165F23-1762-8D00-CF13-42E40BC15CA9}"/>
          </ac:spMkLst>
        </pc:spChg>
        <pc:spChg chg="add mod ord">
          <ac:chgData name="Linda Isgrove" userId="c5201aa2-9fb4-45a9-9303-9142efaa07a3" providerId="ADAL" clId="{1DCB62D0-AAD1-4620-B634-3727444EE8C5}" dt="2025-09-07T16:30:16.293" v="9285" actId="207"/>
          <ac:spMkLst>
            <pc:docMk/>
            <pc:sldMk cId="3791544366" sldId="286"/>
            <ac:spMk id="6" creationId="{50629E87-EDB6-6F00-0557-03C0D75121A6}"/>
          </ac:spMkLst>
        </pc:spChg>
        <pc:spChg chg="add mod ord">
          <ac:chgData name="Linda Isgrove" userId="c5201aa2-9fb4-45a9-9303-9142efaa07a3" providerId="ADAL" clId="{1DCB62D0-AAD1-4620-B634-3727444EE8C5}" dt="2025-09-07T16:30:11.968" v="9284" actId="207"/>
          <ac:spMkLst>
            <pc:docMk/>
            <pc:sldMk cId="3791544366" sldId="286"/>
            <ac:spMk id="7" creationId="{8CAE618B-BDA0-E1D0-29DE-4BA00A8492ED}"/>
          </ac:spMkLst>
        </pc:spChg>
        <pc:spChg chg="add mod ord">
          <ac:chgData name="Linda Isgrove" userId="c5201aa2-9fb4-45a9-9303-9142efaa07a3" providerId="ADAL" clId="{1DCB62D0-AAD1-4620-B634-3727444EE8C5}" dt="2025-09-07T16:26:42.187" v="9244" actId="20577"/>
          <ac:spMkLst>
            <pc:docMk/>
            <pc:sldMk cId="3791544366" sldId="286"/>
            <ac:spMk id="8" creationId="{C155F1D2-A3BA-B377-A4FF-96182BAE6ED2}"/>
          </ac:spMkLst>
        </pc:spChg>
        <pc:spChg chg="add mod ord">
          <ac:chgData name="Linda Isgrove" userId="c5201aa2-9fb4-45a9-9303-9142efaa07a3" providerId="ADAL" clId="{1DCB62D0-AAD1-4620-B634-3727444EE8C5}" dt="2025-09-07T17:49:40.912" v="11614" actId="20577"/>
          <ac:spMkLst>
            <pc:docMk/>
            <pc:sldMk cId="3791544366" sldId="286"/>
            <ac:spMk id="9" creationId="{EB607EE3-F258-EFFE-7987-860DEA483923}"/>
          </ac:spMkLst>
        </pc:spChg>
        <pc:spChg chg="add mod ord">
          <ac:chgData name="Linda Isgrove" userId="c5201aa2-9fb4-45a9-9303-9142efaa07a3" providerId="ADAL" clId="{1DCB62D0-AAD1-4620-B634-3727444EE8C5}" dt="2025-09-07T16:30:00.452" v="9283" actId="403"/>
          <ac:spMkLst>
            <pc:docMk/>
            <pc:sldMk cId="3791544366" sldId="286"/>
            <ac:spMk id="10" creationId="{AD24F8AE-70FC-54D1-F5A6-714FDA0CA0C3}"/>
          </ac:spMkLst>
        </pc:spChg>
        <pc:spChg chg="add mod">
          <ac:chgData name="Linda Isgrove" userId="c5201aa2-9fb4-45a9-9303-9142efaa07a3" providerId="ADAL" clId="{1DCB62D0-AAD1-4620-B634-3727444EE8C5}" dt="2025-09-07T17:45:52.191" v="11454" actId="403"/>
          <ac:spMkLst>
            <pc:docMk/>
            <pc:sldMk cId="3791544366" sldId="286"/>
            <ac:spMk id="11" creationId="{55DCC6D4-8475-E22B-C786-20278947BD0E}"/>
          </ac:spMkLst>
        </pc:spChg>
      </pc:sldChg>
      <pc:sldChg chg="addSp delSp modSp new del mod">
        <pc:chgData name="Linda Isgrove" userId="c5201aa2-9fb4-45a9-9303-9142efaa07a3" providerId="ADAL" clId="{1DCB62D0-AAD1-4620-B634-3727444EE8C5}" dt="2025-09-07T16:41:55.057" v="9597" actId="47"/>
        <pc:sldMkLst>
          <pc:docMk/>
          <pc:sldMk cId="1345063552" sldId="287"/>
        </pc:sldMkLst>
      </pc:sldChg>
      <pc:sldChg chg="addSp delSp modSp new mod modClrScheme chgLayout">
        <pc:chgData name="Linda Isgrove" userId="c5201aa2-9fb4-45a9-9303-9142efaa07a3" providerId="ADAL" clId="{1DCB62D0-AAD1-4620-B634-3727444EE8C5}" dt="2025-09-07T16:50:41.758" v="9918" actId="700"/>
        <pc:sldMkLst>
          <pc:docMk/>
          <pc:sldMk cId="3012630434" sldId="288"/>
        </pc:sldMkLst>
        <pc:spChg chg="add mod ord">
          <ac:chgData name="Linda Isgrove" userId="c5201aa2-9fb4-45a9-9303-9142efaa07a3" providerId="ADAL" clId="{1DCB62D0-AAD1-4620-B634-3727444EE8C5}" dt="2025-09-07T16:50:41.758" v="9918" actId="700"/>
          <ac:spMkLst>
            <pc:docMk/>
            <pc:sldMk cId="3012630434" sldId="288"/>
            <ac:spMk id="7" creationId="{0F79FB46-00E3-D623-B78C-AA81C43D41D5}"/>
          </ac:spMkLst>
        </pc:spChg>
        <pc:spChg chg="add mod ord">
          <ac:chgData name="Linda Isgrove" userId="c5201aa2-9fb4-45a9-9303-9142efaa07a3" providerId="ADAL" clId="{1DCB62D0-AAD1-4620-B634-3727444EE8C5}" dt="2025-09-07T16:50:41.758" v="9918" actId="700"/>
          <ac:spMkLst>
            <pc:docMk/>
            <pc:sldMk cId="3012630434" sldId="288"/>
            <ac:spMk id="8" creationId="{A34C9DC9-8F8A-3176-2C5B-12C5AD0A3376}"/>
          </ac:spMkLst>
        </pc:spChg>
        <pc:spChg chg="mod ord">
          <ac:chgData name="Linda Isgrove" userId="c5201aa2-9fb4-45a9-9303-9142efaa07a3" providerId="ADAL" clId="{1DCB62D0-AAD1-4620-B634-3727444EE8C5}" dt="2025-09-07T16:50:41.758" v="9918" actId="700"/>
          <ac:spMkLst>
            <pc:docMk/>
            <pc:sldMk cId="3012630434" sldId="288"/>
            <ac:spMk id="9" creationId="{07B21EC9-4E37-E0A7-C48E-676A3DC38BDC}"/>
          </ac:spMkLst>
        </pc:spChg>
        <pc:spChg chg="add mod ord">
          <ac:chgData name="Linda Isgrove" userId="c5201aa2-9fb4-45a9-9303-9142efaa07a3" providerId="ADAL" clId="{1DCB62D0-AAD1-4620-B634-3727444EE8C5}" dt="2025-09-07T16:50:41.758" v="9918" actId="700"/>
          <ac:spMkLst>
            <pc:docMk/>
            <pc:sldMk cId="3012630434" sldId="288"/>
            <ac:spMk id="10" creationId="{6DD7A605-70B9-20F1-9EC1-C223CF7AA1AE}"/>
          </ac:spMkLst>
        </pc:spChg>
        <pc:spChg chg="mod ord">
          <ac:chgData name="Linda Isgrove" userId="c5201aa2-9fb4-45a9-9303-9142efaa07a3" providerId="ADAL" clId="{1DCB62D0-AAD1-4620-B634-3727444EE8C5}" dt="2025-09-07T16:50:41.758" v="9918" actId="700"/>
          <ac:spMkLst>
            <pc:docMk/>
            <pc:sldMk cId="3012630434" sldId="288"/>
            <ac:spMk id="11" creationId="{9D396CCC-5D61-36CF-6B34-2C43DC137191}"/>
          </ac:spMkLst>
        </pc:spChg>
        <pc:spChg chg="add mod ord">
          <ac:chgData name="Linda Isgrove" userId="c5201aa2-9fb4-45a9-9303-9142efaa07a3" providerId="ADAL" clId="{1DCB62D0-AAD1-4620-B634-3727444EE8C5}" dt="2025-09-07T16:50:41.758" v="9918" actId="700"/>
          <ac:spMkLst>
            <pc:docMk/>
            <pc:sldMk cId="3012630434" sldId="288"/>
            <ac:spMk id="12" creationId="{7464D6D4-9725-1C81-A9EC-D205A90AEAAB}"/>
          </ac:spMkLst>
        </pc:spChg>
        <pc:spChg chg="add mod ord">
          <ac:chgData name="Linda Isgrove" userId="c5201aa2-9fb4-45a9-9303-9142efaa07a3" providerId="ADAL" clId="{1DCB62D0-AAD1-4620-B634-3727444EE8C5}" dt="2025-09-07T16:50:41.758" v="9918" actId="700"/>
          <ac:spMkLst>
            <pc:docMk/>
            <pc:sldMk cId="3012630434" sldId="288"/>
            <ac:spMk id="13" creationId="{E4CB6436-ACC8-1803-4AB6-62A9F838847D}"/>
          </ac:spMkLst>
        </pc:spChg>
      </pc:sldChg>
      <pc:sldChg chg="modSp new mod">
        <pc:chgData name="Linda Isgrove" userId="c5201aa2-9fb4-45a9-9303-9142efaa07a3" providerId="ADAL" clId="{1DCB62D0-AAD1-4620-B634-3727444EE8C5}" dt="2025-09-07T17:04:49.278" v="10447" actId="27636"/>
        <pc:sldMkLst>
          <pc:docMk/>
          <pc:sldMk cId="1201862294" sldId="289"/>
        </pc:sldMkLst>
        <pc:spChg chg="mod">
          <ac:chgData name="Linda Isgrove" userId="c5201aa2-9fb4-45a9-9303-9142efaa07a3" providerId="ADAL" clId="{1DCB62D0-AAD1-4620-B634-3727444EE8C5}" dt="2025-09-07T16:52:08.820" v="9971" actId="14100"/>
          <ac:spMkLst>
            <pc:docMk/>
            <pc:sldMk cId="1201862294" sldId="289"/>
            <ac:spMk id="2" creationId="{BE4959A3-47AA-AC7D-E618-3FF986E61876}"/>
          </ac:spMkLst>
        </pc:spChg>
        <pc:spChg chg="mod">
          <ac:chgData name="Linda Isgrove" userId="c5201aa2-9fb4-45a9-9303-9142efaa07a3" providerId="ADAL" clId="{1DCB62D0-AAD1-4620-B634-3727444EE8C5}" dt="2025-09-07T16:53:02.076" v="9982" actId="14100"/>
          <ac:spMkLst>
            <pc:docMk/>
            <pc:sldMk cId="1201862294" sldId="289"/>
            <ac:spMk id="3" creationId="{1BEF7A66-9D48-F402-DE29-BF41739F14C5}"/>
          </ac:spMkLst>
        </pc:spChg>
        <pc:spChg chg="mod">
          <ac:chgData name="Linda Isgrove" userId="c5201aa2-9fb4-45a9-9303-9142efaa07a3" providerId="ADAL" clId="{1DCB62D0-AAD1-4620-B634-3727444EE8C5}" dt="2025-09-07T17:04:49.278" v="10447" actId="27636"/>
          <ac:spMkLst>
            <pc:docMk/>
            <pc:sldMk cId="1201862294" sldId="289"/>
            <ac:spMk id="4" creationId="{CD015925-9DE9-D238-311A-B86312263F95}"/>
          </ac:spMkLst>
        </pc:spChg>
        <pc:spChg chg="mod">
          <ac:chgData name="Linda Isgrove" userId="c5201aa2-9fb4-45a9-9303-9142efaa07a3" providerId="ADAL" clId="{1DCB62D0-AAD1-4620-B634-3727444EE8C5}" dt="2025-09-07T16:53:13.373" v="9984" actId="14100"/>
          <ac:spMkLst>
            <pc:docMk/>
            <pc:sldMk cId="1201862294" sldId="289"/>
            <ac:spMk id="5" creationId="{730D47CF-197C-CBAD-6274-4EBEAE651238}"/>
          </ac:spMkLst>
        </pc:spChg>
        <pc:spChg chg="mod">
          <ac:chgData name="Linda Isgrove" userId="c5201aa2-9fb4-45a9-9303-9142efaa07a3" providerId="ADAL" clId="{1DCB62D0-AAD1-4620-B634-3727444EE8C5}" dt="2025-09-07T17:04:26.988" v="10443" actId="403"/>
          <ac:spMkLst>
            <pc:docMk/>
            <pc:sldMk cId="1201862294" sldId="289"/>
            <ac:spMk id="6" creationId="{6AEEBB7D-BF25-3668-16F1-F3C4A6A6F5F0}"/>
          </ac:spMkLst>
        </pc:spChg>
        <pc:spChg chg="mod">
          <ac:chgData name="Linda Isgrove" userId="c5201aa2-9fb4-45a9-9303-9142efaa07a3" providerId="ADAL" clId="{1DCB62D0-AAD1-4620-B634-3727444EE8C5}" dt="2025-09-07T16:52:42.545" v="9978" actId="207"/>
          <ac:spMkLst>
            <pc:docMk/>
            <pc:sldMk cId="1201862294" sldId="289"/>
            <ac:spMk id="7" creationId="{185AA8C7-2648-17C9-3540-2BA3FBFFE6E0}"/>
          </ac:spMkLst>
        </pc:spChg>
        <pc:spChg chg="mod">
          <ac:chgData name="Linda Isgrove" userId="c5201aa2-9fb4-45a9-9303-9142efaa07a3" providerId="ADAL" clId="{1DCB62D0-AAD1-4620-B634-3727444EE8C5}" dt="2025-09-07T17:04:34.223" v="10445" actId="27636"/>
          <ac:spMkLst>
            <pc:docMk/>
            <pc:sldMk cId="1201862294" sldId="289"/>
            <ac:spMk id="8" creationId="{881C0EC2-D549-05E7-300E-02D1785BF18B}"/>
          </ac:spMkLst>
        </pc:spChg>
      </pc:sldChg>
      <pc:sldChg chg="modSp new mod">
        <pc:chgData name="Linda Isgrove" userId="c5201aa2-9fb4-45a9-9303-9142efaa07a3" providerId="ADAL" clId="{1DCB62D0-AAD1-4620-B634-3727444EE8C5}" dt="2025-09-07T17:43:59.557" v="11443" actId="207"/>
        <pc:sldMkLst>
          <pc:docMk/>
          <pc:sldMk cId="443706224" sldId="290"/>
        </pc:sldMkLst>
        <pc:spChg chg="mod">
          <ac:chgData name="Linda Isgrove" userId="c5201aa2-9fb4-45a9-9303-9142efaa07a3" providerId="ADAL" clId="{1DCB62D0-AAD1-4620-B634-3727444EE8C5}" dt="2025-09-07T17:05:50.165" v="10477" actId="14100"/>
          <ac:spMkLst>
            <pc:docMk/>
            <pc:sldMk cId="443706224" sldId="290"/>
            <ac:spMk id="2" creationId="{7532945C-9760-2A25-0622-29B4243B9618}"/>
          </ac:spMkLst>
        </pc:spChg>
        <pc:spChg chg="mod">
          <ac:chgData name="Linda Isgrove" userId="c5201aa2-9fb4-45a9-9303-9142efaa07a3" providerId="ADAL" clId="{1DCB62D0-AAD1-4620-B634-3727444EE8C5}" dt="2025-09-07T17:43:51.844" v="11441" actId="207"/>
          <ac:spMkLst>
            <pc:docMk/>
            <pc:sldMk cId="443706224" sldId="290"/>
            <ac:spMk id="3" creationId="{8B46410B-8BA8-03F9-5880-427BEA3CD987}"/>
          </ac:spMkLst>
        </pc:spChg>
        <pc:spChg chg="mod">
          <ac:chgData name="Linda Isgrove" userId="c5201aa2-9fb4-45a9-9303-9142efaa07a3" providerId="ADAL" clId="{1DCB62D0-AAD1-4620-B634-3727444EE8C5}" dt="2025-09-07T17:17:43.126" v="10781" actId="20577"/>
          <ac:spMkLst>
            <pc:docMk/>
            <pc:sldMk cId="443706224" sldId="290"/>
            <ac:spMk id="4" creationId="{B4DF2972-889E-CF2D-1B9A-D8F69083FE4A}"/>
          </ac:spMkLst>
        </pc:spChg>
        <pc:spChg chg="mod">
          <ac:chgData name="Linda Isgrove" userId="c5201aa2-9fb4-45a9-9303-9142efaa07a3" providerId="ADAL" clId="{1DCB62D0-AAD1-4620-B634-3727444EE8C5}" dt="2025-09-07T17:43:55.692" v="11442" actId="207"/>
          <ac:spMkLst>
            <pc:docMk/>
            <pc:sldMk cId="443706224" sldId="290"/>
            <ac:spMk id="5" creationId="{BEC613EF-2031-B77B-2BB3-73E43A2201D9}"/>
          </ac:spMkLst>
        </pc:spChg>
        <pc:spChg chg="mod">
          <ac:chgData name="Linda Isgrove" userId="c5201aa2-9fb4-45a9-9303-9142efaa07a3" providerId="ADAL" clId="{1DCB62D0-AAD1-4620-B634-3727444EE8C5}" dt="2025-09-07T17:39:00.190" v="11255" actId="20578"/>
          <ac:spMkLst>
            <pc:docMk/>
            <pc:sldMk cId="443706224" sldId="290"/>
            <ac:spMk id="6" creationId="{B1A1E396-A306-E28D-49B9-771A84CAC67B}"/>
          </ac:spMkLst>
        </pc:spChg>
        <pc:spChg chg="mod">
          <ac:chgData name="Linda Isgrove" userId="c5201aa2-9fb4-45a9-9303-9142efaa07a3" providerId="ADAL" clId="{1DCB62D0-AAD1-4620-B634-3727444EE8C5}" dt="2025-09-07T17:43:59.557" v="11443" actId="207"/>
          <ac:spMkLst>
            <pc:docMk/>
            <pc:sldMk cId="443706224" sldId="290"/>
            <ac:spMk id="7" creationId="{E4FCFFFC-6C76-6104-D68A-6BE20F78F9A5}"/>
          </ac:spMkLst>
        </pc:spChg>
        <pc:spChg chg="mod">
          <ac:chgData name="Linda Isgrove" userId="c5201aa2-9fb4-45a9-9303-9142efaa07a3" providerId="ADAL" clId="{1DCB62D0-AAD1-4620-B634-3727444EE8C5}" dt="2025-09-07T17:43:31.420" v="11440" actId="27636"/>
          <ac:spMkLst>
            <pc:docMk/>
            <pc:sldMk cId="443706224" sldId="290"/>
            <ac:spMk id="8" creationId="{C7E0232C-6E7C-BECF-D865-5A1FC3EE796B}"/>
          </ac:spMkLst>
        </pc:spChg>
      </pc:sldChg>
      <pc:sldChg chg="modSp new mod">
        <pc:chgData name="Linda Isgrove" userId="c5201aa2-9fb4-45a9-9303-9142efaa07a3" providerId="ADAL" clId="{1DCB62D0-AAD1-4620-B634-3727444EE8C5}" dt="2025-09-07T20:52:59.740" v="14578" actId="20577"/>
        <pc:sldMkLst>
          <pc:docMk/>
          <pc:sldMk cId="3010443854" sldId="291"/>
        </pc:sldMkLst>
      </pc:sldChg>
      <pc:sldChg chg="modSp new mod">
        <pc:chgData name="Linda Isgrove" userId="c5201aa2-9fb4-45a9-9303-9142efaa07a3" providerId="ADAL" clId="{1DCB62D0-AAD1-4620-B634-3727444EE8C5}" dt="2025-09-07T19:02:36.928" v="12477" actId="27636"/>
        <pc:sldMkLst>
          <pc:docMk/>
          <pc:sldMk cId="1961164786" sldId="292"/>
        </pc:sldMkLst>
      </pc:sldChg>
      <pc:sldChg chg="addSp delSp modSp new mod modClrScheme chgLayout">
        <pc:chgData name="Linda Isgrove" userId="c5201aa2-9fb4-45a9-9303-9142efaa07a3" providerId="ADAL" clId="{1DCB62D0-AAD1-4620-B634-3727444EE8C5}" dt="2025-09-07T21:05:51.084" v="14659"/>
        <pc:sldMkLst>
          <pc:docMk/>
          <pc:sldMk cId="3893779801" sldId="293"/>
        </pc:sldMkLst>
        <pc:spChg chg="add mod ord">
          <ac:chgData name="Linda Isgrove" userId="c5201aa2-9fb4-45a9-9303-9142efaa07a3" providerId="ADAL" clId="{1DCB62D0-AAD1-4620-B634-3727444EE8C5}" dt="2025-09-07T20:43:25.279" v="14400" actId="20577"/>
          <ac:spMkLst>
            <pc:docMk/>
            <pc:sldMk cId="3893779801" sldId="293"/>
            <ac:spMk id="5" creationId="{A9C9BE7B-0668-53C5-6243-99089E715951}"/>
          </ac:spMkLst>
        </pc:spChg>
        <pc:spChg chg="add mod ord">
          <ac:chgData name="Linda Isgrove" userId="c5201aa2-9fb4-45a9-9303-9142efaa07a3" providerId="ADAL" clId="{1DCB62D0-AAD1-4620-B634-3727444EE8C5}" dt="2025-09-07T21:05:51.084" v="14659"/>
          <ac:spMkLst>
            <pc:docMk/>
            <pc:sldMk cId="3893779801" sldId="293"/>
            <ac:spMk id="6" creationId="{4713AC36-D109-A6AE-9A87-311C7FF832B8}"/>
          </ac:spMkLst>
        </pc:spChg>
      </pc:sldChg>
      <pc:sldChg chg="modSp new mod">
        <pc:chgData name="Linda Isgrove" userId="c5201aa2-9fb4-45a9-9303-9142efaa07a3" providerId="ADAL" clId="{1DCB62D0-AAD1-4620-B634-3727444EE8C5}" dt="2025-09-07T20:22:37.508" v="13920" actId="20577"/>
        <pc:sldMkLst>
          <pc:docMk/>
          <pc:sldMk cId="1997949102" sldId="294"/>
        </pc:sldMkLst>
      </pc:sldChg>
      <pc:sldChg chg="addSp modSp new mod modClrScheme chgLayout">
        <pc:chgData name="Linda Isgrove" userId="c5201aa2-9fb4-45a9-9303-9142efaa07a3" providerId="ADAL" clId="{1DCB62D0-AAD1-4620-B634-3727444EE8C5}" dt="2025-09-07T20:30:38.225" v="14284" actId="20577"/>
        <pc:sldMkLst>
          <pc:docMk/>
          <pc:sldMk cId="3190207538" sldId="295"/>
        </pc:sldMkLst>
        <pc:spChg chg="mod ord">
          <ac:chgData name="Linda Isgrove" userId="c5201aa2-9fb4-45a9-9303-9142efaa07a3" providerId="ADAL" clId="{1DCB62D0-AAD1-4620-B634-3727444EE8C5}" dt="2025-09-07T20:30:05.930" v="14272" actId="20577"/>
          <ac:spMkLst>
            <pc:docMk/>
            <pc:sldMk cId="3190207538" sldId="295"/>
            <ac:spMk id="2" creationId="{FB7CFDC8-0674-FE6A-1CCB-BC3F57DE4B24}"/>
          </ac:spMkLst>
        </pc:spChg>
        <pc:spChg chg="mod ord">
          <ac:chgData name="Linda Isgrove" userId="c5201aa2-9fb4-45a9-9303-9142efaa07a3" providerId="ADAL" clId="{1DCB62D0-AAD1-4620-B634-3727444EE8C5}" dt="2025-09-07T20:30:17.304" v="14274" actId="14100"/>
          <ac:spMkLst>
            <pc:docMk/>
            <pc:sldMk cId="3190207538" sldId="295"/>
            <ac:spMk id="3" creationId="{5BA57F94-8914-0925-9156-64925AE854D6}"/>
          </ac:spMkLst>
        </pc:spChg>
        <pc:spChg chg="add mod ord">
          <ac:chgData name="Linda Isgrove" userId="c5201aa2-9fb4-45a9-9303-9142efaa07a3" providerId="ADAL" clId="{1DCB62D0-AAD1-4620-B634-3727444EE8C5}" dt="2025-09-07T20:30:38.225" v="14284" actId="20577"/>
          <ac:spMkLst>
            <pc:docMk/>
            <pc:sldMk cId="3190207538" sldId="295"/>
            <ac:spMk id="4" creationId="{4D140406-3001-DD52-20E6-DF4E335B5963}"/>
          </ac:spMkLst>
        </pc:spChg>
      </pc:sldChg>
      <pc:sldChg chg="modSp new mod">
        <pc:chgData name="Linda Isgrove" userId="c5201aa2-9fb4-45a9-9303-9142efaa07a3" providerId="ADAL" clId="{1DCB62D0-AAD1-4620-B634-3727444EE8C5}" dt="2025-09-07T21:06:35.483" v="14661" actId="27636"/>
        <pc:sldMkLst>
          <pc:docMk/>
          <pc:sldMk cId="4018074014" sldId="296"/>
        </pc:sldMkLst>
      </pc:sldChg>
      <pc:sldChg chg="modSp new mod">
        <pc:chgData name="Linda Isgrove" userId="c5201aa2-9fb4-45a9-9303-9142efaa07a3" providerId="ADAL" clId="{1DCB62D0-AAD1-4620-B634-3727444EE8C5}" dt="2025-09-09T15:32:18.678" v="14702" actId="207"/>
        <pc:sldMkLst>
          <pc:docMk/>
          <pc:sldMk cId="4003094239" sldId="297"/>
        </pc:sldMkLst>
        <pc:spChg chg="mod">
          <ac:chgData name="Linda Isgrove" userId="c5201aa2-9fb4-45a9-9303-9142efaa07a3" providerId="ADAL" clId="{1DCB62D0-AAD1-4620-B634-3727444EE8C5}" dt="2025-09-09T15:32:18.678" v="14702" actId="207"/>
          <ac:spMkLst>
            <pc:docMk/>
            <pc:sldMk cId="4003094239" sldId="297"/>
            <ac:spMk id="2" creationId="{150B77BA-39EB-861B-4048-55E536C6CB8C}"/>
          </ac:spMkLst>
        </pc:spChg>
      </pc:sldChg>
      <pc:sldChg chg="addSp delSp modSp new mod modClrScheme chgLayout">
        <pc:chgData name="Linda Isgrove" userId="c5201aa2-9fb4-45a9-9303-9142efaa07a3" providerId="ADAL" clId="{1DCB62D0-AAD1-4620-B634-3727444EE8C5}" dt="2025-09-07T21:08:22.169" v="14698" actId="14100"/>
        <pc:sldMkLst>
          <pc:docMk/>
          <pc:sldMk cId="1084342950" sldId="298"/>
        </pc:sldMkLst>
      </pc:sldChg>
      <pc:sldChg chg="addSp modSp new mod">
        <pc:chgData name="Linda Isgrove" userId="c5201aa2-9fb4-45a9-9303-9142efaa07a3" providerId="ADAL" clId="{1DCB62D0-AAD1-4620-B634-3727444EE8C5}" dt="2025-09-09T15:43:39.982" v="14706"/>
        <pc:sldMkLst>
          <pc:docMk/>
          <pc:sldMk cId="768703536" sldId="299"/>
        </pc:sldMkLst>
        <pc:spChg chg="add mod">
          <ac:chgData name="Linda Isgrove" userId="c5201aa2-9fb4-45a9-9303-9142efaa07a3" providerId="ADAL" clId="{1DCB62D0-AAD1-4620-B634-3727444EE8C5}" dt="2025-09-09T15:43:39.982" v="14706"/>
          <ac:spMkLst>
            <pc:docMk/>
            <pc:sldMk cId="768703536" sldId="299"/>
            <ac:spMk id="3" creationId="{3331BAA7-8BC9-A090-0DE7-4565EF2EF434}"/>
          </ac:spMkLst>
        </pc:spChg>
      </pc:sldChg>
      <pc:sldChg chg="addSp modSp new add del mod modClrScheme chgLayout">
        <pc:chgData name="Linda Isgrove" userId="c5201aa2-9fb4-45a9-9303-9142efaa07a3" providerId="ADAL" clId="{1DCB62D0-AAD1-4620-B634-3727444EE8C5}" dt="2025-09-09T15:54:11.943" v="14723" actId="47"/>
        <pc:sldMkLst>
          <pc:docMk/>
          <pc:sldMk cId="3139168770" sldId="300"/>
        </pc:sldMkLst>
        <pc:spChg chg="add mod">
          <ac:chgData name="Linda Isgrove" userId="c5201aa2-9fb4-45a9-9303-9142efaa07a3" providerId="ADAL" clId="{1DCB62D0-AAD1-4620-B634-3727444EE8C5}" dt="2025-09-09T15:48:37.518" v="14714" actId="14100"/>
          <ac:spMkLst>
            <pc:docMk/>
            <pc:sldMk cId="3139168770" sldId="300"/>
            <ac:spMk id="3" creationId="{56B7DAB4-16E5-F52B-9BBC-1FF612884A9C}"/>
          </ac:spMkLst>
        </pc:spChg>
        <pc:spChg chg="add mod ord">
          <ac:chgData name="Linda Isgrove" userId="c5201aa2-9fb4-45a9-9303-9142efaa07a3" providerId="ADAL" clId="{1DCB62D0-AAD1-4620-B634-3727444EE8C5}" dt="2025-09-09T15:53:35.976" v="14720" actId="14100"/>
          <ac:spMkLst>
            <pc:docMk/>
            <pc:sldMk cId="3139168770" sldId="300"/>
            <ac:spMk id="4" creationId="{086149BE-FA02-4048-0FFD-15889708522F}"/>
          </ac:spMkLst>
        </pc:spChg>
        <pc:spChg chg="add mod ord">
          <ac:chgData name="Linda Isgrove" userId="c5201aa2-9fb4-45a9-9303-9142efaa07a3" providerId="ADAL" clId="{1DCB62D0-AAD1-4620-B634-3727444EE8C5}" dt="2025-09-09T15:53:09.585" v="14715" actId="700"/>
          <ac:spMkLst>
            <pc:docMk/>
            <pc:sldMk cId="3139168770" sldId="300"/>
            <ac:spMk id="5" creationId="{D5FD2109-B6AA-EB36-0FEC-AC78CD767792}"/>
          </ac:spMkLst>
        </pc:spChg>
      </pc:sldChg>
      <pc:sldChg chg="addSp new mod">
        <pc:chgData name="Linda Isgrove" userId="c5201aa2-9fb4-45a9-9303-9142efaa07a3" providerId="ADAL" clId="{1DCB62D0-AAD1-4620-B634-3727444EE8C5}" dt="2025-09-09T15:47:49.475" v="14710" actId="22"/>
        <pc:sldMkLst>
          <pc:docMk/>
          <pc:sldMk cId="1368067542" sldId="301"/>
        </pc:sldMkLst>
        <pc:spChg chg="add">
          <ac:chgData name="Linda Isgrove" userId="c5201aa2-9fb4-45a9-9303-9142efaa07a3" providerId="ADAL" clId="{1DCB62D0-AAD1-4620-B634-3727444EE8C5}" dt="2025-09-09T15:47:49.475" v="14710" actId="22"/>
          <ac:spMkLst>
            <pc:docMk/>
            <pc:sldMk cId="1368067542" sldId="301"/>
            <ac:spMk id="3" creationId="{1C8F4F99-0E84-1EB7-C4BC-EA1EEFB8EA1F}"/>
          </ac:spMkLst>
        </pc:spChg>
      </pc:sldChg>
      <pc:sldChg chg="modSp new mod">
        <pc:chgData name="Linda Isgrove" userId="c5201aa2-9fb4-45a9-9303-9142efaa07a3" providerId="ADAL" clId="{1DCB62D0-AAD1-4620-B634-3727444EE8C5}" dt="2025-09-09T15:57:41.120" v="14766" actId="313"/>
        <pc:sldMkLst>
          <pc:docMk/>
          <pc:sldMk cId="1096062889" sldId="302"/>
        </pc:sldMkLst>
        <pc:spChg chg="mod">
          <ac:chgData name="Linda Isgrove" userId="c5201aa2-9fb4-45a9-9303-9142efaa07a3" providerId="ADAL" clId="{1DCB62D0-AAD1-4620-B634-3727444EE8C5}" dt="2025-09-09T15:54:24.965" v="14737" actId="20577"/>
          <ac:spMkLst>
            <pc:docMk/>
            <pc:sldMk cId="1096062889" sldId="302"/>
            <ac:spMk id="2" creationId="{566FBF53-0A35-6E65-49A6-0165A2962BE1}"/>
          </ac:spMkLst>
        </pc:spChg>
        <pc:spChg chg="mod">
          <ac:chgData name="Linda Isgrove" userId="c5201aa2-9fb4-45a9-9303-9142efaa07a3" providerId="ADAL" clId="{1DCB62D0-AAD1-4620-B634-3727444EE8C5}" dt="2025-09-09T15:57:41.120" v="14766" actId="313"/>
          <ac:spMkLst>
            <pc:docMk/>
            <pc:sldMk cId="1096062889" sldId="302"/>
            <ac:spMk id="3" creationId="{D15179B8-5BF7-B81F-44CA-0B72561921A6}"/>
          </ac:spMkLst>
        </pc:spChg>
      </pc:sldChg>
    </pc:docChg>
  </pc:docChgLst>
  <pc:docChgLst>
    <pc:chgData name="Linda Isgrove" userId="c5201aa2-9fb4-45a9-9303-9142efaa07a3" providerId="ADAL" clId="{B802EB6E-2F0A-4110-8444-D2A317C164FB}"/>
    <pc:docChg chg="undo custSel addSld delSld modSld sldOrd">
      <pc:chgData name="Linda Isgrove" userId="c5201aa2-9fb4-45a9-9303-9142efaa07a3" providerId="ADAL" clId="{B802EB6E-2F0A-4110-8444-D2A317C164FB}" dt="2025-09-10T22:07:22.596" v="4391" actId="207"/>
      <pc:docMkLst>
        <pc:docMk/>
      </pc:docMkLst>
      <pc:sldChg chg="ord">
        <pc:chgData name="Linda Isgrove" userId="c5201aa2-9fb4-45a9-9303-9142efaa07a3" providerId="ADAL" clId="{B802EB6E-2F0A-4110-8444-D2A317C164FB}" dt="2025-09-10T15:50:40.966" v="1112"/>
        <pc:sldMkLst>
          <pc:docMk/>
          <pc:sldMk cId="1193417028" sldId="259"/>
        </pc:sldMkLst>
      </pc:sldChg>
      <pc:sldChg chg="modSp mod">
        <pc:chgData name="Linda Isgrove" userId="c5201aa2-9fb4-45a9-9303-9142efaa07a3" providerId="ADAL" clId="{B802EB6E-2F0A-4110-8444-D2A317C164FB}" dt="2025-09-10T21:59:43.276" v="4347" actId="20577"/>
        <pc:sldMkLst>
          <pc:docMk/>
          <pc:sldMk cId="1902613301" sldId="263"/>
        </pc:sldMkLst>
        <pc:spChg chg="mod">
          <ac:chgData name="Linda Isgrove" userId="c5201aa2-9fb4-45a9-9303-9142efaa07a3" providerId="ADAL" clId="{B802EB6E-2F0A-4110-8444-D2A317C164FB}" dt="2025-09-10T21:59:43.276" v="4347" actId="20577"/>
          <ac:spMkLst>
            <pc:docMk/>
            <pc:sldMk cId="1902613301" sldId="263"/>
            <ac:spMk id="2" creationId="{34DB6CE4-2B13-4715-B5B2-615A55922CA1}"/>
          </ac:spMkLst>
        </pc:spChg>
      </pc:sldChg>
      <pc:sldChg chg="modSp mod">
        <pc:chgData name="Linda Isgrove" userId="c5201aa2-9fb4-45a9-9303-9142efaa07a3" providerId="ADAL" clId="{B802EB6E-2F0A-4110-8444-D2A317C164FB}" dt="2025-09-10T21:02:59.761" v="3372" actId="113"/>
        <pc:sldMkLst>
          <pc:docMk/>
          <pc:sldMk cId="2985051733" sldId="265"/>
        </pc:sldMkLst>
        <pc:spChg chg="mod">
          <ac:chgData name="Linda Isgrove" userId="c5201aa2-9fb4-45a9-9303-9142efaa07a3" providerId="ADAL" clId="{B802EB6E-2F0A-4110-8444-D2A317C164FB}" dt="2025-09-10T21:02:59.761" v="3372" actId="113"/>
          <ac:spMkLst>
            <pc:docMk/>
            <pc:sldMk cId="2985051733" sldId="265"/>
            <ac:spMk id="2" creationId="{4746C924-FF3D-6319-ABF6-E836EDAE4C14}"/>
          </ac:spMkLst>
        </pc:spChg>
      </pc:sldChg>
      <pc:sldChg chg="addSp delSp modSp del mod">
        <pc:chgData name="Linda Isgrove" userId="c5201aa2-9fb4-45a9-9303-9142efaa07a3" providerId="ADAL" clId="{B802EB6E-2F0A-4110-8444-D2A317C164FB}" dt="2025-09-10T21:00:36.910" v="3363" actId="47"/>
        <pc:sldMkLst>
          <pc:docMk/>
          <pc:sldMk cId="1352490873" sldId="266"/>
        </pc:sldMkLst>
        <pc:spChg chg="del">
          <ac:chgData name="Linda Isgrove" userId="c5201aa2-9fb4-45a9-9303-9142efaa07a3" providerId="ADAL" clId="{B802EB6E-2F0A-4110-8444-D2A317C164FB}" dt="2025-09-10T21:00:32.130" v="3362" actId="478"/>
          <ac:spMkLst>
            <pc:docMk/>
            <pc:sldMk cId="1352490873" sldId="266"/>
            <ac:spMk id="3" creationId="{F31630EE-B6AB-3A5E-7486-F84D3CED3898}"/>
          </ac:spMkLst>
        </pc:spChg>
        <pc:spChg chg="add mod">
          <ac:chgData name="Linda Isgrove" userId="c5201aa2-9fb4-45a9-9303-9142efaa07a3" providerId="ADAL" clId="{B802EB6E-2F0A-4110-8444-D2A317C164FB}" dt="2025-09-10T21:00:32.130" v="3362" actId="478"/>
          <ac:spMkLst>
            <pc:docMk/>
            <pc:sldMk cId="1352490873" sldId="266"/>
            <ac:spMk id="5" creationId="{1717662F-DCFF-C978-F03C-A4107F65F8B1}"/>
          </ac:spMkLst>
        </pc:spChg>
      </pc:sldChg>
      <pc:sldChg chg="modSp mod">
        <pc:chgData name="Linda Isgrove" userId="c5201aa2-9fb4-45a9-9303-9142efaa07a3" providerId="ADAL" clId="{B802EB6E-2F0A-4110-8444-D2A317C164FB}" dt="2025-09-10T21:55:58.159" v="4333" actId="207"/>
        <pc:sldMkLst>
          <pc:docMk/>
          <pc:sldMk cId="3068457784" sldId="271"/>
        </pc:sldMkLst>
        <pc:spChg chg="mod">
          <ac:chgData name="Linda Isgrove" userId="c5201aa2-9fb4-45a9-9303-9142efaa07a3" providerId="ADAL" clId="{B802EB6E-2F0A-4110-8444-D2A317C164FB}" dt="2025-09-10T21:55:58.159" v="4333" actId="207"/>
          <ac:spMkLst>
            <pc:docMk/>
            <pc:sldMk cId="3068457784" sldId="271"/>
            <ac:spMk id="4" creationId="{9B05D070-0E11-E23E-38E1-8FD2D775A57B}"/>
          </ac:spMkLst>
        </pc:spChg>
      </pc:sldChg>
      <pc:sldChg chg="del">
        <pc:chgData name="Linda Isgrove" userId="c5201aa2-9fb4-45a9-9303-9142efaa07a3" providerId="ADAL" clId="{B802EB6E-2F0A-4110-8444-D2A317C164FB}" dt="2025-09-10T21:50:30.569" v="4246" actId="47"/>
        <pc:sldMkLst>
          <pc:docMk/>
          <pc:sldMk cId="126670136" sldId="274"/>
        </pc:sldMkLst>
      </pc:sldChg>
      <pc:sldChg chg="del">
        <pc:chgData name="Linda Isgrove" userId="c5201aa2-9fb4-45a9-9303-9142efaa07a3" providerId="ADAL" clId="{B802EB6E-2F0A-4110-8444-D2A317C164FB}" dt="2025-09-10T21:50:26.537" v="4245" actId="47"/>
        <pc:sldMkLst>
          <pc:docMk/>
          <pc:sldMk cId="4038312760" sldId="275"/>
        </pc:sldMkLst>
      </pc:sldChg>
      <pc:sldChg chg="modSp mod">
        <pc:chgData name="Linda Isgrove" userId="c5201aa2-9fb4-45a9-9303-9142efaa07a3" providerId="ADAL" clId="{B802EB6E-2F0A-4110-8444-D2A317C164FB}" dt="2025-09-10T21:57:21.169" v="4334" actId="207"/>
        <pc:sldMkLst>
          <pc:docMk/>
          <pc:sldMk cId="1150534611" sldId="280"/>
        </pc:sldMkLst>
        <pc:spChg chg="mod">
          <ac:chgData name="Linda Isgrove" userId="c5201aa2-9fb4-45a9-9303-9142efaa07a3" providerId="ADAL" clId="{B802EB6E-2F0A-4110-8444-D2A317C164FB}" dt="2025-09-10T21:57:21.169" v="4334" actId="207"/>
          <ac:spMkLst>
            <pc:docMk/>
            <pc:sldMk cId="1150534611" sldId="280"/>
            <ac:spMk id="4" creationId="{86566A1D-230B-067A-9C52-D93718670FA5}"/>
          </ac:spMkLst>
        </pc:spChg>
      </pc:sldChg>
      <pc:sldChg chg="del">
        <pc:chgData name="Linda Isgrove" userId="c5201aa2-9fb4-45a9-9303-9142efaa07a3" providerId="ADAL" clId="{B802EB6E-2F0A-4110-8444-D2A317C164FB}" dt="2025-09-10T20:36:22.819" v="3299" actId="47"/>
        <pc:sldMkLst>
          <pc:docMk/>
          <pc:sldMk cId="3010443854" sldId="291"/>
        </pc:sldMkLst>
      </pc:sldChg>
      <pc:sldChg chg="del">
        <pc:chgData name="Linda Isgrove" userId="c5201aa2-9fb4-45a9-9303-9142efaa07a3" providerId="ADAL" clId="{B802EB6E-2F0A-4110-8444-D2A317C164FB}" dt="2025-09-10T21:50:40.662" v="4247" actId="47"/>
        <pc:sldMkLst>
          <pc:docMk/>
          <pc:sldMk cId="1961164786" sldId="292"/>
        </pc:sldMkLst>
      </pc:sldChg>
      <pc:sldChg chg="modSp mod ord">
        <pc:chgData name="Linda Isgrove" userId="c5201aa2-9fb4-45a9-9303-9142efaa07a3" providerId="ADAL" clId="{B802EB6E-2F0A-4110-8444-D2A317C164FB}" dt="2025-09-10T21:55:30.891" v="4331" actId="6549"/>
        <pc:sldMkLst>
          <pc:docMk/>
          <pc:sldMk cId="3893779801" sldId="293"/>
        </pc:sldMkLst>
        <pc:spChg chg="mod">
          <ac:chgData name="Linda Isgrove" userId="c5201aa2-9fb4-45a9-9303-9142efaa07a3" providerId="ADAL" clId="{B802EB6E-2F0A-4110-8444-D2A317C164FB}" dt="2025-09-10T21:55:02.936" v="4330" actId="207"/>
          <ac:spMkLst>
            <pc:docMk/>
            <pc:sldMk cId="3893779801" sldId="293"/>
            <ac:spMk id="5" creationId="{A9C9BE7B-0668-53C5-6243-99089E715951}"/>
          </ac:spMkLst>
        </pc:spChg>
        <pc:spChg chg="mod">
          <ac:chgData name="Linda Isgrove" userId="c5201aa2-9fb4-45a9-9303-9142efaa07a3" providerId="ADAL" clId="{B802EB6E-2F0A-4110-8444-D2A317C164FB}" dt="2025-09-10T21:55:30.891" v="4331" actId="6549"/>
          <ac:spMkLst>
            <pc:docMk/>
            <pc:sldMk cId="3893779801" sldId="293"/>
            <ac:spMk id="6" creationId="{4713AC36-D109-A6AE-9A87-311C7FF832B8}"/>
          </ac:spMkLst>
        </pc:spChg>
      </pc:sldChg>
      <pc:sldChg chg="modSp del mod">
        <pc:chgData name="Linda Isgrove" userId="c5201aa2-9fb4-45a9-9303-9142efaa07a3" providerId="ADAL" clId="{B802EB6E-2F0A-4110-8444-D2A317C164FB}" dt="2025-09-10T20:55:12.003" v="3303" actId="47"/>
        <pc:sldMkLst>
          <pc:docMk/>
          <pc:sldMk cId="1997949102" sldId="294"/>
        </pc:sldMkLst>
        <pc:spChg chg="mod">
          <ac:chgData name="Linda Isgrove" userId="c5201aa2-9fb4-45a9-9303-9142efaa07a3" providerId="ADAL" clId="{B802EB6E-2F0A-4110-8444-D2A317C164FB}" dt="2025-09-10T20:55:06.765" v="3302" actId="6549"/>
          <ac:spMkLst>
            <pc:docMk/>
            <pc:sldMk cId="1997949102" sldId="294"/>
            <ac:spMk id="3" creationId="{4184ECAF-2794-307E-E846-EC615A6980CA}"/>
          </ac:spMkLst>
        </pc:spChg>
      </pc:sldChg>
      <pc:sldChg chg="ord">
        <pc:chgData name="Linda Isgrove" userId="c5201aa2-9fb4-45a9-9303-9142efaa07a3" providerId="ADAL" clId="{B802EB6E-2F0A-4110-8444-D2A317C164FB}" dt="2025-09-10T21:02:39.836" v="3371"/>
        <pc:sldMkLst>
          <pc:docMk/>
          <pc:sldMk cId="3190207538" sldId="295"/>
        </pc:sldMkLst>
      </pc:sldChg>
      <pc:sldChg chg="del">
        <pc:chgData name="Linda Isgrove" userId="c5201aa2-9fb4-45a9-9303-9142efaa07a3" providerId="ADAL" clId="{B802EB6E-2F0A-4110-8444-D2A317C164FB}" dt="2025-09-10T21:52:56.210" v="4299" actId="47"/>
        <pc:sldMkLst>
          <pc:docMk/>
          <pc:sldMk cId="4018074014" sldId="296"/>
        </pc:sldMkLst>
      </pc:sldChg>
      <pc:sldChg chg="del">
        <pc:chgData name="Linda Isgrove" userId="c5201aa2-9fb4-45a9-9303-9142efaa07a3" providerId="ADAL" clId="{B802EB6E-2F0A-4110-8444-D2A317C164FB}" dt="2025-09-10T21:50:50.755" v="4248" actId="47"/>
        <pc:sldMkLst>
          <pc:docMk/>
          <pc:sldMk cId="4003094239" sldId="297"/>
        </pc:sldMkLst>
      </pc:sldChg>
      <pc:sldChg chg="del">
        <pc:chgData name="Linda Isgrove" userId="c5201aa2-9fb4-45a9-9303-9142efaa07a3" providerId="ADAL" clId="{B802EB6E-2F0A-4110-8444-D2A317C164FB}" dt="2025-09-10T20:55:40.597" v="3304" actId="47"/>
        <pc:sldMkLst>
          <pc:docMk/>
          <pc:sldMk cId="1084342950" sldId="298"/>
        </pc:sldMkLst>
      </pc:sldChg>
      <pc:sldChg chg="delSp modSp del mod">
        <pc:chgData name="Linda Isgrove" userId="c5201aa2-9fb4-45a9-9303-9142efaa07a3" providerId="ADAL" clId="{B802EB6E-2F0A-4110-8444-D2A317C164FB}" dt="2025-09-10T15:56:43.755" v="1156" actId="47"/>
        <pc:sldMkLst>
          <pc:docMk/>
          <pc:sldMk cId="768703536" sldId="299"/>
        </pc:sldMkLst>
        <pc:spChg chg="del mod">
          <ac:chgData name="Linda Isgrove" userId="c5201aa2-9fb4-45a9-9303-9142efaa07a3" providerId="ADAL" clId="{B802EB6E-2F0A-4110-8444-D2A317C164FB}" dt="2025-09-10T15:56:41.132" v="1155"/>
          <ac:spMkLst>
            <pc:docMk/>
            <pc:sldMk cId="768703536" sldId="299"/>
            <ac:spMk id="3" creationId="{3331BAA7-8BC9-A090-0DE7-4565EF2EF434}"/>
          </ac:spMkLst>
        </pc:spChg>
      </pc:sldChg>
      <pc:sldChg chg="del ord">
        <pc:chgData name="Linda Isgrove" userId="c5201aa2-9fb4-45a9-9303-9142efaa07a3" providerId="ADAL" clId="{B802EB6E-2F0A-4110-8444-D2A317C164FB}" dt="2025-09-10T20:36:04.464" v="3298" actId="47"/>
        <pc:sldMkLst>
          <pc:docMk/>
          <pc:sldMk cId="1368067542" sldId="301"/>
        </pc:sldMkLst>
      </pc:sldChg>
      <pc:sldChg chg="modSp mod ord">
        <pc:chgData name="Linda Isgrove" userId="c5201aa2-9fb4-45a9-9303-9142efaa07a3" providerId="ADAL" clId="{B802EB6E-2F0A-4110-8444-D2A317C164FB}" dt="2025-09-10T20:15:47.904" v="3270" actId="313"/>
        <pc:sldMkLst>
          <pc:docMk/>
          <pc:sldMk cId="1096062889" sldId="302"/>
        </pc:sldMkLst>
        <pc:spChg chg="mod">
          <ac:chgData name="Linda Isgrove" userId="c5201aa2-9fb4-45a9-9303-9142efaa07a3" providerId="ADAL" clId="{B802EB6E-2F0A-4110-8444-D2A317C164FB}" dt="2025-09-10T20:15:47.904" v="3270" actId="313"/>
          <ac:spMkLst>
            <pc:docMk/>
            <pc:sldMk cId="1096062889" sldId="302"/>
            <ac:spMk id="2" creationId="{566FBF53-0A35-6E65-49A6-0165A2962BE1}"/>
          </ac:spMkLst>
        </pc:spChg>
        <pc:spChg chg="mod">
          <ac:chgData name="Linda Isgrove" userId="c5201aa2-9fb4-45a9-9303-9142efaa07a3" providerId="ADAL" clId="{B802EB6E-2F0A-4110-8444-D2A317C164FB}" dt="2025-09-10T16:18:29.786" v="1679" actId="404"/>
          <ac:spMkLst>
            <pc:docMk/>
            <pc:sldMk cId="1096062889" sldId="302"/>
            <ac:spMk id="3" creationId="{D15179B8-5BF7-B81F-44CA-0B72561921A6}"/>
          </ac:spMkLst>
        </pc:spChg>
      </pc:sldChg>
      <pc:sldChg chg="addSp modSp new mod">
        <pc:chgData name="Linda Isgrove" userId="c5201aa2-9fb4-45a9-9303-9142efaa07a3" providerId="ADAL" clId="{B802EB6E-2F0A-4110-8444-D2A317C164FB}" dt="2025-09-10T22:05:39.760" v="4383" actId="207"/>
        <pc:sldMkLst>
          <pc:docMk/>
          <pc:sldMk cId="2730461075" sldId="303"/>
        </pc:sldMkLst>
        <pc:spChg chg="mod">
          <ac:chgData name="Linda Isgrove" userId="c5201aa2-9fb4-45a9-9303-9142efaa07a3" providerId="ADAL" clId="{B802EB6E-2F0A-4110-8444-D2A317C164FB}" dt="2025-09-10T22:05:39.760" v="4383" actId="207"/>
          <ac:spMkLst>
            <pc:docMk/>
            <pc:sldMk cId="2730461075" sldId="303"/>
            <ac:spMk id="2" creationId="{AC0E43F8-D058-BD37-B6D6-C0863AEB05EF}"/>
          </ac:spMkLst>
        </pc:spChg>
        <pc:spChg chg="mod">
          <ac:chgData name="Linda Isgrove" userId="c5201aa2-9fb4-45a9-9303-9142efaa07a3" providerId="ADAL" clId="{B802EB6E-2F0A-4110-8444-D2A317C164FB}" dt="2025-09-10T17:29:29.501" v="1797" actId="114"/>
          <ac:spMkLst>
            <pc:docMk/>
            <pc:sldMk cId="2730461075" sldId="303"/>
            <ac:spMk id="3" creationId="{8FF8E5C9-2E21-CFE4-B898-62D8CAD1CEF0}"/>
          </ac:spMkLst>
        </pc:spChg>
        <pc:spChg chg="add mod">
          <ac:chgData name="Linda Isgrove" userId="c5201aa2-9fb4-45a9-9303-9142efaa07a3" providerId="ADAL" clId="{B802EB6E-2F0A-4110-8444-D2A317C164FB}" dt="2025-09-10T13:48:14.508" v="76"/>
          <ac:spMkLst>
            <pc:docMk/>
            <pc:sldMk cId="2730461075" sldId="303"/>
            <ac:spMk id="4" creationId="{54D19A3F-596B-53C2-C42D-32953A25BAF0}"/>
          </ac:spMkLst>
        </pc:spChg>
        <pc:spChg chg="add mod">
          <ac:chgData name="Linda Isgrove" userId="c5201aa2-9fb4-45a9-9303-9142efaa07a3" providerId="ADAL" clId="{B802EB6E-2F0A-4110-8444-D2A317C164FB}" dt="2025-09-10T13:48:14.508" v="76"/>
          <ac:spMkLst>
            <pc:docMk/>
            <pc:sldMk cId="2730461075" sldId="303"/>
            <ac:spMk id="5" creationId="{68A93CC5-EC81-D409-F2A7-B443A5865901}"/>
          </ac:spMkLst>
        </pc:spChg>
        <pc:spChg chg="add mod">
          <ac:chgData name="Linda Isgrove" userId="c5201aa2-9fb4-45a9-9303-9142efaa07a3" providerId="ADAL" clId="{B802EB6E-2F0A-4110-8444-D2A317C164FB}" dt="2025-09-10T13:48:14.508" v="76"/>
          <ac:spMkLst>
            <pc:docMk/>
            <pc:sldMk cId="2730461075" sldId="303"/>
            <ac:spMk id="6" creationId="{477D8C93-FA7E-DF9D-A660-34ACB79DD2B9}"/>
          </ac:spMkLst>
        </pc:spChg>
        <pc:spChg chg="add mod">
          <ac:chgData name="Linda Isgrove" userId="c5201aa2-9fb4-45a9-9303-9142efaa07a3" providerId="ADAL" clId="{B802EB6E-2F0A-4110-8444-D2A317C164FB}" dt="2025-09-10T13:48:14.508" v="76"/>
          <ac:spMkLst>
            <pc:docMk/>
            <pc:sldMk cId="2730461075" sldId="303"/>
            <ac:spMk id="7" creationId="{DDB86BFD-6901-1D00-8E95-45E33820C336}"/>
          </ac:spMkLst>
        </pc:spChg>
        <pc:spChg chg="add mod">
          <ac:chgData name="Linda Isgrove" userId="c5201aa2-9fb4-45a9-9303-9142efaa07a3" providerId="ADAL" clId="{B802EB6E-2F0A-4110-8444-D2A317C164FB}" dt="2025-09-10T13:48:14.508" v="76"/>
          <ac:spMkLst>
            <pc:docMk/>
            <pc:sldMk cId="2730461075" sldId="303"/>
            <ac:spMk id="8" creationId="{77341930-1195-2CC5-0C55-2A39C6646507}"/>
          </ac:spMkLst>
        </pc:spChg>
        <pc:spChg chg="add mod">
          <ac:chgData name="Linda Isgrove" userId="c5201aa2-9fb4-45a9-9303-9142efaa07a3" providerId="ADAL" clId="{B802EB6E-2F0A-4110-8444-D2A317C164FB}" dt="2025-09-10T13:48:14.508" v="76"/>
          <ac:spMkLst>
            <pc:docMk/>
            <pc:sldMk cId="2730461075" sldId="303"/>
            <ac:spMk id="9" creationId="{B0C23C58-0A94-2162-FB21-B99F4E463876}"/>
          </ac:spMkLst>
        </pc:spChg>
        <pc:spChg chg="add mod">
          <ac:chgData name="Linda Isgrove" userId="c5201aa2-9fb4-45a9-9303-9142efaa07a3" providerId="ADAL" clId="{B802EB6E-2F0A-4110-8444-D2A317C164FB}" dt="2025-09-10T13:48:14.508" v="76"/>
          <ac:spMkLst>
            <pc:docMk/>
            <pc:sldMk cId="2730461075" sldId="303"/>
            <ac:spMk id="10" creationId="{52EB8CDB-1E4A-3A9F-1EC7-990B2E917417}"/>
          </ac:spMkLst>
        </pc:spChg>
        <pc:spChg chg="add mod">
          <ac:chgData name="Linda Isgrove" userId="c5201aa2-9fb4-45a9-9303-9142efaa07a3" providerId="ADAL" clId="{B802EB6E-2F0A-4110-8444-D2A317C164FB}" dt="2025-09-10T13:48:14.508" v="76"/>
          <ac:spMkLst>
            <pc:docMk/>
            <pc:sldMk cId="2730461075" sldId="303"/>
            <ac:spMk id="11" creationId="{241B2B60-B3D4-8BA2-D0A8-07844269992B}"/>
          </ac:spMkLst>
        </pc:spChg>
        <pc:spChg chg="add mod">
          <ac:chgData name="Linda Isgrove" userId="c5201aa2-9fb4-45a9-9303-9142efaa07a3" providerId="ADAL" clId="{B802EB6E-2F0A-4110-8444-D2A317C164FB}" dt="2025-09-10T13:48:14.508" v="76"/>
          <ac:spMkLst>
            <pc:docMk/>
            <pc:sldMk cId="2730461075" sldId="303"/>
            <ac:spMk id="12" creationId="{EE38EF3E-74C9-DD06-9522-D2D41F2FB762}"/>
          </ac:spMkLst>
        </pc:spChg>
        <pc:spChg chg="add mod">
          <ac:chgData name="Linda Isgrove" userId="c5201aa2-9fb4-45a9-9303-9142efaa07a3" providerId="ADAL" clId="{B802EB6E-2F0A-4110-8444-D2A317C164FB}" dt="2025-09-10T13:48:21.064" v="78"/>
          <ac:spMkLst>
            <pc:docMk/>
            <pc:sldMk cId="2730461075" sldId="303"/>
            <ac:spMk id="13" creationId="{1254EFDB-D7DC-E4D5-100C-E77D72102A9A}"/>
          </ac:spMkLst>
        </pc:spChg>
        <pc:spChg chg="add mod">
          <ac:chgData name="Linda Isgrove" userId="c5201aa2-9fb4-45a9-9303-9142efaa07a3" providerId="ADAL" clId="{B802EB6E-2F0A-4110-8444-D2A317C164FB}" dt="2025-09-10T13:48:21.064" v="78"/>
          <ac:spMkLst>
            <pc:docMk/>
            <pc:sldMk cId="2730461075" sldId="303"/>
            <ac:spMk id="14" creationId="{419B2CC2-8FFC-8A12-E957-76B492A5929E}"/>
          </ac:spMkLst>
        </pc:spChg>
        <pc:spChg chg="add mod">
          <ac:chgData name="Linda Isgrove" userId="c5201aa2-9fb4-45a9-9303-9142efaa07a3" providerId="ADAL" clId="{B802EB6E-2F0A-4110-8444-D2A317C164FB}" dt="2025-09-10T13:48:21.064" v="78"/>
          <ac:spMkLst>
            <pc:docMk/>
            <pc:sldMk cId="2730461075" sldId="303"/>
            <ac:spMk id="15" creationId="{1295F134-BE8C-94E9-9294-2299FABFD249}"/>
          </ac:spMkLst>
        </pc:spChg>
        <pc:spChg chg="add mod">
          <ac:chgData name="Linda Isgrove" userId="c5201aa2-9fb4-45a9-9303-9142efaa07a3" providerId="ADAL" clId="{B802EB6E-2F0A-4110-8444-D2A317C164FB}" dt="2025-09-10T13:48:21.064" v="78"/>
          <ac:spMkLst>
            <pc:docMk/>
            <pc:sldMk cId="2730461075" sldId="303"/>
            <ac:spMk id="16" creationId="{89A263B7-CB66-0212-D3AA-B7E5D2E75344}"/>
          </ac:spMkLst>
        </pc:spChg>
        <pc:spChg chg="add mod">
          <ac:chgData name="Linda Isgrove" userId="c5201aa2-9fb4-45a9-9303-9142efaa07a3" providerId="ADAL" clId="{B802EB6E-2F0A-4110-8444-D2A317C164FB}" dt="2025-09-10T13:48:21.064" v="78"/>
          <ac:spMkLst>
            <pc:docMk/>
            <pc:sldMk cId="2730461075" sldId="303"/>
            <ac:spMk id="17" creationId="{A09E8D2C-2CEA-F9E9-5DCA-22F419E52CBC}"/>
          </ac:spMkLst>
        </pc:spChg>
        <pc:spChg chg="add mod">
          <ac:chgData name="Linda Isgrove" userId="c5201aa2-9fb4-45a9-9303-9142efaa07a3" providerId="ADAL" clId="{B802EB6E-2F0A-4110-8444-D2A317C164FB}" dt="2025-09-10T13:48:21.064" v="78"/>
          <ac:spMkLst>
            <pc:docMk/>
            <pc:sldMk cId="2730461075" sldId="303"/>
            <ac:spMk id="18" creationId="{E2DFE93C-5A52-A027-8294-FF5723C53EF3}"/>
          </ac:spMkLst>
        </pc:spChg>
        <pc:spChg chg="add mod">
          <ac:chgData name="Linda Isgrove" userId="c5201aa2-9fb4-45a9-9303-9142efaa07a3" providerId="ADAL" clId="{B802EB6E-2F0A-4110-8444-D2A317C164FB}" dt="2025-09-10T13:48:21.064" v="78"/>
          <ac:spMkLst>
            <pc:docMk/>
            <pc:sldMk cId="2730461075" sldId="303"/>
            <ac:spMk id="19" creationId="{A678370A-043F-8312-57BA-FCB71DA663B8}"/>
          </ac:spMkLst>
        </pc:spChg>
        <pc:spChg chg="add mod">
          <ac:chgData name="Linda Isgrove" userId="c5201aa2-9fb4-45a9-9303-9142efaa07a3" providerId="ADAL" clId="{B802EB6E-2F0A-4110-8444-D2A317C164FB}" dt="2025-09-10T13:48:21.064" v="78"/>
          <ac:spMkLst>
            <pc:docMk/>
            <pc:sldMk cId="2730461075" sldId="303"/>
            <ac:spMk id="20" creationId="{7E2C9873-CA46-4980-7D1A-C249EEC9914E}"/>
          </ac:spMkLst>
        </pc:spChg>
        <pc:spChg chg="add mod">
          <ac:chgData name="Linda Isgrove" userId="c5201aa2-9fb4-45a9-9303-9142efaa07a3" providerId="ADAL" clId="{B802EB6E-2F0A-4110-8444-D2A317C164FB}" dt="2025-09-10T13:48:21.064" v="78"/>
          <ac:spMkLst>
            <pc:docMk/>
            <pc:sldMk cId="2730461075" sldId="303"/>
            <ac:spMk id="21" creationId="{E9FAF6F8-506F-3FEF-0CBB-CA567E440349}"/>
          </ac:spMkLst>
        </pc:spChg>
      </pc:sldChg>
      <pc:sldChg chg="modSp new mod ord">
        <pc:chgData name="Linda Isgrove" userId="c5201aa2-9fb4-45a9-9303-9142efaa07a3" providerId="ADAL" clId="{B802EB6E-2F0A-4110-8444-D2A317C164FB}" dt="2025-09-10T22:05:08.308" v="4381" actId="207"/>
        <pc:sldMkLst>
          <pc:docMk/>
          <pc:sldMk cId="2184804741" sldId="304"/>
        </pc:sldMkLst>
        <pc:spChg chg="mod">
          <ac:chgData name="Linda Isgrove" userId="c5201aa2-9fb4-45a9-9303-9142efaa07a3" providerId="ADAL" clId="{B802EB6E-2F0A-4110-8444-D2A317C164FB}" dt="2025-09-10T22:05:08.308" v="4381" actId="207"/>
          <ac:spMkLst>
            <pc:docMk/>
            <pc:sldMk cId="2184804741" sldId="304"/>
            <ac:spMk id="2" creationId="{2591096A-D148-CF2F-9187-5C52D09BF788}"/>
          </ac:spMkLst>
        </pc:spChg>
        <pc:spChg chg="mod">
          <ac:chgData name="Linda Isgrove" userId="c5201aa2-9fb4-45a9-9303-9142efaa07a3" providerId="ADAL" clId="{B802EB6E-2F0A-4110-8444-D2A317C164FB}" dt="2025-09-10T17:36:06.657" v="1828" actId="27636"/>
          <ac:spMkLst>
            <pc:docMk/>
            <pc:sldMk cId="2184804741" sldId="304"/>
            <ac:spMk id="3" creationId="{1C53CBA3-0C72-27CC-DAFB-AE8D6A467CDA}"/>
          </ac:spMkLst>
        </pc:spChg>
      </pc:sldChg>
      <pc:sldChg chg="modSp new mod">
        <pc:chgData name="Linda Isgrove" userId="c5201aa2-9fb4-45a9-9303-9142efaa07a3" providerId="ADAL" clId="{B802EB6E-2F0A-4110-8444-D2A317C164FB}" dt="2025-09-10T22:07:13.073" v="4390" actId="207"/>
        <pc:sldMkLst>
          <pc:docMk/>
          <pc:sldMk cId="1254005071" sldId="305"/>
        </pc:sldMkLst>
        <pc:spChg chg="mod">
          <ac:chgData name="Linda Isgrove" userId="c5201aa2-9fb4-45a9-9303-9142efaa07a3" providerId="ADAL" clId="{B802EB6E-2F0A-4110-8444-D2A317C164FB}" dt="2025-09-10T22:07:13.073" v="4390" actId="207"/>
          <ac:spMkLst>
            <pc:docMk/>
            <pc:sldMk cId="1254005071" sldId="305"/>
            <ac:spMk id="2" creationId="{9FFC821B-819F-D519-F5C6-6287EF27C61E}"/>
          </ac:spMkLst>
        </pc:spChg>
        <pc:spChg chg="mod">
          <ac:chgData name="Linda Isgrove" userId="c5201aa2-9fb4-45a9-9303-9142efaa07a3" providerId="ADAL" clId="{B802EB6E-2F0A-4110-8444-D2A317C164FB}" dt="2025-09-10T20:33:34.816" v="3297" actId="20577"/>
          <ac:spMkLst>
            <pc:docMk/>
            <pc:sldMk cId="1254005071" sldId="305"/>
            <ac:spMk id="3" creationId="{392391C2-F1A5-7EE6-41D4-3861DD868CF1}"/>
          </ac:spMkLst>
        </pc:spChg>
      </pc:sldChg>
      <pc:sldChg chg="modSp new mod">
        <pc:chgData name="Linda Isgrove" userId="c5201aa2-9fb4-45a9-9303-9142efaa07a3" providerId="ADAL" clId="{B802EB6E-2F0A-4110-8444-D2A317C164FB}" dt="2025-09-10T22:06:48.222" v="4388" actId="207"/>
        <pc:sldMkLst>
          <pc:docMk/>
          <pc:sldMk cId="3892621824" sldId="306"/>
        </pc:sldMkLst>
        <pc:spChg chg="mod">
          <ac:chgData name="Linda Isgrove" userId="c5201aa2-9fb4-45a9-9303-9142efaa07a3" providerId="ADAL" clId="{B802EB6E-2F0A-4110-8444-D2A317C164FB}" dt="2025-09-10T22:06:48.222" v="4388" actId="207"/>
          <ac:spMkLst>
            <pc:docMk/>
            <pc:sldMk cId="3892621824" sldId="306"/>
            <ac:spMk id="2" creationId="{310DB358-1FBC-0959-D220-35015D1B1CF4}"/>
          </ac:spMkLst>
        </pc:spChg>
        <pc:spChg chg="mod">
          <ac:chgData name="Linda Isgrove" userId="c5201aa2-9fb4-45a9-9303-9142efaa07a3" providerId="ADAL" clId="{B802EB6E-2F0A-4110-8444-D2A317C164FB}" dt="2025-09-10T17:25:12.600" v="1758" actId="114"/>
          <ac:spMkLst>
            <pc:docMk/>
            <pc:sldMk cId="3892621824" sldId="306"/>
            <ac:spMk id="3" creationId="{FD8F14F2-CD8F-530A-F481-2F25427ACA6A}"/>
          </ac:spMkLst>
        </pc:spChg>
      </pc:sldChg>
      <pc:sldChg chg="addSp delSp modSp new mod">
        <pc:chgData name="Linda Isgrove" userId="c5201aa2-9fb4-45a9-9303-9142efaa07a3" providerId="ADAL" clId="{B802EB6E-2F0A-4110-8444-D2A317C164FB}" dt="2025-09-10T22:07:22.596" v="4391" actId="207"/>
        <pc:sldMkLst>
          <pc:docMk/>
          <pc:sldMk cId="3731478130" sldId="307"/>
        </pc:sldMkLst>
        <pc:spChg chg="mod">
          <ac:chgData name="Linda Isgrove" userId="c5201aa2-9fb4-45a9-9303-9142efaa07a3" providerId="ADAL" clId="{B802EB6E-2F0A-4110-8444-D2A317C164FB}" dt="2025-09-10T22:07:22.596" v="4391" actId="207"/>
          <ac:spMkLst>
            <pc:docMk/>
            <pc:sldMk cId="3731478130" sldId="307"/>
            <ac:spMk id="2" creationId="{69C22521-2E79-4ECB-D7F3-5F006A08A637}"/>
          </ac:spMkLst>
        </pc:spChg>
        <pc:spChg chg="mod">
          <ac:chgData name="Linda Isgrove" userId="c5201aa2-9fb4-45a9-9303-9142efaa07a3" providerId="ADAL" clId="{B802EB6E-2F0A-4110-8444-D2A317C164FB}" dt="2025-09-10T17:44:23.734" v="1881" actId="114"/>
          <ac:spMkLst>
            <pc:docMk/>
            <pc:sldMk cId="3731478130" sldId="307"/>
            <ac:spMk id="3" creationId="{A11BB434-D61F-4603-6822-BA9D8DB0B25E}"/>
          </ac:spMkLst>
        </pc:spChg>
        <pc:spChg chg="add del mod">
          <ac:chgData name="Linda Isgrove" userId="c5201aa2-9fb4-45a9-9303-9142efaa07a3" providerId="ADAL" clId="{B802EB6E-2F0A-4110-8444-D2A317C164FB}" dt="2025-09-10T14:15:49.948" v="548"/>
          <ac:spMkLst>
            <pc:docMk/>
            <pc:sldMk cId="3731478130" sldId="307"/>
            <ac:spMk id="5" creationId="{656279C2-A866-735A-3CDC-D450BBCBD03D}"/>
          </ac:spMkLst>
        </pc:spChg>
      </pc:sldChg>
      <pc:sldChg chg="modSp new mod ord">
        <pc:chgData name="Linda Isgrove" userId="c5201aa2-9fb4-45a9-9303-9142efaa07a3" providerId="ADAL" clId="{B802EB6E-2F0A-4110-8444-D2A317C164FB}" dt="2025-09-10T22:07:01.720" v="4389" actId="207"/>
        <pc:sldMkLst>
          <pc:docMk/>
          <pc:sldMk cId="721660424" sldId="308"/>
        </pc:sldMkLst>
        <pc:spChg chg="mod">
          <ac:chgData name="Linda Isgrove" userId="c5201aa2-9fb4-45a9-9303-9142efaa07a3" providerId="ADAL" clId="{B802EB6E-2F0A-4110-8444-D2A317C164FB}" dt="2025-09-10T22:07:01.720" v="4389" actId="207"/>
          <ac:spMkLst>
            <pc:docMk/>
            <pc:sldMk cId="721660424" sldId="308"/>
            <ac:spMk id="2" creationId="{65A1BD1D-BDD1-7F59-2654-D3BC2066111D}"/>
          </ac:spMkLst>
        </pc:spChg>
        <pc:spChg chg="mod">
          <ac:chgData name="Linda Isgrove" userId="c5201aa2-9fb4-45a9-9303-9142efaa07a3" providerId="ADAL" clId="{B802EB6E-2F0A-4110-8444-D2A317C164FB}" dt="2025-09-10T15:19:48.133" v="729" actId="114"/>
          <ac:spMkLst>
            <pc:docMk/>
            <pc:sldMk cId="721660424" sldId="308"/>
            <ac:spMk id="3" creationId="{5957A577-BE92-119B-4C98-A4EBB1A4E845}"/>
          </ac:spMkLst>
        </pc:spChg>
      </pc:sldChg>
      <pc:sldChg chg="modSp new mod ord">
        <pc:chgData name="Linda Isgrove" userId="c5201aa2-9fb4-45a9-9303-9142efaa07a3" providerId="ADAL" clId="{B802EB6E-2F0A-4110-8444-D2A317C164FB}" dt="2025-09-10T17:26:40.977" v="1771"/>
        <pc:sldMkLst>
          <pc:docMk/>
          <pc:sldMk cId="776325763" sldId="309"/>
        </pc:sldMkLst>
        <pc:spChg chg="mod">
          <ac:chgData name="Linda Isgrove" userId="c5201aa2-9fb4-45a9-9303-9142efaa07a3" providerId="ADAL" clId="{B802EB6E-2F0A-4110-8444-D2A317C164FB}" dt="2025-09-10T17:26:18.901" v="1769" actId="207"/>
          <ac:spMkLst>
            <pc:docMk/>
            <pc:sldMk cId="776325763" sldId="309"/>
            <ac:spMk id="2" creationId="{4A97030E-B074-1116-393F-3DD3D7DD14BD}"/>
          </ac:spMkLst>
        </pc:spChg>
        <pc:spChg chg="mod">
          <ac:chgData name="Linda Isgrove" userId="c5201aa2-9fb4-45a9-9303-9142efaa07a3" providerId="ADAL" clId="{B802EB6E-2F0A-4110-8444-D2A317C164FB}" dt="2025-09-10T15:49:42.098" v="1110" actId="20577"/>
          <ac:spMkLst>
            <pc:docMk/>
            <pc:sldMk cId="776325763" sldId="309"/>
            <ac:spMk id="3" creationId="{7B24B549-7FD9-861D-F87B-E15E6313AEA1}"/>
          </ac:spMkLst>
        </pc:spChg>
      </pc:sldChg>
      <pc:sldChg chg="modSp new del">
        <pc:chgData name="Linda Isgrove" userId="c5201aa2-9fb4-45a9-9303-9142efaa07a3" providerId="ADAL" clId="{B802EB6E-2F0A-4110-8444-D2A317C164FB}" dt="2025-09-10T17:44:51.976" v="1882" actId="47"/>
        <pc:sldMkLst>
          <pc:docMk/>
          <pc:sldMk cId="2599640139" sldId="310"/>
        </pc:sldMkLst>
        <pc:spChg chg="mod">
          <ac:chgData name="Linda Isgrove" userId="c5201aa2-9fb4-45a9-9303-9142efaa07a3" providerId="ADAL" clId="{B802EB6E-2F0A-4110-8444-D2A317C164FB}" dt="2025-09-10T15:41:05.451" v="986"/>
          <ac:spMkLst>
            <pc:docMk/>
            <pc:sldMk cId="2599640139" sldId="310"/>
            <ac:spMk id="3" creationId="{F89E0D93-5A95-9072-87D4-2F2E67659837}"/>
          </ac:spMkLst>
        </pc:spChg>
      </pc:sldChg>
      <pc:sldChg chg="addSp modSp new mod ord modClrScheme chgLayout">
        <pc:chgData name="Linda Isgrove" userId="c5201aa2-9fb4-45a9-9303-9142efaa07a3" providerId="ADAL" clId="{B802EB6E-2F0A-4110-8444-D2A317C164FB}" dt="2025-09-10T20:08:09.567" v="3248" actId="20577"/>
        <pc:sldMkLst>
          <pc:docMk/>
          <pc:sldMk cId="1470101266" sldId="311"/>
        </pc:sldMkLst>
        <pc:spChg chg="add mod">
          <ac:chgData name="Linda Isgrove" userId="c5201aa2-9fb4-45a9-9303-9142efaa07a3" providerId="ADAL" clId="{B802EB6E-2F0A-4110-8444-D2A317C164FB}" dt="2025-09-10T20:08:09.567" v="3248" actId="20577"/>
          <ac:spMkLst>
            <pc:docMk/>
            <pc:sldMk cId="1470101266" sldId="311"/>
            <ac:spMk id="2" creationId="{1D62A498-219E-3AF8-306E-92675D6E79A0}"/>
          </ac:spMkLst>
        </pc:spChg>
        <pc:spChg chg="add mod">
          <ac:chgData name="Linda Isgrove" userId="c5201aa2-9fb4-45a9-9303-9142efaa07a3" providerId="ADAL" clId="{B802EB6E-2F0A-4110-8444-D2A317C164FB}" dt="2025-09-10T16:12:51.018" v="1635" actId="27636"/>
          <ac:spMkLst>
            <pc:docMk/>
            <pc:sldMk cId="1470101266" sldId="311"/>
            <ac:spMk id="3" creationId="{BC2921A9-1061-B9B9-2B31-83D6FB4248B7}"/>
          </ac:spMkLst>
        </pc:spChg>
      </pc:sldChg>
      <pc:sldChg chg="modSp new mod ord">
        <pc:chgData name="Linda Isgrove" userId="c5201aa2-9fb4-45a9-9303-9142efaa07a3" providerId="ADAL" clId="{B802EB6E-2F0A-4110-8444-D2A317C164FB}" dt="2025-09-10T21:01:48.363" v="3367"/>
        <pc:sldMkLst>
          <pc:docMk/>
          <pc:sldMk cId="3184957395" sldId="312"/>
        </pc:sldMkLst>
        <pc:spChg chg="mod">
          <ac:chgData name="Linda Isgrove" userId="c5201aa2-9fb4-45a9-9303-9142efaa07a3" providerId="ADAL" clId="{B802EB6E-2F0A-4110-8444-D2A317C164FB}" dt="2025-09-10T20:31:47.352" v="3291" actId="313"/>
          <ac:spMkLst>
            <pc:docMk/>
            <pc:sldMk cId="3184957395" sldId="312"/>
            <ac:spMk id="2" creationId="{577B39AC-DFAA-6C59-C2E4-30E951F41DDC}"/>
          </ac:spMkLst>
        </pc:spChg>
        <pc:spChg chg="mod">
          <ac:chgData name="Linda Isgrove" userId="c5201aa2-9fb4-45a9-9303-9142efaa07a3" providerId="ADAL" clId="{B802EB6E-2F0A-4110-8444-D2A317C164FB}" dt="2025-09-10T16:19:32.598" v="1693" actId="20577"/>
          <ac:spMkLst>
            <pc:docMk/>
            <pc:sldMk cId="3184957395" sldId="312"/>
            <ac:spMk id="3" creationId="{C95F9D6D-5253-ABEB-FA6B-AB8D07C9F424}"/>
          </ac:spMkLst>
        </pc:spChg>
      </pc:sldChg>
      <pc:sldChg chg="modSp new mod">
        <pc:chgData name="Linda Isgrove" userId="c5201aa2-9fb4-45a9-9303-9142efaa07a3" providerId="ADAL" clId="{B802EB6E-2F0A-4110-8444-D2A317C164FB}" dt="2025-09-10T22:04:01.706" v="4379" actId="207"/>
        <pc:sldMkLst>
          <pc:docMk/>
          <pc:sldMk cId="3085590586" sldId="313"/>
        </pc:sldMkLst>
        <pc:spChg chg="mod">
          <ac:chgData name="Linda Isgrove" userId="c5201aa2-9fb4-45a9-9303-9142efaa07a3" providerId="ADAL" clId="{B802EB6E-2F0A-4110-8444-D2A317C164FB}" dt="2025-09-10T19:38:39.939" v="2982" actId="313"/>
          <ac:spMkLst>
            <pc:docMk/>
            <pc:sldMk cId="3085590586" sldId="313"/>
            <ac:spMk id="2" creationId="{56B8B4C5-014C-653F-6238-D6C3054D7A47}"/>
          </ac:spMkLst>
        </pc:spChg>
        <pc:spChg chg="mod">
          <ac:chgData name="Linda Isgrove" userId="c5201aa2-9fb4-45a9-9303-9142efaa07a3" providerId="ADAL" clId="{B802EB6E-2F0A-4110-8444-D2A317C164FB}" dt="2025-09-10T22:03:52.781" v="4377" actId="207"/>
          <ac:spMkLst>
            <pc:docMk/>
            <pc:sldMk cId="3085590586" sldId="313"/>
            <ac:spMk id="3" creationId="{D8D8DC17-3ACE-E565-7171-6316D8C25F1D}"/>
          </ac:spMkLst>
        </pc:spChg>
        <pc:spChg chg="mod">
          <ac:chgData name="Linda Isgrove" userId="c5201aa2-9fb4-45a9-9303-9142efaa07a3" providerId="ADAL" clId="{B802EB6E-2F0A-4110-8444-D2A317C164FB}" dt="2025-09-10T19:45:35.655" v="3034" actId="255"/>
          <ac:spMkLst>
            <pc:docMk/>
            <pc:sldMk cId="3085590586" sldId="313"/>
            <ac:spMk id="4" creationId="{B55387B1-09C1-1A7B-C54A-9708D7E750D7}"/>
          </ac:spMkLst>
        </pc:spChg>
        <pc:spChg chg="mod">
          <ac:chgData name="Linda Isgrove" userId="c5201aa2-9fb4-45a9-9303-9142efaa07a3" providerId="ADAL" clId="{B802EB6E-2F0A-4110-8444-D2A317C164FB}" dt="2025-09-10T22:03:57.304" v="4378" actId="207"/>
          <ac:spMkLst>
            <pc:docMk/>
            <pc:sldMk cId="3085590586" sldId="313"/>
            <ac:spMk id="5" creationId="{40492AE4-F42A-D337-8405-87FDD02A4740}"/>
          </ac:spMkLst>
        </pc:spChg>
        <pc:spChg chg="mod">
          <ac:chgData name="Linda Isgrove" userId="c5201aa2-9fb4-45a9-9303-9142efaa07a3" providerId="ADAL" clId="{B802EB6E-2F0A-4110-8444-D2A317C164FB}" dt="2025-09-10T19:45:56.471" v="3036" actId="27636"/>
          <ac:spMkLst>
            <pc:docMk/>
            <pc:sldMk cId="3085590586" sldId="313"/>
            <ac:spMk id="6" creationId="{E933F088-63F4-EA14-2E82-0A8B46DB62FB}"/>
          </ac:spMkLst>
        </pc:spChg>
        <pc:spChg chg="mod">
          <ac:chgData name="Linda Isgrove" userId="c5201aa2-9fb4-45a9-9303-9142efaa07a3" providerId="ADAL" clId="{B802EB6E-2F0A-4110-8444-D2A317C164FB}" dt="2025-09-10T22:04:01.706" v="4379" actId="207"/>
          <ac:spMkLst>
            <pc:docMk/>
            <pc:sldMk cId="3085590586" sldId="313"/>
            <ac:spMk id="7" creationId="{25E7C403-249D-7C29-3149-6E258AA629FF}"/>
          </ac:spMkLst>
        </pc:spChg>
        <pc:spChg chg="mod">
          <ac:chgData name="Linda Isgrove" userId="c5201aa2-9fb4-45a9-9303-9142efaa07a3" providerId="ADAL" clId="{B802EB6E-2F0A-4110-8444-D2A317C164FB}" dt="2025-09-10T20:59:53.514" v="3361" actId="20577"/>
          <ac:spMkLst>
            <pc:docMk/>
            <pc:sldMk cId="3085590586" sldId="313"/>
            <ac:spMk id="8" creationId="{571C1BB4-3EF0-C000-2639-BCAA4B672110}"/>
          </ac:spMkLst>
        </pc:spChg>
      </pc:sldChg>
      <pc:sldChg chg="modSp new mod">
        <pc:chgData name="Linda Isgrove" userId="c5201aa2-9fb4-45a9-9303-9142efaa07a3" providerId="ADAL" clId="{B802EB6E-2F0A-4110-8444-D2A317C164FB}" dt="2025-09-10T22:03:44.906" v="4376" actId="207"/>
        <pc:sldMkLst>
          <pc:docMk/>
          <pc:sldMk cId="523372667" sldId="314"/>
        </pc:sldMkLst>
        <pc:spChg chg="mod">
          <ac:chgData name="Linda Isgrove" userId="c5201aa2-9fb4-45a9-9303-9142efaa07a3" providerId="ADAL" clId="{B802EB6E-2F0A-4110-8444-D2A317C164FB}" dt="2025-09-10T19:58:53.663" v="3162" actId="207"/>
          <ac:spMkLst>
            <pc:docMk/>
            <pc:sldMk cId="523372667" sldId="314"/>
            <ac:spMk id="2" creationId="{71B0EC70-69B4-9B0D-8185-BCB1CCAC48F6}"/>
          </ac:spMkLst>
        </pc:spChg>
        <pc:spChg chg="mod">
          <ac:chgData name="Linda Isgrove" userId="c5201aa2-9fb4-45a9-9303-9142efaa07a3" providerId="ADAL" clId="{B802EB6E-2F0A-4110-8444-D2A317C164FB}" dt="2025-09-10T22:03:27.514" v="4374" actId="207"/>
          <ac:spMkLst>
            <pc:docMk/>
            <pc:sldMk cId="523372667" sldId="314"/>
            <ac:spMk id="3" creationId="{523BC874-8C91-9BD2-7796-26216850161C}"/>
          </ac:spMkLst>
        </pc:spChg>
        <pc:spChg chg="mod">
          <ac:chgData name="Linda Isgrove" userId="c5201aa2-9fb4-45a9-9303-9142efaa07a3" providerId="ADAL" clId="{B802EB6E-2F0A-4110-8444-D2A317C164FB}" dt="2025-09-10T20:01:26.911" v="3186" actId="6549"/>
          <ac:spMkLst>
            <pc:docMk/>
            <pc:sldMk cId="523372667" sldId="314"/>
            <ac:spMk id="4" creationId="{0B953EBE-A0B3-D498-2432-4BD319625C58}"/>
          </ac:spMkLst>
        </pc:spChg>
        <pc:spChg chg="mod">
          <ac:chgData name="Linda Isgrove" userId="c5201aa2-9fb4-45a9-9303-9142efaa07a3" providerId="ADAL" clId="{B802EB6E-2F0A-4110-8444-D2A317C164FB}" dt="2025-09-10T22:03:32.078" v="4375" actId="207"/>
          <ac:spMkLst>
            <pc:docMk/>
            <pc:sldMk cId="523372667" sldId="314"/>
            <ac:spMk id="5" creationId="{86500E40-8699-A265-C5ED-9608E95218B6}"/>
          </ac:spMkLst>
        </pc:spChg>
        <pc:spChg chg="mod">
          <ac:chgData name="Linda Isgrove" userId="c5201aa2-9fb4-45a9-9303-9142efaa07a3" providerId="ADAL" clId="{B802EB6E-2F0A-4110-8444-D2A317C164FB}" dt="2025-09-10T20:00:50.425" v="3180" actId="27636"/>
          <ac:spMkLst>
            <pc:docMk/>
            <pc:sldMk cId="523372667" sldId="314"/>
            <ac:spMk id="6" creationId="{4465B99C-2D03-FA89-F47F-76ABE6885347}"/>
          </ac:spMkLst>
        </pc:spChg>
        <pc:spChg chg="mod">
          <ac:chgData name="Linda Isgrove" userId="c5201aa2-9fb4-45a9-9303-9142efaa07a3" providerId="ADAL" clId="{B802EB6E-2F0A-4110-8444-D2A317C164FB}" dt="2025-09-10T22:03:44.906" v="4376" actId="207"/>
          <ac:spMkLst>
            <pc:docMk/>
            <pc:sldMk cId="523372667" sldId="314"/>
            <ac:spMk id="7" creationId="{B9FD904C-8510-0508-2E11-D90AA1F60840}"/>
          </ac:spMkLst>
        </pc:spChg>
        <pc:spChg chg="mod">
          <ac:chgData name="Linda Isgrove" userId="c5201aa2-9fb4-45a9-9303-9142efaa07a3" providerId="ADAL" clId="{B802EB6E-2F0A-4110-8444-D2A317C164FB}" dt="2025-09-10T20:02:02.823" v="3187" actId="403"/>
          <ac:spMkLst>
            <pc:docMk/>
            <pc:sldMk cId="523372667" sldId="314"/>
            <ac:spMk id="8" creationId="{DCE04AD1-6FD4-3FD1-CE56-67EC58107927}"/>
          </ac:spMkLst>
        </pc:spChg>
      </pc:sldChg>
      <pc:sldChg chg="modSp new mod">
        <pc:chgData name="Linda Isgrove" userId="c5201aa2-9fb4-45a9-9303-9142efaa07a3" providerId="ADAL" clId="{B802EB6E-2F0A-4110-8444-D2A317C164FB}" dt="2025-09-10T22:03:18.374" v="4373" actId="207"/>
        <pc:sldMkLst>
          <pc:docMk/>
          <pc:sldMk cId="4026194903" sldId="315"/>
        </pc:sldMkLst>
        <pc:spChg chg="mod">
          <ac:chgData name="Linda Isgrove" userId="c5201aa2-9fb4-45a9-9303-9142efaa07a3" providerId="ADAL" clId="{B802EB6E-2F0A-4110-8444-D2A317C164FB}" dt="2025-09-10T21:25:34.039" v="3600" actId="207"/>
          <ac:spMkLst>
            <pc:docMk/>
            <pc:sldMk cId="4026194903" sldId="315"/>
            <ac:spMk id="2" creationId="{7283E81C-D2A7-CE68-4F48-73EE839B919D}"/>
          </ac:spMkLst>
        </pc:spChg>
        <pc:spChg chg="mod">
          <ac:chgData name="Linda Isgrove" userId="c5201aa2-9fb4-45a9-9303-9142efaa07a3" providerId="ADAL" clId="{B802EB6E-2F0A-4110-8444-D2A317C164FB}" dt="2025-09-10T22:03:06.873" v="4371" actId="207"/>
          <ac:spMkLst>
            <pc:docMk/>
            <pc:sldMk cId="4026194903" sldId="315"/>
            <ac:spMk id="3" creationId="{DC898A7B-E918-3703-AE2C-9A4B89EB35D0}"/>
          </ac:spMkLst>
        </pc:spChg>
        <pc:spChg chg="mod">
          <ac:chgData name="Linda Isgrove" userId="c5201aa2-9fb4-45a9-9303-9142efaa07a3" providerId="ADAL" clId="{B802EB6E-2F0A-4110-8444-D2A317C164FB}" dt="2025-09-10T22:02:41.898" v="4369" actId="27636"/>
          <ac:spMkLst>
            <pc:docMk/>
            <pc:sldMk cId="4026194903" sldId="315"/>
            <ac:spMk id="4" creationId="{A80145A7-853F-E8C6-DDEA-4E68797918E1}"/>
          </ac:spMkLst>
        </pc:spChg>
        <pc:spChg chg="mod">
          <ac:chgData name="Linda Isgrove" userId="c5201aa2-9fb4-45a9-9303-9142efaa07a3" providerId="ADAL" clId="{B802EB6E-2F0A-4110-8444-D2A317C164FB}" dt="2025-09-10T22:03:13.459" v="4372" actId="207"/>
          <ac:spMkLst>
            <pc:docMk/>
            <pc:sldMk cId="4026194903" sldId="315"/>
            <ac:spMk id="5" creationId="{4499D5A0-78B5-2A01-408C-11488D73C0B8}"/>
          </ac:spMkLst>
        </pc:spChg>
        <pc:spChg chg="mod">
          <ac:chgData name="Linda Isgrove" userId="c5201aa2-9fb4-45a9-9303-9142efaa07a3" providerId="ADAL" clId="{B802EB6E-2F0A-4110-8444-D2A317C164FB}" dt="2025-09-10T22:01:48.438" v="4357" actId="20577"/>
          <ac:spMkLst>
            <pc:docMk/>
            <pc:sldMk cId="4026194903" sldId="315"/>
            <ac:spMk id="6" creationId="{50A0CA33-2C81-95F1-D2A2-F8014F2458B2}"/>
          </ac:spMkLst>
        </pc:spChg>
        <pc:spChg chg="mod">
          <ac:chgData name="Linda Isgrove" userId="c5201aa2-9fb4-45a9-9303-9142efaa07a3" providerId="ADAL" clId="{B802EB6E-2F0A-4110-8444-D2A317C164FB}" dt="2025-09-10T22:03:18.374" v="4373" actId="207"/>
          <ac:spMkLst>
            <pc:docMk/>
            <pc:sldMk cId="4026194903" sldId="315"/>
            <ac:spMk id="7" creationId="{A6B7D406-026E-2C7E-6F24-9D39E72514F7}"/>
          </ac:spMkLst>
        </pc:spChg>
        <pc:spChg chg="mod">
          <ac:chgData name="Linda Isgrove" userId="c5201aa2-9fb4-45a9-9303-9142efaa07a3" providerId="ADAL" clId="{B802EB6E-2F0A-4110-8444-D2A317C164FB}" dt="2025-09-10T22:02:22.977" v="4363" actId="14100"/>
          <ac:spMkLst>
            <pc:docMk/>
            <pc:sldMk cId="4026194903" sldId="315"/>
            <ac:spMk id="8" creationId="{AE079448-8D44-AA86-9DFA-FB4F7B95B46C}"/>
          </ac:spMkLst>
        </pc:spChg>
      </pc:sldChg>
      <pc:sldChg chg="modSp new mod">
        <pc:chgData name="Linda Isgrove" userId="c5201aa2-9fb4-45a9-9303-9142efaa07a3" providerId="ADAL" clId="{B802EB6E-2F0A-4110-8444-D2A317C164FB}" dt="2025-09-10T21:40:00.317" v="3916" actId="20577"/>
        <pc:sldMkLst>
          <pc:docMk/>
          <pc:sldMk cId="2391813475" sldId="316"/>
        </pc:sldMkLst>
        <pc:spChg chg="mod">
          <ac:chgData name="Linda Isgrove" userId="c5201aa2-9fb4-45a9-9303-9142efaa07a3" providerId="ADAL" clId="{B802EB6E-2F0A-4110-8444-D2A317C164FB}" dt="2025-09-10T21:30:03.743" v="3666" actId="20577"/>
          <ac:spMkLst>
            <pc:docMk/>
            <pc:sldMk cId="2391813475" sldId="316"/>
            <ac:spMk id="2" creationId="{EA4B7740-BAE0-9E3D-1735-DF9909A44059}"/>
          </ac:spMkLst>
        </pc:spChg>
        <pc:spChg chg="mod">
          <ac:chgData name="Linda Isgrove" userId="c5201aa2-9fb4-45a9-9303-9142efaa07a3" providerId="ADAL" clId="{B802EB6E-2F0A-4110-8444-D2A317C164FB}" dt="2025-09-10T21:40:00.317" v="3916" actId="20577"/>
          <ac:spMkLst>
            <pc:docMk/>
            <pc:sldMk cId="2391813475" sldId="316"/>
            <ac:spMk id="3" creationId="{FFC5306B-D89B-97E7-68C0-436AF8BAFF54}"/>
          </ac:spMkLst>
        </pc:spChg>
      </pc:sldChg>
      <pc:sldChg chg="modSp new mod">
        <pc:chgData name="Linda Isgrove" userId="c5201aa2-9fb4-45a9-9303-9142efaa07a3" providerId="ADAL" clId="{B802EB6E-2F0A-4110-8444-D2A317C164FB}" dt="2025-09-10T21:52:38.314" v="4298" actId="313"/>
        <pc:sldMkLst>
          <pc:docMk/>
          <pc:sldMk cId="1997680530" sldId="317"/>
        </pc:sldMkLst>
        <pc:spChg chg="mod">
          <ac:chgData name="Linda Isgrove" userId="c5201aa2-9fb4-45a9-9303-9142efaa07a3" providerId="ADAL" clId="{B802EB6E-2F0A-4110-8444-D2A317C164FB}" dt="2025-09-10T21:46:32.363" v="4242" actId="207"/>
          <ac:spMkLst>
            <pc:docMk/>
            <pc:sldMk cId="1997680530" sldId="317"/>
            <ac:spMk id="2" creationId="{F5B9622C-6A10-E65B-BADE-B440E73E4538}"/>
          </ac:spMkLst>
        </pc:spChg>
        <pc:spChg chg="mod">
          <ac:chgData name="Linda Isgrove" userId="c5201aa2-9fb4-45a9-9303-9142efaa07a3" providerId="ADAL" clId="{B802EB6E-2F0A-4110-8444-D2A317C164FB}" dt="2025-09-10T21:52:38.314" v="4298" actId="313"/>
          <ac:spMkLst>
            <pc:docMk/>
            <pc:sldMk cId="1997680530" sldId="317"/>
            <ac:spMk id="3" creationId="{8EF4D021-B1FB-7312-C0DA-7349CA1ECA0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6857B86A-DEC1-407C-A1BB-5BF9ACCBCA6A}">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Read Romans 12:6-8</a:t>
          </a:r>
        </a:p>
      </dgm:t>
    </dgm:pt>
    <dgm:pt modelId="{8CA7BF9B-8199-4683-AD57-CB0086659013}" type="parTrans" cxnId="{B12F0503-977A-4B5D-8CB7-420B041FF863}">
      <dgm:prSet/>
      <dgm:spPr/>
      <dgm:t>
        <a:bodyPr rtlCol="0"/>
        <a:lstStyle/>
        <a:p>
          <a:pPr rtl="0"/>
          <a:endParaRPr lang="en-US"/>
        </a:p>
      </dgm:t>
    </dgm:pt>
    <dgm:pt modelId="{F087F24E-A7D7-4DCE-B2A7-9B941289621A}" type="sibTrans" cxnId="{B12F0503-977A-4B5D-8CB7-420B041FF863}">
      <dgm:prSet/>
      <dgm:spPr/>
      <dgm:t>
        <a:bodyPr rtlCol="0"/>
        <a:lstStyle/>
        <a:p>
          <a:pPr rtl="0"/>
          <a:endParaRPr lang="en-US"/>
        </a:p>
      </dgm:t>
    </dgm:pt>
    <dgm:pt modelId="{4C8BFA56-3F75-4CAD-90A3-2F214D699322}">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What gifts are mentioned?</a:t>
          </a:r>
        </a:p>
      </dgm:t>
    </dgm:pt>
    <dgm:pt modelId="{9A6E3B20-A734-4412-84CF-0134D93D4B28}" type="parTrans" cxnId="{4CD5FCDD-1F8A-43A3-BD77-CBE3B3864C41}">
      <dgm:prSet/>
      <dgm:spPr/>
      <dgm:t>
        <a:bodyPr rtlCol="0"/>
        <a:lstStyle/>
        <a:p>
          <a:pPr rtl="0"/>
          <a:endParaRPr lang="en-US"/>
        </a:p>
      </dgm:t>
    </dgm:pt>
    <dgm:pt modelId="{7B50916F-B8BA-427F-B9F0-A301E54D7FB3}" type="sibTrans" cxnId="{4CD5FCDD-1F8A-43A3-BD77-CBE3B3864C41}">
      <dgm:prSet/>
      <dgm:spPr/>
      <dgm:t>
        <a:bodyPr rtlCol="0"/>
        <a:lstStyle/>
        <a:p>
          <a:pPr rtl="0"/>
          <a:endParaRPr lang="en-US"/>
        </a:p>
      </dgm:t>
    </dgm:pt>
    <dgm:pt modelId="{B6B39D33-D046-47BE-829F-7DE9C1355A93}">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What would these look like in action?</a:t>
          </a:r>
        </a:p>
      </dgm:t>
    </dgm:pt>
    <dgm:pt modelId="{E15A7BCB-F8C9-469E-AAD5-364C09881B8A}" type="parTrans" cxnId="{877B3C1A-839E-4419-A916-B4E946768D4D}">
      <dgm:prSet/>
      <dgm:spPr/>
      <dgm:t>
        <a:bodyPr rtlCol="0"/>
        <a:lstStyle/>
        <a:p>
          <a:pPr rtl="0"/>
          <a:endParaRPr lang="en-US"/>
        </a:p>
      </dgm:t>
    </dgm:pt>
    <dgm:pt modelId="{AC756B1C-E9B8-4AF1-AAAF-F8402FE8B80B}" type="sibTrans" cxnId="{877B3C1A-839E-4419-A916-B4E946768D4D}">
      <dgm:prSet/>
      <dgm:spPr/>
      <dgm:t>
        <a:bodyPr rtlCol="0"/>
        <a:lstStyle/>
        <a:p>
          <a:pPr rtl="0"/>
          <a:endParaRPr lang="en-US"/>
        </a:p>
      </dgm:t>
    </dgm:pt>
    <dgm:pt modelId="{ABA77F75-8642-4931-8D7E-BE6C6DB9940D}">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Read 1 Corinthians 12:4-11</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rtlCol="0"/>
        <a:lstStyle/>
        <a:p>
          <a:pPr rtl="0"/>
          <a:endParaRPr lang="en-US"/>
        </a:p>
      </dgm:t>
    </dgm:pt>
    <dgm:pt modelId="{1A095211-ADB0-42CA-9F24-F1BC942872F3}" type="sibTrans" cxnId="{D959B3EA-A66A-4B40-901C-93ECD4985A93}">
      <dgm:prSet/>
      <dgm:spPr/>
      <dgm:t>
        <a:bodyPr rtlCol="0"/>
        <a:lstStyle/>
        <a:p>
          <a:pPr rtl="0"/>
          <a:endParaRPr lang="en-US"/>
        </a:p>
      </dgm:t>
    </dgm:pt>
    <dgm:pt modelId="{611C3B18-07F8-4A66-9682-97E24AEF6014}">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Are there any new gifts here?</a:t>
          </a:r>
        </a:p>
      </dgm:t>
    </dgm:pt>
    <dgm:pt modelId="{5940BF2D-F08A-4150-9A86-173D9242DE8C}" type="parTrans" cxnId="{D5D61B4C-1312-427C-BDCC-013237D8A488}">
      <dgm:prSet/>
      <dgm:spPr/>
      <dgm:t>
        <a:bodyPr rtlCol="0"/>
        <a:lstStyle/>
        <a:p>
          <a:pPr rtl="0"/>
          <a:endParaRPr lang="en-US"/>
        </a:p>
      </dgm:t>
    </dgm:pt>
    <dgm:pt modelId="{477660C6-2B6D-4FB8-B9A3-D555E2082C2A}" type="sibTrans" cxnId="{D5D61B4C-1312-427C-BDCC-013237D8A488}">
      <dgm:prSet/>
      <dgm:spPr/>
      <dgm:t>
        <a:bodyPr rtlCol="0"/>
        <a:lstStyle/>
        <a:p>
          <a:pPr rtl="0"/>
          <a:endParaRPr lang="en-US"/>
        </a:p>
      </dgm:t>
    </dgm:pt>
    <dgm:pt modelId="{A84AA4D5-2E69-4308-B848-AF7C866DBA37}">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Can you see these gifts at work in people you know?</a:t>
          </a:r>
        </a:p>
      </dgm:t>
    </dgm:pt>
    <dgm:pt modelId="{5AA60D0F-7C99-4FA0-90CA-9CD92DBEF3B7}" type="parTrans" cxnId="{E785B928-0A23-43BA-9D0D-4355335BED79}">
      <dgm:prSet/>
      <dgm:spPr/>
      <dgm:t>
        <a:bodyPr rtlCol="0"/>
        <a:lstStyle/>
        <a:p>
          <a:pPr rtl="0"/>
          <a:endParaRPr lang="en-US"/>
        </a:p>
      </dgm:t>
    </dgm:pt>
    <dgm:pt modelId="{195A1AC7-FDFE-47D0-B6D9-46AB9BA4736B}" type="sibTrans" cxnId="{E785B928-0A23-43BA-9D0D-4355335BED79}">
      <dgm:prSet/>
      <dgm:spPr/>
      <dgm:t>
        <a:bodyPr rtlCol="0"/>
        <a:lstStyle/>
        <a:p>
          <a:pPr rtl="0"/>
          <a:endParaRPr lang="en-US"/>
        </a:p>
      </dgm:t>
    </dgm:pt>
    <dgm:pt modelId="{DA5DFAD8-E443-4F53-9341-A0903BBBD378}">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Read 1 </a:t>
          </a:r>
          <a:r>
            <a:rPr lang="en-GB" dirty="0">
              <a:latin typeface="Tahoma" panose="020B0604030504040204" pitchFamily="34" charset="0"/>
              <a:ea typeface="Tahoma" panose="020B0604030504040204" pitchFamily="34" charset="0"/>
              <a:cs typeface="Tahoma" panose="020B0604030504040204" pitchFamily="34" charset="0"/>
            </a:rPr>
            <a:t>C</a:t>
          </a:r>
          <a:r>
            <a:rPr lang="en-gb" dirty="0">
              <a:latin typeface="Tahoma" panose="020B0604030504040204" pitchFamily="34" charset="0"/>
              <a:ea typeface="Tahoma" panose="020B0604030504040204" pitchFamily="34" charset="0"/>
              <a:cs typeface="Tahoma" panose="020B0604030504040204" pitchFamily="34" charset="0"/>
            </a:rPr>
            <a:t>orinthians 12:28 &amp; Ephesians 4:16</a:t>
          </a:r>
        </a:p>
      </dgm:t>
    </dgm:pt>
    <dgm:pt modelId="{F6012B3B-01B0-4E7C-A363-0177B95D3DD8}" type="parTrans" cxnId="{0073D4C3-F488-4F79-B637-186FAECF6BAD}">
      <dgm:prSet/>
      <dgm:spPr/>
      <dgm:t>
        <a:bodyPr rtlCol="0"/>
        <a:lstStyle/>
        <a:p>
          <a:pPr rtl="0"/>
          <a:endParaRPr lang="en-US"/>
        </a:p>
      </dgm:t>
    </dgm:pt>
    <dgm:pt modelId="{76D9F54E-47B3-4FE0-B465-AD673964072E}" type="sibTrans" cxnId="{0073D4C3-F488-4F79-B637-186FAECF6BAD}">
      <dgm:prSet/>
      <dgm:spPr/>
      <dgm:t>
        <a:bodyPr rtlCol="0"/>
        <a:lstStyle/>
        <a:p>
          <a:pPr rtl="0"/>
          <a:endParaRPr lang="en-US"/>
        </a:p>
      </dgm:t>
    </dgm:pt>
    <dgm:pt modelId="{6EE89B4E-BAED-4A90-B29D-70AF11256801}">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T</a:t>
          </a:r>
          <a:r>
            <a:rPr lang="en-gb" dirty="0">
              <a:latin typeface="Tahoma" panose="020B0604030504040204" pitchFamily="34" charset="0"/>
              <a:ea typeface="Tahoma" panose="020B0604030504040204" pitchFamily="34" charset="0"/>
              <a:cs typeface="Tahoma" panose="020B0604030504040204" pitchFamily="34" charset="0"/>
            </a:rPr>
            <a:t>here are gifts and there are also ministries.</a:t>
          </a:r>
        </a:p>
      </dgm:t>
    </dgm:pt>
    <dgm:pt modelId="{39BF20C7-31E5-452B-8EA2-17224A13C7FB}" type="parTrans" cxnId="{CA949A5F-9945-4C59-A233-D70AFFF70BDA}">
      <dgm:prSet/>
      <dgm:spPr/>
      <dgm:t>
        <a:bodyPr rtlCol="0"/>
        <a:lstStyle/>
        <a:p>
          <a:pPr rtl="0"/>
          <a:endParaRPr lang="en-US"/>
        </a:p>
      </dgm:t>
    </dgm:pt>
    <dgm:pt modelId="{E71503C3-CFB7-4144-AD9F-7A42A87A3A6B}" type="sibTrans" cxnId="{CA949A5F-9945-4C59-A233-D70AFFF70BDA}">
      <dgm:prSet/>
      <dgm:spPr/>
      <dgm:t>
        <a:bodyPr rtlCol="0"/>
        <a:lstStyle/>
        <a:p>
          <a:pPr rtl="0"/>
          <a:endParaRPr lang="en-US"/>
        </a:p>
      </dgm:t>
    </dgm:pt>
    <dgm:pt modelId="{4EA3F7C2-8BCE-45BE-A919-CBBB33285BD0}">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What gifts would be useful for a teacher? A pastor? </a:t>
          </a:r>
          <a:r>
            <a:rPr lang="en-GB" dirty="0">
              <a:latin typeface="Tahoma" panose="020B0604030504040204" pitchFamily="34" charset="0"/>
              <a:ea typeface="Tahoma" panose="020B0604030504040204" pitchFamily="34" charset="0"/>
              <a:cs typeface="Tahoma" panose="020B0604030504040204" pitchFamily="34" charset="0"/>
            </a:rPr>
            <a:t>A</a:t>
          </a:r>
          <a:r>
            <a:rPr lang="en-gb" dirty="0">
              <a:latin typeface="Tahoma" panose="020B0604030504040204" pitchFamily="34" charset="0"/>
              <a:ea typeface="Tahoma" panose="020B0604030504040204" pitchFamily="34" charset="0"/>
              <a:cs typeface="Tahoma" panose="020B0604030504040204" pitchFamily="34" charset="0"/>
            </a:rPr>
            <a:t>n evangelist?</a:t>
          </a:r>
        </a:p>
      </dgm:t>
    </dgm:pt>
    <dgm:pt modelId="{E5A5DB8F-AE1A-4DCD-9400-C8317BA7D81B}" type="parTrans" cxnId="{496CC152-66F4-4FEB-99ED-C8BD1F8A40F9}">
      <dgm:prSet/>
      <dgm:spPr/>
      <dgm:t>
        <a:bodyPr rtlCol="0"/>
        <a:lstStyle/>
        <a:p>
          <a:pPr rtl="0"/>
          <a:endParaRPr lang="en-US"/>
        </a:p>
      </dgm:t>
    </dgm:pt>
    <dgm:pt modelId="{BC932F0D-8B77-458E-AF60-BC2FDCBE0C75}" type="sibTrans" cxnId="{496CC152-66F4-4FEB-99ED-C8BD1F8A40F9}">
      <dgm:prSet/>
      <dgm:spPr/>
      <dgm:t>
        <a:bodyPr rtlCol="0"/>
        <a:lstStyle/>
        <a:p>
          <a:pPr rtl="0"/>
          <a:endParaRPr lang="en-US"/>
        </a:p>
      </dgm:t>
    </dgm:pt>
    <dgm:pt modelId="{F82601E6-6FF6-41B5-BDEF-C0E73D0B30BE}">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What gifts do you think you have or would like?</a:t>
          </a:r>
        </a:p>
      </dgm:t>
    </dgm:pt>
    <dgm:pt modelId="{936C8FEA-0125-468F-AC7E-0D933F696D03}" type="parTrans" cxnId="{1FCB23E5-E983-4435-8A6F-78F13DE6D873}">
      <dgm:prSet/>
      <dgm:spPr/>
      <dgm:t>
        <a:bodyPr rtlCol="0"/>
        <a:lstStyle/>
        <a:p>
          <a:pPr rtl="0"/>
          <a:endParaRPr lang="en-US"/>
        </a:p>
      </dgm:t>
    </dgm:pt>
    <dgm:pt modelId="{EAEC7697-68BC-4B26-A3B6-9BD23217CF44}" type="sibTrans" cxnId="{1FCB23E5-E983-4435-8A6F-78F13DE6D873}">
      <dgm:prSet/>
      <dgm:spPr/>
      <dgm:t>
        <a:bodyPr rtlCol="0"/>
        <a:lstStyle/>
        <a:p>
          <a:pPr rtl="0"/>
          <a:endParaRPr lang="en-US"/>
        </a:p>
      </dgm:t>
    </dgm:pt>
    <dgm:pt modelId="{26ECA639-0A60-4D96-A34B-F5ACC75DAA0C}">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Can we expect to see all the gifts in a group of believers as they are provided for the body of Christ?</a:t>
          </a:r>
        </a:p>
      </dgm:t>
    </dgm:pt>
    <dgm:pt modelId="{C4856BF6-9736-45B2-AF8E-AA325F8A725C}" type="parTrans" cxnId="{F270B5BD-559B-4711-AB5A-FD85478BE916}">
      <dgm:prSet/>
      <dgm:spPr/>
      <dgm:t>
        <a:bodyPr rtlCol="0"/>
        <a:lstStyle/>
        <a:p>
          <a:pPr rtl="0"/>
          <a:endParaRPr lang="en-US"/>
        </a:p>
      </dgm:t>
    </dgm:pt>
    <dgm:pt modelId="{DA3F4B23-A392-40BF-A1BD-D150AE345EB0}" type="sibTrans" cxnId="{F270B5BD-559B-4711-AB5A-FD85478BE916}">
      <dgm:prSet/>
      <dgm:spPr/>
      <dgm:t>
        <a:bodyPr rtlCol="0"/>
        <a:lstStyle/>
        <a:p>
          <a:pPr rtl="0"/>
          <a:endParaRPr lang="en-US"/>
        </a:p>
      </dgm:t>
    </dgm:pt>
    <dgm:pt modelId="{10ADE00D-F35C-474D-9926-9D09CA8F8B42}">
      <dgm:prSet phldrT="[Text]"/>
      <dgm:spPr/>
      <dgm:t>
        <a:bodyPr rtlCol="0"/>
        <a:lstStyle/>
        <a:p>
          <a:pPr rtl="0">
            <a:buFont typeface="Wingdings" panose="05000000000000000000" pitchFamily="2" charset="2"/>
            <a:buChar char=""/>
          </a:pPr>
          <a:r>
            <a:rPr lang="en-gb" dirty="0">
              <a:latin typeface="Tahoma" panose="020B0604030504040204" pitchFamily="34" charset="0"/>
              <a:ea typeface="Tahoma" panose="020B0604030504040204" pitchFamily="34" charset="0"/>
              <a:cs typeface="Tahoma" panose="020B0604030504040204" pitchFamily="34" charset="0"/>
            </a:rPr>
            <a:t>What do you know about the gift of tongues and what it is for?</a:t>
          </a:r>
        </a:p>
      </dgm:t>
    </dgm:pt>
    <dgm:pt modelId="{04FEAAD5-29EE-413B-8F6C-9AD6E7CD878F}" type="parTrans" cxnId="{95EF7D15-F84D-4C4A-8B6E-E1E6EDFBD78E}">
      <dgm:prSet/>
      <dgm:spPr/>
    </dgm:pt>
    <dgm:pt modelId="{D1B498C1-A472-4300-8163-6960F35994DD}" type="sibTrans" cxnId="{95EF7D15-F84D-4C4A-8B6E-E1E6EDFBD78E}">
      <dgm:prSet/>
      <dgm:spPr/>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B12F0503-977A-4B5D-8CB7-420B041FF863}" srcId="{CF9FC193-7A05-4631-B681-B56EAB543D38}" destId="{6857B86A-DEC1-407C-A1BB-5BF9ACCBCA6A}" srcOrd="0" destOrd="0" parTransId="{8CA7BF9B-8199-4683-AD57-CB0086659013}" sibTransId="{F087F24E-A7D7-4DCE-B2A7-9B941289621A}"/>
    <dgm:cxn modelId="{15558403-8721-4CBE-97C1-25F56F385AD1}" type="presOf" srcId="{A84AA4D5-2E69-4308-B848-AF7C866DBA37}" destId="{E4FD5043-5612-43C5-B6AE-CCD431549399}" srcOrd="0" destOrd="1" presId="urn:microsoft.com/office/officeart/2005/8/layout/hList1"/>
    <dgm:cxn modelId="{95EF7D15-F84D-4C4A-8B6E-E1E6EDFBD78E}" srcId="{DA5DFAD8-E443-4F53-9341-A0903BBBD378}" destId="{10ADE00D-F35C-474D-9926-9D09CA8F8B42}" srcOrd="2" destOrd="0" parTransId="{04FEAAD5-29EE-413B-8F6C-9AD6E7CD878F}" sibTransId="{D1B498C1-A472-4300-8163-6960F35994DD}"/>
    <dgm:cxn modelId="{877B3C1A-839E-4419-A916-B4E946768D4D}" srcId="{6857B86A-DEC1-407C-A1BB-5BF9ACCBCA6A}" destId="{B6B39D33-D046-47BE-829F-7DE9C1355A93}" srcOrd="1" destOrd="0" parTransId="{E15A7BCB-F8C9-469E-AAD5-364C09881B8A}" sibTransId="{AC756B1C-E9B8-4AF1-AAAF-F8402FE8B80B}"/>
    <dgm:cxn modelId="{474C2C26-8907-4270-BD4B-5DD173AF502B}" type="presOf" srcId="{10ADE00D-F35C-474D-9926-9D09CA8F8B42}" destId="{EA81ED6A-A7EA-4137-A3DC-D16E79F1B938}" srcOrd="0" destOrd="2" presId="urn:microsoft.com/office/officeart/2005/8/layout/hList1"/>
    <dgm:cxn modelId="{E785B928-0A23-43BA-9D0D-4355335BED79}" srcId="{ABA77F75-8642-4931-8D7E-BE6C6DB9940D}" destId="{A84AA4D5-2E69-4308-B848-AF7C866DBA37}" srcOrd="1" destOrd="0" parTransId="{5AA60D0F-7C99-4FA0-90CA-9CD92DBEF3B7}" sibTransId="{195A1AC7-FDFE-47D0-B6D9-46AB9BA4736B}"/>
    <dgm:cxn modelId="{CA949A5F-9945-4C59-A233-D70AFFF70BDA}" srcId="{DA5DFAD8-E443-4F53-9341-A0903BBBD378}" destId="{6EE89B4E-BAED-4A90-B29D-70AF11256801}" srcOrd="0" destOrd="0" parTransId="{39BF20C7-31E5-452B-8EA2-17224A13C7FB}" sibTransId="{E71503C3-CFB7-4144-AD9F-7A42A87A3A6B}"/>
    <dgm:cxn modelId="{052CD662-FA04-4C38-BDDB-2453E96D014D}" type="presOf" srcId="{B6B39D33-D046-47BE-829F-7DE9C1355A93}" destId="{17CA1487-CDD9-4364-92F6-A11DBDAFE16C}"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496CC152-66F4-4FEB-99ED-C8BD1F8A40F9}" srcId="{DA5DFAD8-E443-4F53-9341-A0903BBBD378}" destId="{4EA3F7C2-8BCE-45BE-A919-CBBB33285BD0}" srcOrd="1" destOrd="0" parTransId="{E5A5DB8F-AE1A-4DCD-9400-C8317BA7D81B}" sibTransId="{BC932F0D-8B77-458E-AF60-BC2FDCBE0C75}"/>
    <dgm:cxn modelId="{A1C8977F-9410-43CB-98CB-34EEA3A0F02D}" type="presOf" srcId="{4EA3F7C2-8BCE-45BE-A919-CBBB33285BD0}" destId="{EA81ED6A-A7EA-4137-A3DC-D16E79F1B938}" srcOrd="0" destOrd="1" presId="urn:microsoft.com/office/officeart/2005/8/layout/hList1"/>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F791BDAD-3CBB-4228-AE46-C0CD336D9884}" type="presOf" srcId="{26ECA639-0A60-4D96-A34B-F5ACC75DAA0C}" destId="{E4FD5043-5612-43C5-B6AE-CCD431549399}" srcOrd="0" destOrd="2" presId="urn:microsoft.com/office/officeart/2005/8/layout/hList1"/>
    <dgm:cxn modelId="{5F12E8B9-000C-441B-B9E7-99ED7A20363B}" type="presOf" srcId="{6857B86A-DEC1-407C-A1BB-5BF9ACCBCA6A}" destId="{F0C1B2C7-0B23-4FE8-AB0F-5877B88532DB}" srcOrd="0" destOrd="0" presId="urn:microsoft.com/office/officeart/2005/8/layout/hList1"/>
    <dgm:cxn modelId="{F270B5BD-559B-4711-AB5A-FD85478BE916}" srcId="{ABA77F75-8642-4931-8D7E-BE6C6DB9940D}" destId="{26ECA639-0A60-4D96-A34B-F5ACC75DAA0C}" srcOrd="2" destOrd="0" parTransId="{C4856BF6-9736-45B2-AF8E-AA325F8A725C}" sibTransId="{DA3F4B23-A392-40BF-A1BD-D150AE345EB0}"/>
    <dgm:cxn modelId="{0073D4C3-F488-4F79-B637-186FAECF6BAD}" srcId="{CF9FC193-7A05-4631-B681-B56EAB543D38}" destId="{DA5DFAD8-E443-4F53-9341-A0903BBBD378}" srcOrd="2" destOrd="0" parTransId="{F6012B3B-01B0-4E7C-A363-0177B95D3DD8}" sibTransId="{76D9F54E-47B3-4FE0-B465-AD673964072E}"/>
    <dgm:cxn modelId="{AE6FB6CA-9639-462E-96F4-59A30B62D0EB}" type="presOf" srcId="{F82601E6-6FF6-41B5-BDEF-C0E73D0B30BE}" destId="{17CA1487-CDD9-4364-92F6-A11DBDAFE16C}" srcOrd="0" destOrd="2" presId="urn:microsoft.com/office/officeart/2005/8/layout/hList1"/>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1FCB23E5-E983-4435-8A6F-78F13DE6D873}" srcId="{6857B86A-DEC1-407C-A1BB-5BF9ACCBCA6A}" destId="{F82601E6-6FF6-41B5-BDEF-C0E73D0B30BE}" srcOrd="2" destOrd="0" parTransId="{936C8FEA-0125-468F-AC7E-0D933F696D03}" sibTransId="{EAEC7697-68BC-4B26-A3B6-9BD23217CF44}"/>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65D4AFC-C3A4-4F8B-A000-988DC6C44800}" type="presOf" srcId="{6EE89B4E-BAED-4A90-B29D-70AF11256801}" destId="{EA81ED6A-A7EA-4137-A3DC-D16E79F1B938}"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rtlCol="0"/>
        <a:lstStyle/>
        <a:p>
          <a:pPr rtl="0"/>
          <a:endParaRPr lang="en-US"/>
        </a:p>
      </dgm:t>
    </dgm:pt>
    <dgm:pt modelId="{0D51337A-31FA-4717-B2BF-9243F96D2B9B}">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What is the challenge?</a:t>
          </a:r>
        </a:p>
      </dgm:t>
    </dgm:pt>
    <dgm:pt modelId="{A9294D65-F371-46C8-A624-E557E9DF1A30}" type="parTrans" cxnId="{9E6BB655-7FE4-4F8D-B1D2-F885E60B8754}">
      <dgm:prSet/>
      <dgm:spPr/>
      <dgm:t>
        <a:bodyPr rtlCol="0"/>
        <a:lstStyle/>
        <a:p>
          <a:pPr rtl="0"/>
          <a:endParaRPr lang="en-US"/>
        </a:p>
      </dgm:t>
    </dgm:pt>
    <dgm:pt modelId="{6799645E-F42F-43D8-B2EA-A1377D84D0B3}" type="sibTrans" cxnId="{9E6BB655-7FE4-4F8D-B1D2-F885E60B8754}">
      <dgm:prSet/>
      <dgm:spPr/>
      <dgm:t>
        <a:bodyPr rtlCol="0"/>
        <a:lstStyle/>
        <a:p>
          <a:pPr rtl="0"/>
          <a:endParaRPr lang="en-US"/>
        </a:p>
      </dgm:t>
    </dgm:pt>
    <dgm:pt modelId="{E40970FA-9468-4353-8343-FE5E2BEBB8B0}">
      <dgm:prSet phldrT="[Text]" custT="1"/>
      <dgm:spPr/>
      <dgm:t>
        <a:bodyPr rtlCol="0"/>
        <a:lstStyle/>
        <a:p>
          <a:pPr rtl="0"/>
          <a:r>
            <a:rPr lang="en-GB" sz="2400" b="1" i="0" dirty="0">
              <a:solidFill>
                <a:schemeClr val="tx2">
                  <a:lumMod val="25000"/>
                </a:schemeClr>
              </a:solidFill>
            </a:rPr>
            <a:t>Jesus said </a:t>
          </a:r>
          <a:r>
            <a:rPr lang="en-GB" sz="2400" b="0" i="1" dirty="0"/>
            <a:t>“I tell you the truth, anyone who believes in me will do the same works I have done, and even greater works, because I am going to be with the Father.” </a:t>
          </a:r>
          <a:r>
            <a:rPr lang="en-GB" sz="2400" b="0" i="0" dirty="0"/>
            <a:t>John 4:12</a:t>
          </a:r>
          <a:endParaRPr lang="en-gb" sz="2400" i="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rtlCol="0"/>
        <a:lstStyle/>
        <a:p>
          <a:pPr rtl="0"/>
          <a:endParaRPr lang="en-US"/>
        </a:p>
      </dgm:t>
    </dgm:pt>
    <dgm:pt modelId="{04FF68DF-CF36-4D12-9ECE-A3519B0AC88A}" type="sibTrans" cxnId="{A316347C-9D1A-43C6-BE2B-DC184440E1C9}">
      <dgm:prSet/>
      <dgm:spPr/>
      <dgm:t>
        <a:bodyPr rtlCol="0"/>
        <a:lstStyle/>
        <a:p>
          <a:pPr rtl="0"/>
          <a:endParaRPr lang="en-US"/>
        </a:p>
      </dgm:t>
    </dgm:pt>
    <dgm:pt modelId="{A7F7584C-6CC5-40A2-9566-2842A5DEA97A}">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Who is this challenge for?</a:t>
          </a:r>
        </a:p>
      </dgm:t>
    </dgm:pt>
    <dgm:pt modelId="{581272CD-5908-4C17-8E9B-8BF6DCE43C3E}" type="parTrans" cxnId="{F68422C1-CD34-4DED-AA4B-85EFFF4FE933}">
      <dgm:prSet/>
      <dgm:spPr/>
      <dgm:t>
        <a:bodyPr rtlCol="0"/>
        <a:lstStyle/>
        <a:p>
          <a:pPr rtl="0"/>
          <a:endParaRPr lang="en-US"/>
        </a:p>
      </dgm:t>
    </dgm:pt>
    <dgm:pt modelId="{C41ED6A4-512C-48AB-901D-671B73446005}" type="sibTrans" cxnId="{F68422C1-CD34-4DED-AA4B-85EFFF4FE933}">
      <dgm:prSet/>
      <dgm:spPr/>
      <dgm:t>
        <a:bodyPr rtlCol="0"/>
        <a:lstStyle/>
        <a:p>
          <a:pPr rtl="0"/>
          <a:endParaRPr lang="en-US"/>
        </a:p>
      </dgm:t>
    </dgm:pt>
    <dgm:pt modelId="{9D8DAFB6-C744-4BD6-B757-393BF647EBB6}">
      <dgm:prSet phldrT="[Text]" custT="1"/>
      <dgm:spPr/>
      <dgm:t>
        <a:bodyPr rtlCol="0"/>
        <a:lstStyle/>
        <a:p>
          <a:pPr rtl="0"/>
          <a:r>
            <a:rPr lang="en-GB" sz="2400" b="1" i="0" dirty="0">
              <a:solidFill>
                <a:schemeClr val="tx2">
                  <a:lumMod val="25000"/>
                </a:schemeClr>
              </a:solidFill>
            </a:rPr>
            <a:t>Peter said </a:t>
          </a:r>
          <a:r>
            <a:rPr lang="en-GB" sz="2400" b="0" i="1" dirty="0"/>
            <a:t>“The promise is for you and your children and for all who are far off—for all whom the Lord our God will call.” </a:t>
          </a:r>
          <a:r>
            <a:rPr lang="en-GB" sz="2400" b="0" i="0" dirty="0"/>
            <a:t>Acts 2:39</a:t>
          </a:r>
          <a:endParaRPr lang="en-gb"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rtlCol="0"/>
        <a:lstStyle/>
        <a:p>
          <a:pPr rtl="0"/>
          <a:endParaRPr lang="en-US"/>
        </a:p>
      </dgm:t>
    </dgm:pt>
    <dgm:pt modelId="{C9B44773-68B1-427B-B9CA-0AEA186B621E}" type="sibTrans" cxnId="{56052809-46E4-4445-B520-94004C28BB9D}">
      <dgm:prSet/>
      <dgm:spPr/>
      <dgm:t>
        <a:bodyPr rtlCol="0"/>
        <a:lstStyle/>
        <a:p>
          <a:pPr rtl="0"/>
          <a:endParaRPr lang="en-US"/>
        </a:p>
      </dgm:t>
    </dgm:pt>
    <dgm:pt modelId="{51A6936C-668E-4912-B1B4-BA2D45D3F624}">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I</a:t>
          </a:r>
          <a:r>
            <a:rPr lang="en-gb" dirty="0">
              <a:latin typeface="Tahoma" panose="020B0604030504040204" pitchFamily="34" charset="0"/>
              <a:ea typeface="Tahoma" panose="020B0604030504040204" pitchFamily="34" charset="0"/>
              <a:cs typeface="Tahoma" panose="020B0604030504040204" pitchFamily="34" charset="0"/>
            </a:rPr>
            <a:t>s this a challenge for you?</a:t>
          </a:r>
        </a:p>
      </dgm:t>
    </dgm:pt>
    <dgm:pt modelId="{8F7D40F1-9723-47F5-BFD2-340696378D49}" type="parTrans" cxnId="{000FE2BB-9FE6-4965-ADF5-E3E85B644286}">
      <dgm:prSet/>
      <dgm:spPr/>
      <dgm:t>
        <a:bodyPr rtlCol="0"/>
        <a:lstStyle/>
        <a:p>
          <a:pPr rtl="0"/>
          <a:endParaRPr lang="en-US"/>
        </a:p>
      </dgm:t>
    </dgm:pt>
    <dgm:pt modelId="{E68031D9-E3F9-439E-86FC-2A0A3A3988D0}" type="sibTrans" cxnId="{000FE2BB-9FE6-4965-ADF5-E3E85B644286}">
      <dgm:prSet/>
      <dgm:spPr/>
      <dgm:t>
        <a:bodyPr rtlCol="0"/>
        <a:lstStyle/>
        <a:p>
          <a:pPr rtl="0"/>
          <a:endParaRPr lang="en-US"/>
        </a:p>
      </dgm:t>
    </dgm:pt>
    <dgm:pt modelId="{2A9B6C90-9B70-4ED8-9084-8651413BB905}">
      <dgm:prSet phldrT="[Text]" custT="1"/>
      <dgm:spPr/>
      <dgm:t>
        <a:bodyPr/>
        <a:lstStyle/>
        <a:p>
          <a:pPr>
            <a:buNone/>
          </a:pPr>
          <a:r>
            <a:rPr lang="en-GB" sz="2400" b="1" i="0" dirty="0">
              <a:solidFill>
                <a:schemeClr val="tx2">
                  <a:lumMod val="25000"/>
                </a:schemeClr>
              </a:solidFill>
            </a:rPr>
            <a:t>Jesus said </a:t>
          </a:r>
          <a:r>
            <a:rPr lang="en-GB" sz="2400" b="0" i="1" dirty="0"/>
            <a:t>“Heal the sick, cleanse the lepers, raise the dead, cast out demons. Freely you have received, freely give.” </a:t>
          </a:r>
          <a:r>
            <a:rPr lang="en-GB" sz="2400" b="0" i="0" dirty="0"/>
            <a:t>Matt 10:8</a:t>
          </a:r>
          <a:endParaRPr lang="en-gb"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rtlCol="0"/>
        <a:lstStyle/>
        <a:p>
          <a:pPr rtl="0"/>
          <a:endParaRPr lang="en-US"/>
        </a:p>
      </dgm:t>
    </dgm:pt>
    <dgm:pt modelId="{54109FB3-0563-4B2C-BFF0-181E047427F8}" type="sibTrans" cxnId="{1D59D94A-4BF7-417E-B49B-225C005839A9}">
      <dgm:prSet/>
      <dgm:spPr/>
      <dgm:t>
        <a:bodyPr rtlCol="0"/>
        <a:lstStyle/>
        <a:p>
          <a:pPr rtl="0"/>
          <a:endParaRPr lang="en-US"/>
        </a:p>
      </dgm:t>
    </dgm:pt>
    <dgm:pt modelId="{928B5CB8-3545-4EE5-8BED-981D3C6157A5}">
      <dgm:prSet phldrT="[Text]"/>
      <dgm:spPr/>
      <dgm:t>
        <a:bodyPr rtlCol="0"/>
        <a:lstStyle/>
        <a:p>
          <a:pPr rtl="0"/>
          <a:r>
            <a:rPr lang="en-gb" dirty="0">
              <a:latin typeface="Tahoma" panose="020B0604030504040204" pitchFamily="34" charset="0"/>
              <a:ea typeface="Tahoma" panose="020B0604030504040204" pitchFamily="34" charset="0"/>
              <a:cs typeface="Tahoma" panose="020B0604030504040204" pitchFamily="34" charset="0"/>
            </a:rPr>
            <a:t>How will I know what gifts I have ?</a:t>
          </a:r>
        </a:p>
      </dgm:t>
    </dgm:pt>
    <dgm:pt modelId="{8452F8D0-82FD-4609-B6BD-446E31563D8A}" type="parTrans" cxnId="{085D3777-7996-4375-B5FB-BFD96D1BF9E4}">
      <dgm:prSet/>
      <dgm:spPr/>
      <dgm:t>
        <a:bodyPr rtlCol="0"/>
        <a:lstStyle/>
        <a:p>
          <a:pPr rtl="0"/>
          <a:endParaRPr lang="en-US"/>
        </a:p>
      </dgm:t>
    </dgm:pt>
    <dgm:pt modelId="{8EF545BA-8D8A-4813-A428-2F18D76E61FA}" type="sibTrans" cxnId="{085D3777-7996-4375-B5FB-BFD96D1BF9E4}">
      <dgm:prSet/>
      <dgm:spPr/>
      <dgm:t>
        <a:bodyPr rtlCol="0"/>
        <a:lstStyle/>
        <a:p>
          <a:pPr rtl="0"/>
          <a:endParaRPr lang="en-US"/>
        </a:p>
      </dgm:t>
    </dgm:pt>
    <dgm:pt modelId="{95A524E6-8A71-49A1-AF74-29696A02028A}">
      <dgm:prSet phldrT="[Text]" custT="1"/>
      <dgm:spPr/>
      <dgm:t>
        <a:bodyPr rtlCol="0"/>
        <a:lstStyle/>
        <a:p>
          <a:pPr rtl="0"/>
          <a:r>
            <a:rPr lang="en-GB" sz="2000" b="1" dirty="0">
              <a:solidFill>
                <a:schemeClr val="tx2">
                  <a:lumMod val="25000"/>
                </a:schemeClr>
              </a:solidFill>
              <a:latin typeface="Tahoma" panose="020B0604030504040204" pitchFamily="34" charset="0"/>
              <a:ea typeface="Tahoma" panose="020B0604030504040204" pitchFamily="34" charset="0"/>
              <a:cs typeface="Tahoma" panose="020B0604030504040204" pitchFamily="34" charset="0"/>
            </a:rPr>
            <a:t>Jesus said  ‘</a:t>
          </a:r>
          <a:r>
            <a:rPr lang="en-GB" sz="2400" b="0" i="1" dirty="0"/>
            <a:t>As you go,(</a:t>
          </a:r>
          <a:r>
            <a:rPr lang="en-GB" sz="2400" b="1" i="0" dirty="0"/>
            <a:t>obey and practice) </a:t>
          </a:r>
          <a:r>
            <a:rPr lang="en-GB" sz="2400" b="0" i="1" dirty="0"/>
            <a:t>proclaim this message: ‘The kingdom of heaven has come near”. </a:t>
          </a:r>
          <a:r>
            <a:rPr lang="en-GB" sz="2400" b="1" i="0" dirty="0">
              <a:solidFill>
                <a:schemeClr val="tx2">
                  <a:lumMod val="25000"/>
                </a:schemeClr>
              </a:solidFill>
            </a:rPr>
            <a:t>Stand in God’s authority </a:t>
          </a:r>
          <a:r>
            <a:rPr lang="en-GB" sz="2400" b="0" i="0" dirty="0"/>
            <a:t>Matt 10:7 </a:t>
          </a:r>
          <a:endParaRPr lang="en-gb"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rtlCol="0"/>
        <a:lstStyle/>
        <a:p>
          <a:pPr rtl="0"/>
          <a:endParaRPr lang="en-US"/>
        </a:p>
      </dgm:t>
    </dgm:pt>
    <dgm:pt modelId="{EE0C23C2-8A0C-497A-A914-ED60FDCA930F}" type="sibTrans" cxnId="{764A7F40-FC93-4B5E-82E4-B29F920B2D30}">
      <dgm:prSet/>
      <dgm:spPr/>
      <dgm:t>
        <a:bodyPr rtlCol="0"/>
        <a:lstStyle/>
        <a:p>
          <a:pPr rtl="0"/>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custScaleX="100930" custScaleY="96432">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custScaleY="147418" custLinFactNeighborX="8948" custLinFactNeighborY="9668">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2336"/>
          <a:ext cx="3447370" cy="84153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rtlCol="0" anchor="ctr" anchorCtr="0">
          <a:noAutofit/>
        </a:bodyPr>
        <a:lstStyle/>
        <a:p>
          <a:pPr marL="0" lvl="0" indent="0" algn="ctr" defTabSz="1022350" rtl="0">
            <a:lnSpc>
              <a:spcPct val="90000"/>
            </a:lnSpc>
            <a:spcBef>
              <a:spcPct val="0"/>
            </a:spcBef>
            <a:spcAft>
              <a:spcPct val="35000"/>
            </a:spcAft>
            <a:buNone/>
          </a:pPr>
          <a:r>
            <a:rPr lang="en-gb" sz="2300" kern="1200" dirty="0">
              <a:latin typeface="Tahoma" panose="020B0604030504040204" pitchFamily="34" charset="0"/>
              <a:ea typeface="Tahoma" panose="020B0604030504040204" pitchFamily="34" charset="0"/>
              <a:cs typeface="Tahoma" panose="020B0604030504040204" pitchFamily="34" charset="0"/>
            </a:rPr>
            <a:t>Read Romans 12:6-8</a:t>
          </a:r>
        </a:p>
      </dsp:txBody>
      <dsp:txXfrm>
        <a:off x="3535" y="2336"/>
        <a:ext cx="3447370" cy="841537"/>
      </dsp:txXfrm>
    </dsp:sp>
    <dsp:sp modelId="{17CA1487-CDD9-4364-92F6-A11DBDAFE16C}">
      <dsp:nvSpPr>
        <dsp:cNvPr id="0" name=""/>
        <dsp:cNvSpPr/>
      </dsp:nvSpPr>
      <dsp:spPr>
        <a:xfrm>
          <a:off x="3535" y="843873"/>
          <a:ext cx="3447370" cy="364604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rtlCol="0" anchor="t" anchorCtr="0">
          <a:noAutofit/>
        </a:bodyPr>
        <a:lstStyle/>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What gifts are mentioned?</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What would these look like in action?</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What gifts do you think you have or would like?</a:t>
          </a:r>
        </a:p>
      </dsp:txBody>
      <dsp:txXfrm>
        <a:off x="3535" y="843873"/>
        <a:ext cx="3447370" cy="3646046"/>
      </dsp:txXfrm>
    </dsp:sp>
    <dsp:sp modelId="{055A5EAB-EAE0-4501-8649-31F112FF9AD5}">
      <dsp:nvSpPr>
        <dsp:cNvPr id="0" name=""/>
        <dsp:cNvSpPr/>
      </dsp:nvSpPr>
      <dsp:spPr>
        <a:xfrm>
          <a:off x="3933537" y="2336"/>
          <a:ext cx="3447370" cy="84153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rtlCol="0" anchor="ctr" anchorCtr="0">
          <a:noAutofit/>
        </a:bodyPr>
        <a:lstStyle/>
        <a:p>
          <a:pPr marL="0" lvl="0" indent="0" algn="ctr" defTabSz="1022350" rtl="0">
            <a:lnSpc>
              <a:spcPct val="90000"/>
            </a:lnSpc>
            <a:spcBef>
              <a:spcPct val="0"/>
            </a:spcBef>
            <a:spcAft>
              <a:spcPct val="35000"/>
            </a:spcAft>
            <a:buNone/>
          </a:pPr>
          <a:r>
            <a:rPr lang="en-GB" sz="2300" kern="1200" dirty="0">
              <a:latin typeface="Tahoma" panose="020B0604030504040204" pitchFamily="34" charset="0"/>
              <a:ea typeface="Tahoma" panose="020B0604030504040204" pitchFamily="34" charset="0"/>
              <a:cs typeface="Tahoma" panose="020B0604030504040204" pitchFamily="34" charset="0"/>
            </a:rPr>
            <a:t>Read 1 Corinthians 12:4-11</a:t>
          </a:r>
          <a:endParaRPr lang="en-gb" sz="2300" kern="1200" dirty="0">
            <a:latin typeface="Tahoma" panose="020B0604030504040204" pitchFamily="34" charset="0"/>
            <a:ea typeface="Tahoma" panose="020B0604030504040204" pitchFamily="34" charset="0"/>
            <a:cs typeface="Tahoma" panose="020B0604030504040204" pitchFamily="34" charset="0"/>
          </a:endParaRPr>
        </a:p>
      </dsp:txBody>
      <dsp:txXfrm>
        <a:off x="3933537" y="2336"/>
        <a:ext cx="3447370" cy="841537"/>
      </dsp:txXfrm>
    </dsp:sp>
    <dsp:sp modelId="{E4FD5043-5612-43C5-B6AE-CCD431549399}">
      <dsp:nvSpPr>
        <dsp:cNvPr id="0" name=""/>
        <dsp:cNvSpPr/>
      </dsp:nvSpPr>
      <dsp:spPr>
        <a:xfrm>
          <a:off x="3933537" y="843873"/>
          <a:ext cx="3447370" cy="364604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rtlCol="0" anchor="t" anchorCtr="0">
          <a:noAutofit/>
        </a:bodyPr>
        <a:lstStyle/>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Are there any new gifts here?</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Can you see these gifts at work in people you know?</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Can we expect to see all the gifts in a group of believers as they are provided for the body of Christ?</a:t>
          </a:r>
        </a:p>
      </dsp:txBody>
      <dsp:txXfrm>
        <a:off x="3933537" y="843873"/>
        <a:ext cx="3447370" cy="3646046"/>
      </dsp:txXfrm>
    </dsp:sp>
    <dsp:sp modelId="{23D06E36-F688-4B37-8BB8-73015E665B0E}">
      <dsp:nvSpPr>
        <dsp:cNvPr id="0" name=""/>
        <dsp:cNvSpPr/>
      </dsp:nvSpPr>
      <dsp:spPr>
        <a:xfrm>
          <a:off x="7863539" y="2336"/>
          <a:ext cx="3447370" cy="84153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rtlCol="0" anchor="ctr" anchorCtr="0">
          <a:noAutofit/>
        </a:bodyPr>
        <a:lstStyle/>
        <a:p>
          <a:pPr marL="0" lvl="0" indent="0" algn="ctr" defTabSz="1022350" rtl="0">
            <a:lnSpc>
              <a:spcPct val="90000"/>
            </a:lnSpc>
            <a:spcBef>
              <a:spcPct val="0"/>
            </a:spcBef>
            <a:spcAft>
              <a:spcPct val="35000"/>
            </a:spcAft>
            <a:buNone/>
          </a:pPr>
          <a:r>
            <a:rPr lang="en-gb" sz="2300" kern="1200" dirty="0">
              <a:latin typeface="Tahoma" panose="020B0604030504040204" pitchFamily="34" charset="0"/>
              <a:ea typeface="Tahoma" panose="020B0604030504040204" pitchFamily="34" charset="0"/>
              <a:cs typeface="Tahoma" panose="020B0604030504040204" pitchFamily="34" charset="0"/>
            </a:rPr>
            <a:t>Read 1 </a:t>
          </a:r>
          <a:r>
            <a:rPr lang="en-GB" sz="2300" kern="1200" dirty="0">
              <a:latin typeface="Tahoma" panose="020B0604030504040204" pitchFamily="34" charset="0"/>
              <a:ea typeface="Tahoma" panose="020B0604030504040204" pitchFamily="34" charset="0"/>
              <a:cs typeface="Tahoma" panose="020B0604030504040204" pitchFamily="34" charset="0"/>
            </a:rPr>
            <a:t>C</a:t>
          </a:r>
          <a:r>
            <a:rPr lang="en-gb" sz="2300" kern="1200" dirty="0">
              <a:latin typeface="Tahoma" panose="020B0604030504040204" pitchFamily="34" charset="0"/>
              <a:ea typeface="Tahoma" panose="020B0604030504040204" pitchFamily="34" charset="0"/>
              <a:cs typeface="Tahoma" panose="020B0604030504040204" pitchFamily="34" charset="0"/>
            </a:rPr>
            <a:t>orinthians 12:28 &amp; Ephesians 4:16</a:t>
          </a:r>
        </a:p>
      </dsp:txBody>
      <dsp:txXfrm>
        <a:off x="7863539" y="2336"/>
        <a:ext cx="3447370" cy="841537"/>
      </dsp:txXfrm>
    </dsp:sp>
    <dsp:sp modelId="{EA81ED6A-A7EA-4137-A3DC-D16E79F1B938}">
      <dsp:nvSpPr>
        <dsp:cNvPr id="0" name=""/>
        <dsp:cNvSpPr/>
      </dsp:nvSpPr>
      <dsp:spPr>
        <a:xfrm>
          <a:off x="7863539" y="843873"/>
          <a:ext cx="3447370" cy="364604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rtlCol="0" anchor="t" anchorCtr="0">
          <a:noAutofit/>
        </a:bodyPr>
        <a:lstStyle/>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T</a:t>
          </a:r>
          <a:r>
            <a:rPr lang="en-gb" sz="2300" kern="1200" dirty="0">
              <a:latin typeface="Tahoma" panose="020B0604030504040204" pitchFamily="34" charset="0"/>
              <a:ea typeface="Tahoma" panose="020B0604030504040204" pitchFamily="34" charset="0"/>
              <a:cs typeface="Tahoma" panose="020B0604030504040204" pitchFamily="34" charset="0"/>
            </a:rPr>
            <a:t>here are gifts and there are also ministries.</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What gifts would be useful for a teacher? A pastor? </a:t>
          </a:r>
          <a:r>
            <a:rPr lang="en-GB" sz="2300" kern="1200" dirty="0">
              <a:latin typeface="Tahoma" panose="020B0604030504040204" pitchFamily="34" charset="0"/>
              <a:ea typeface="Tahoma" panose="020B0604030504040204" pitchFamily="34" charset="0"/>
              <a:cs typeface="Tahoma" panose="020B0604030504040204" pitchFamily="34" charset="0"/>
            </a:rPr>
            <a:t>A</a:t>
          </a:r>
          <a:r>
            <a:rPr lang="en-gb" sz="2300" kern="1200" dirty="0">
              <a:latin typeface="Tahoma" panose="020B0604030504040204" pitchFamily="34" charset="0"/>
              <a:ea typeface="Tahoma" panose="020B0604030504040204" pitchFamily="34" charset="0"/>
              <a:cs typeface="Tahoma" panose="020B0604030504040204" pitchFamily="34" charset="0"/>
            </a:rPr>
            <a:t>n evangelist?</a:t>
          </a:r>
        </a:p>
        <a:p>
          <a:pPr marL="228600" lvl="1" indent="-228600" algn="l" defTabSz="1022350" rtl="0">
            <a:lnSpc>
              <a:spcPct val="90000"/>
            </a:lnSpc>
            <a:spcBef>
              <a:spcPct val="0"/>
            </a:spcBef>
            <a:spcAft>
              <a:spcPct val="15000"/>
            </a:spcAft>
            <a:buFont typeface="Wingdings" panose="05000000000000000000" pitchFamily="2" charset="2"/>
            <a:buChar char=""/>
          </a:pPr>
          <a:r>
            <a:rPr lang="en-gb" sz="2300" kern="1200" dirty="0">
              <a:latin typeface="Tahoma" panose="020B0604030504040204" pitchFamily="34" charset="0"/>
              <a:ea typeface="Tahoma" panose="020B0604030504040204" pitchFamily="34" charset="0"/>
              <a:cs typeface="Tahoma" panose="020B0604030504040204" pitchFamily="34" charset="0"/>
            </a:rPr>
            <a:t>What do you know about the gift of tongues and what it is for?</a:t>
          </a:r>
        </a:p>
      </dsp:txBody>
      <dsp:txXfrm>
        <a:off x="7863539" y="843873"/>
        <a:ext cx="3447370" cy="3646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7103140" y="-2883619"/>
          <a:ext cx="1325564" cy="726719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en-GB" sz="2400" b="1" i="0" kern="1200" dirty="0">
              <a:solidFill>
                <a:schemeClr val="tx2">
                  <a:lumMod val="25000"/>
                </a:schemeClr>
              </a:solidFill>
            </a:rPr>
            <a:t>Jesus said </a:t>
          </a:r>
          <a:r>
            <a:rPr lang="en-GB" sz="2400" b="0" i="1" kern="1200" dirty="0"/>
            <a:t>“I tell you the truth, anyone who believes in me will do the same works I have done, and even greater works, because I am going to be with the Father.” </a:t>
          </a:r>
          <a:r>
            <a:rPr lang="en-GB" sz="2400" b="0" i="0" kern="1200" dirty="0"/>
            <a:t>John 4:12</a:t>
          </a:r>
          <a:endParaRPr lang="en-gb" sz="2400" i="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32326" y="151904"/>
        <a:ext cx="7202485" cy="1196146"/>
      </dsp:txXfrm>
    </dsp:sp>
    <dsp:sp modelId="{3230722F-B757-4673-BD2F-9D4BAB5CEE8D}">
      <dsp:nvSpPr>
        <dsp:cNvPr id="0" name=""/>
        <dsp:cNvSpPr/>
      </dsp:nvSpPr>
      <dsp:spPr>
        <a:xfrm>
          <a:off x="0" y="121103"/>
          <a:ext cx="4125813" cy="10838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rtlCol="0" anchor="ctr" anchorCtr="0">
          <a:noAutofit/>
        </a:bodyPr>
        <a:lstStyle/>
        <a:p>
          <a:pPr marL="0" lvl="0" indent="0" algn="ctr" defTabSz="1377950" rtl="0">
            <a:lnSpc>
              <a:spcPct val="90000"/>
            </a:lnSpc>
            <a:spcBef>
              <a:spcPct val="0"/>
            </a:spcBef>
            <a:spcAft>
              <a:spcPct val="35000"/>
            </a:spcAft>
            <a:buNone/>
          </a:pPr>
          <a:r>
            <a:rPr lang="en-gb" sz="3100" kern="1200" dirty="0">
              <a:latin typeface="Tahoma" panose="020B0604030504040204" pitchFamily="34" charset="0"/>
              <a:ea typeface="Tahoma" panose="020B0604030504040204" pitchFamily="34" charset="0"/>
              <a:cs typeface="Tahoma" panose="020B0604030504040204" pitchFamily="34" charset="0"/>
            </a:rPr>
            <a:t>What is the challenge?</a:t>
          </a:r>
        </a:p>
      </dsp:txBody>
      <dsp:txXfrm>
        <a:off x="52911" y="174014"/>
        <a:ext cx="4019991" cy="978058"/>
      </dsp:txXfrm>
    </dsp:sp>
    <dsp:sp modelId="{329ECF1A-78BE-41CB-B252-8011825B67CD}">
      <dsp:nvSpPr>
        <dsp:cNvPr id="0" name=""/>
        <dsp:cNvSpPr/>
      </dsp:nvSpPr>
      <dsp:spPr>
        <a:xfrm rot="5400000">
          <a:off x="7302079" y="-1703828"/>
          <a:ext cx="899187" cy="729569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en-GB" sz="2400" b="1" i="0" kern="1200" dirty="0">
              <a:solidFill>
                <a:schemeClr val="tx2">
                  <a:lumMod val="25000"/>
                </a:schemeClr>
              </a:solidFill>
            </a:rPr>
            <a:t>Peter said </a:t>
          </a:r>
          <a:r>
            <a:rPr lang="en-GB" sz="2400" b="0" i="1" kern="1200" dirty="0"/>
            <a:t>“The promise is for you and your children and for all who are far off—for all whom the Lord our God will call.” </a:t>
          </a:r>
          <a:r>
            <a:rPr lang="en-GB" sz="2400" b="0" i="0" kern="1200" dirty="0"/>
            <a:t>Acts 2:39</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03827" y="1538319"/>
        <a:ext cx="7251797" cy="811397"/>
      </dsp:txXfrm>
    </dsp:sp>
    <dsp:sp modelId="{8A3FE5E4-2689-4041-B2C5-C63BC276A3EF}">
      <dsp:nvSpPr>
        <dsp:cNvPr id="0" name=""/>
        <dsp:cNvSpPr/>
      </dsp:nvSpPr>
      <dsp:spPr>
        <a:xfrm>
          <a:off x="0" y="1382025"/>
          <a:ext cx="4103827" cy="11239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rtlCol="0" anchor="ctr" anchorCtr="0">
          <a:noAutofit/>
        </a:bodyPr>
        <a:lstStyle/>
        <a:p>
          <a:pPr marL="0" lvl="0" indent="0" algn="ctr" defTabSz="1377950" rtl="0">
            <a:lnSpc>
              <a:spcPct val="90000"/>
            </a:lnSpc>
            <a:spcBef>
              <a:spcPct val="0"/>
            </a:spcBef>
            <a:spcAft>
              <a:spcPct val="35000"/>
            </a:spcAft>
            <a:buNone/>
          </a:pPr>
          <a:r>
            <a:rPr lang="en-gb" sz="3100" kern="1200" dirty="0">
              <a:latin typeface="Tahoma" panose="020B0604030504040204" pitchFamily="34" charset="0"/>
              <a:ea typeface="Tahoma" panose="020B0604030504040204" pitchFamily="34" charset="0"/>
              <a:cs typeface="Tahoma" panose="020B0604030504040204" pitchFamily="34" charset="0"/>
            </a:rPr>
            <a:t>Who is this challenge for?</a:t>
          </a:r>
        </a:p>
      </dsp:txBody>
      <dsp:txXfrm>
        <a:off x="54868" y="1436893"/>
        <a:ext cx="3994091" cy="1014248"/>
      </dsp:txXfrm>
    </dsp:sp>
    <dsp:sp modelId="{A66EBD3D-E7C5-421C-B8B5-728648057DDC}">
      <dsp:nvSpPr>
        <dsp:cNvPr id="0" name=""/>
        <dsp:cNvSpPr/>
      </dsp:nvSpPr>
      <dsp:spPr>
        <a:xfrm rot="5400000">
          <a:off x="7302079" y="-523644"/>
          <a:ext cx="899187" cy="729569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None/>
          </a:pPr>
          <a:r>
            <a:rPr lang="en-GB" sz="2400" b="1" i="0" kern="1200" dirty="0">
              <a:solidFill>
                <a:schemeClr val="tx2">
                  <a:lumMod val="25000"/>
                </a:schemeClr>
              </a:solidFill>
            </a:rPr>
            <a:t>Jesus said </a:t>
          </a:r>
          <a:r>
            <a:rPr lang="en-GB" sz="2400" b="0" i="1" kern="1200" dirty="0"/>
            <a:t>“Heal the sick, cleanse the lepers, raise the dead, cast out demons. Freely you have received, freely give.” </a:t>
          </a:r>
          <a:r>
            <a:rPr lang="en-GB" sz="2400" b="0" i="0" kern="1200" dirty="0"/>
            <a:t>Matt 10:8</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03827" y="2718503"/>
        <a:ext cx="7251797" cy="811397"/>
      </dsp:txXfrm>
    </dsp:sp>
    <dsp:sp modelId="{1C763A21-352A-41D1-A2E2-E305DABA275D}">
      <dsp:nvSpPr>
        <dsp:cNvPr id="0" name=""/>
        <dsp:cNvSpPr/>
      </dsp:nvSpPr>
      <dsp:spPr>
        <a:xfrm>
          <a:off x="0" y="2562209"/>
          <a:ext cx="4103827" cy="11239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rtlCol="0" anchor="ctr" anchorCtr="0">
          <a:noAutofit/>
        </a:bodyPr>
        <a:lstStyle/>
        <a:p>
          <a:pPr marL="0" lvl="0" indent="0" algn="ctr" defTabSz="1377950" rtl="0">
            <a:lnSpc>
              <a:spcPct val="90000"/>
            </a:lnSpc>
            <a:spcBef>
              <a:spcPct val="0"/>
            </a:spcBef>
            <a:spcAft>
              <a:spcPct val="35000"/>
            </a:spcAft>
            <a:buNone/>
          </a:pPr>
          <a:r>
            <a:rPr lang="en-GB" sz="3100" kern="1200" dirty="0">
              <a:latin typeface="Tahoma" panose="020B0604030504040204" pitchFamily="34" charset="0"/>
              <a:ea typeface="Tahoma" panose="020B0604030504040204" pitchFamily="34" charset="0"/>
              <a:cs typeface="Tahoma" panose="020B0604030504040204" pitchFamily="34" charset="0"/>
            </a:rPr>
            <a:t>I</a:t>
          </a:r>
          <a:r>
            <a:rPr lang="en-gb" sz="3100" kern="1200" dirty="0">
              <a:latin typeface="Tahoma" panose="020B0604030504040204" pitchFamily="34" charset="0"/>
              <a:ea typeface="Tahoma" panose="020B0604030504040204" pitchFamily="34" charset="0"/>
              <a:cs typeface="Tahoma" panose="020B0604030504040204" pitchFamily="34" charset="0"/>
            </a:rPr>
            <a:t>s this a challenge for you?</a:t>
          </a:r>
        </a:p>
      </dsp:txBody>
      <dsp:txXfrm>
        <a:off x="54868" y="2617077"/>
        <a:ext cx="3994091" cy="1014248"/>
      </dsp:txXfrm>
    </dsp:sp>
    <dsp:sp modelId="{95E0557D-F0A1-4F38-8083-55DE7503164F}">
      <dsp:nvSpPr>
        <dsp:cNvPr id="0" name=""/>
        <dsp:cNvSpPr/>
      </dsp:nvSpPr>
      <dsp:spPr>
        <a:xfrm rot="5400000">
          <a:off x="7302079" y="656539"/>
          <a:ext cx="899187" cy="729569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889000" rtl="0">
            <a:lnSpc>
              <a:spcPct val="90000"/>
            </a:lnSpc>
            <a:spcBef>
              <a:spcPct val="0"/>
            </a:spcBef>
            <a:spcAft>
              <a:spcPct val="15000"/>
            </a:spcAft>
            <a:buChar char="•"/>
          </a:pPr>
          <a:r>
            <a:rPr lang="en-GB" sz="2000" b="1" kern="1200" dirty="0">
              <a:solidFill>
                <a:schemeClr val="tx2">
                  <a:lumMod val="25000"/>
                </a:schemeClr>
              </a:solidFill>
              <a:latin typeface="Tahoma" panose="020B0604030504040204" pitchFamily="34" charset="0"/>
              <a:ea typeface="Tahoma" panose="020B0604030504040204" pitchFamily="34" charset="0"/>
              <a:cs typeface="Tahoma" panose="020B0604030504040204" pitchFamily="34" charset="0"/>
            </a:rPr>
            <a:t>Jesus said  ‘</a:t>
          </a:r>
          <a:r>
            <a:rPr lang="en-GB" sz="2400" b="0" i="1" kern="1200" dirty="0"/>
            <a:t>As you go,(</a:t>
          </a:r>
          <a:r>
            <a:rPr lang="en-GB" sz="2400" b="1" i="0" kern="1200" dirty="0"/>
            <a:t>obey and practice) </a:t>
          </a:r>
          <a:r>
            <a:rPr lang="en-GB" sz="2400" b="0" i="1" kern="1200" dirty="0"/>
            <a:t>proclaim this message: ‘The kingdom of heaven has come near”. </a:t>
          </a:r>
          <a:r>
            <a:rPr lang="en-GB" sz="2400" b="1" i="0" kern="1200" dirty="0">
              <a:solidFill>
                <a:schemeClr val="tx2">
                  <a:lumMod val="25000"/>
                </a:schemeClr>
              </a:solidFill>
            </a:rPr>
            <a:t>Stand in God’s authority </a:t>
          </a:r>
          <a:r>
            <a:rPr lang="en-GB" sz="2400" b="0" i="0" kern="1200" dirty="0"/>
            <a:t>Matt 10:7 </a:t>
          </a:r>
          <a:endParaRPr lang="en-gb"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103827" y="3898687"/>
        <a:ext cx="7251797" cy="811397"/>
      </dsp:txXfrm>
    </dsp:sp>
    <dsp:sp modelId="{B9324B26-5FF5-4FF7-9073-66103CBE8481}">
      <dsp:nvSpPr>
        <dsp:cNvPr id="0" name=""/>
        <dsp:cNvSpPr/>
      </dsp:nvSpPr>
      <dsp:spPr>
        <a:xfrm>
          <a:off x="0" y="3742393"/>
          <a:ext cx="4103827" cy="11239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rtlCol="0" anchor="ctr" anchorCtr="0">
          <a:noAutofit/>
        </a:bodyPr>
        <a:lstStyle/>
        <a:p>
          <a:pPr marL="0" lvl="0" indent="0" algn="ctr" defTabSz="1377950" rtl="0">
            <a:lnSpc>
              <a:spcPct val="90000"/>
            </a:lnSpc>
            <a:spcBef>
              <a:spcPct val="0"/>
            </a:spcBef>
            <a:spcAft>
              <a:spcPct val="35000"/>
            </a:spcAft>
            <a:buNone/>
          </a:pPr>
          <a:r>
            <a:rPr lang="en-gb" sz="3100" kern="1200" dirty="0">
              <a:latin typeface="Tahoma" panose="020B0604030504040204" pitchFamily="34" charset="0"/>
              <a:ea typeface="Tahoma" panose="020B0604030504040204" pitchFamily="34" charset="0"/>
              <a:cs typeface="Tahoma" panose="020B0604030504040204" pitchFamily="34" charset="0"/>
            </a:rPr>
            <a:t>How will I know what gifts I have ?</a:t>
          </a:r>
        </a:p>
      </dsp:txBody>
      <dsp:txXfrm>
        <a:off x="54868" y="3797261"/>
        <a:ext cx="3994091" cy="101424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1B3CE-3BB3-49F6-885E-72FD06B1EF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A7E651-DFE1-47E3-845D-885159262C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65876-FA72-4369-843B-51C5FD5BC155}" type="datetime1">
              <a:rPr lang="en-GB" smtClean="0"/>
              <a:t>10/09/2025</a:t>
            </a:fld>
            <a:endParaRPr lang="en-GB"/>
          </a:p>
        </p:txBody>
      </p:sp>
      <p:sp>
        <p:nvSpPr>
          <p:cNvPr id="4" name="Footer Placeholder 3">
            <a:extLst>
              <a:ext uri="{FF2B5EF4-FFF2-40B4-BE49-F238E27FC236}">
                <a16:creationId xmlns:a16="http://schemas.microsoft.com/office/drawing/2014/main" id="{6014CBA8-0D57-4814-9AB8-028359C744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2D89480-9E0C-4134-95B4-43EFF5EB99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62F978-B558-490B-866A-2EC20D8DA0BD}" type="slidenum">
              <a:rPr lang="en-GB" smtClean="0"/>
              <a:t>‹#›</a:t>
            </a:fld>
            <a:endParaRPr lang="en-GB"/>
          </a:p>
        </p:txBody>
      </p:sp>
    </p:spTree>
    <p:extLst>
      <p:ext uri="{BB962C8B-B14F-4D97-AF65-F5344CB8AC3E}">
        <p14:creationId xmlns:p14="http://schemas.microsoft.com/office/powerpoint/2010/main" val="3399376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7A273-125C-47FA-B374-7D89F2AB632C}" type="datetime1">
              <a:rPr lang="en-GB" noProof="0" smtClean="0"/>
              <a:t>10/09/2025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5A653-D01D-466A-B7F0-1597B7012E1E}" type="slidenum">
              <a:rPr lang="en-GB" noProof="0" smtClean="0"/>
              <a:t>‹#›</a:t>
            </a:fld>
            <a:endParaRPr lang="en-GB" noProof="0"/>
          </a:p>
        </p:txBody>
      </p:sp>
    </p:spTree>
    <p:extLst>
      <p:ext uri="{BB962C8B-B14F-4D97-AF65-F5344CB8AC3E}">
        <p14:creationId xmlns:p14="http://schemas.microsoft.com/office/powerpoint/2010/main" val="2050823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2</a:t>
            </a:fld>
            <a:endParaRPr lang="en-GB"/>
          </a:p>
        </p:txBody>
      </p:sp>
    </p:spTree>
    <p:extLst>
      <p:ext uri="{BB962C8B-B14F-4D97-AF65-F5344CB8AC3E}">
        <p14:creationId xmlns:p14="http://schemas.microsoft.com/office/powerpoint/2010/main" val="390712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10</a:t>
            </a:fld>
            <a:endParaRPr lang="en-GB"/>
          </a:p>
        </p:txBody>
      </p:sp>
    </p:spTree>
    <p:extLst>
      <p:ext uri="{BB962C8B-B14F-4D97-AF65-F5344CB8AC3E}">
        <p14:creationId xmlns:p14="http://schemas.microsoft.com/office/powerpoint/2010/main" val="3942185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17</a:t>
            </a:fld>
            <a:endParaRPr lang="en-GB"/>
          </a:p>
        </p:txBody>
      </p:sp>
    </p:spTree>
    <p:extLst>
      <p:ext uri="{BB962C8B-B14F-4D97-AF65-F5344CB8AC3E}">
        <p14:creationId xmlns:p14="http://schemas.microsoft.com/office/powerpoint/2010/main" val="361683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18</a:t>
            </a:fld>
            <a:endParaRPr lang="en-GB"/>
          </a:p>
        </p:txBody>
      </p:sp>
    </p:spTree>
    <p:extLst>
      <p:ext uri="{BB962C8B-B14F-4D97-AF65-F5344CB8AC3E}">
        <p14:creationId xmlns:p14="http://schemas.microsoft.com/office/powerpoint/2010/main" val="668039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24</a:t>
            </a:fld>
            <a:endParaRPr lang="en-GB"/>
          </a:p>
        </p:txBody>
      </p:sp>
    </p:spTree>
    <p:extLst>
      <p:ext uri="{BB962C8B-B14F-4D97-AF65-F5344CB8AC3E}">
        <p14:creationId xmlns:p14="http://schemas.microsoft.com/office/powerpoint/2010/main" val="1933680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GB" noProof="0"/>
              <a:t>Click to edit Master title style</a:t>
            </a:r>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077511" y="5410201"/>
            <a:ext cx="2743200" cy="365125"/>
          </a:xfrm>
        </p:spPr>
        <p:txBody>
          <a:bodyPr rtlCol="0"/>
          <a:lstStyle/>
          <a:p>
            <a:pPr rtl="0"/>
            <a:fld id="{5DC7FCFC-0FBF-4189-A902-CB649C6BA538}" type="datetime1">
              <a:rPr lang="en-GB" noProof="0" smtClean="0"/>
              <a:t>10/09/2025</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GB" noProof="0"/>
              <a:t>Click icon to add picture</a:t>
            </a:r>
          </a:p>
        </p:txBody>
      </p:sp>
      <p:sp>
        <p:nvSpPr>
          <p:cNvPr id="4" name="Text Placeholder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8AE5B1E1-8BA7-411F-A621-1F1F35B45CC1}"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6E58CB1D-644A-4B82-BBDA-0F91B116CC77}"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GB" noProof="0"/>
              <a:t>Click to edit Master title style</a:t>
            </a:r>
          </a:p>
        </p:txBody>
      </p:sp>
      <p:sp>
        <p:nvSpPr>
          <p:cNvPr id="12" name="Text Placeholder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4" name="Text Placeholder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BC2DFAB3-ED9F-4F57-8A0D-2D96D7D6DF6C}"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4543986B-5FAB-4311-A853-6F15B3891F5C}"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GB" noProof="0"/>
              <a:t>Click to edit Master title style</a:t>
            </a:r>
          </a:p>
        </p:txBody>
      </p:sp>
      <p:sp>
        <p:nvSpPr>
          <p:cNvPr id="7" name="Text Placeholder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9" name="Text Placeholder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0" name="Text Placeholder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1" name="Text Placeholder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2" name="Text Placeholder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762A8C54-D736-4EFB-B294-4E6FB960B9DF}" type="datetime1">
              <a:rPr lang="en-GB" noProof="0" smtClean="0"/>
              <a:t>10/09/2025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GB" noProof="0"/>
              <a:t>Click to edit Master title style</a:t>
            </a:r>
          </a:p>
        </p:txBody>
      </p:sp>
      <p:sp>
        <p:nvSpPr>
          <p:cNvPr id="19" name="Text Placeholder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1" name="Text Placeholder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2" name="Text Placeholder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4" name="Text Placeholder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5" name="Text Placeholder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7" name="Text Placeholder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E0482A6F-92E8-4ADC-9014-79B85FDD5B52}" type="datetime1">
              <a:rPr lang="en-GB" noProof="0" smtClean="0"/>
              <a:t>10/09/2025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1424D7B-D4FC-4CF6-A9E1-C64246571E2B}" type="datetime1">
              <a:rPr lang="en-GB" noProof="0" smtClean="0"/>
              <a:t>10/09/2025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41410" y="609599"/>
            <a:ext cx="7748590" cy="5181601"/>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177F1F3-D938-4D19-BB43-6F210C98863A}" type="datetime1">
              <a:rPr lang="en-GB" noProof="0" smtClean="0"/>
              <a:t>10/09/2025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4B32104-A71F-4AEA-9980-C7EAE66C787E}" type="datetime1">
              <a:rPr lang="en-GB" noProof="0" smtClean="0"/>
              <a:t>10/09/2025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370B211D-CFC0-4516-B855-924B72092E52}" type="datetime1">
              <a:rPr lang="en-GB" noProof="0" smtClean="0"/>
              <a:t>10/09/2025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1141410" y="2249486"/>
            <a:ext cx="4878389" cy="3541714"/>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72200" y="2249486"/>
            <a:ext cx="4875211" cy="3541714"/>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052365F0-9954-42CF-A186-544C08A35D8E}" type="datetime1">
              <a:rPr lang="en-GB" noProof="0" smtClean="0"/>
              <a:t>10/09/2025</a:t>
            </a:fld>
            <a:endParaRPr lang="en-GB" noProof="0" dirty="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141410" y="3073397"/>
            <a:ext cx="4878391" cy="271780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172200" y="3073397"/>
            <a:ext cx="4875210" cy="271780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E69C2DC6-9D18-483A-A3B4-75DB10B19999}" type="datetime1">
              <a:rPr lang="en-GB" noProof="0" smtClean="0"/>
              <a:t>10/09/2025</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505EE26D-AAA5-4FC9-A989-8E9919F3EBF6}" type="datetime1">
              <a:rPr lang="en-GB" noProof="0" smtClean="0"/>
              <a:t>10/09/2025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58663053-096B-46B6-BCEC-684897754B3C}" type="datetime1">
              <a:rPr lang="en-GB" noProof="0" smtClean="0"/>
              <a:t>10/09/2025</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GB" noProof="0"/>
              <a:t>Click to edit Master title style</a:t>
            </a:r>
          </a:p>
        </p:txBody>
      </p:sp>
      <p:sp>
        <p:nvSpPr>
          <p:cNvPr id="3" name="Content Placeholder 2"/>
          <p:cNvSpPr>
            <a:spLocks noGrp="1"/>
          </p:cNvSpPr>
          <p:nvPr>
            <p:ph idx="1" hasCustomPrompt="1"/>
          </p:nvPr>
        </p:nvSpPr>
        <p:spPr>
          <a:xfrm>
            <a:off x="5156200" y="592666"/>
            <a:ext cx="5891209" cy="5198534"/>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9E907371-F324-4835-A953-4F4AD788E41A}"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9C28481C-5577-4AD0-AB24-F37530C518D1}" type="datetime1">
              <a:rPr lang="en-GB" noProof="0" smtClean="0"/>
              <a:t>10/09/2025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8F7C37B3-965E-4A24-ACE3-CD650E1945CC}" type="datetime1">
              <a:rPr lang="en-GB" noProof="0" smtClean="0"/>
              <a:t>10/09/2025</a:t>
            </a:fld>
            <a:endParaRPr lang="en-GB"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worship-praise-singer-black-africa-435108/" TargetMode="External"/><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soulshepherding.org/jesus-solitude-and-silence/"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abbi.org.au/2016/04/azusa-street-jesus-revolution-rainbow-revival/"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5D070-0E11-E23E-38E1-8FD2D775A57B}"/>
              </a:ext>
            </a:extLst>
          </p:cNvPr>
          <p:cNvSpPr>
            <a:spLocks noGrp="1"/>
          </p:cNvSpPr>
          <p:nvPr>
            <p:ph type="title"/>
          </p:nvPr>
        </p:nvSpPr>
        <p:spPr>
          <a:xfrm>
            <a:off x="1141412" y="618518"/>
            <a:ext cx="10115867" cy="1478570"/>
          </a:xfrm>
        </p:spPr>
        <p:txBody>
          <a:bodyPr/>
          <a:lstStyle/>
          <a:p>
            <a:r>
              <a:rPr lang="en-GB" dirty="0"/>
              <a:t>Icy Africa Youth to God Foundations of Becoming a Disciple </a:t>
            </a:r>
            <a:r>
              <a:rPr lang="en-GB" b="1" dirty="0">
                <a:solidFill>
                  <a:schemeClr val="bg1"/>
                </a:solidFill>
              </a:rPr>
              <a:t>Modules 3 and 4  </a:t>
            </a:r>
            <a:r>
              <a:rPr lang="en-GB" dirty="0"/>
              <a:t>:</a:t>
            </a:r>
          </a:p>
        </p:txBody>
      </p:sp>
      <p:sp>
        <p:nvSpPr>
          <p:cNvPr id="5" name="Content Placeholder 4">
            <a:extLst>
              <a:ext uri="{FF2B5EF4-FFF2-40B4-BE49-F238E27FC236}">
                <a16:creationId xmlns:a16="http://schemas.microsoft.com/office/drawing/2014/main" id="{4BC360E6-94AC-BD99-52C2-9C82D1D81BD0}"/>
              </a:ext>
            </a:extLst>
          </p:cNvPr>
          <p:cNvSpPr>
            <a:spLocks noGrp="1"/>
          </p:cNvSpPr>
          <p:nvPr>
            <p:ph sz="half" idx="1"/>
          </p:nvPr>
        </p:nvSpPr>
        <p:spPr/>
        <p:txBody>
          <a:bodyPr>
            <a:normAutofit fontScale="85000" lnSpcReduction="10000"/>
          </a:bodyPr>
          <a:lstStyle/>
          <a:p>
            <a:r>
              <a:rPr lang="en-GB" b="1" dirty="0"/>
              <a:t>1. God’s story - Bible Discovery and Salvation overview</a:t>
            </a:r>
          </a:p>
          <a:p>
            <a:r>
              <a:rPr lang="en-GB" b="1" dirty="0"/>
              <a:t>2. The Choice – Personal response to God’s invitation</a:t>
            </a:r>
          </a:p>
          <a:p>
            <a:r>
              <a:rPr lang="en-GB" dirty="0">
                <a:solidFill>
                  <a:srgbClr val="FFC000"/>
                </a:solidFill>
              </a:rPr>
              <a:t>3. Growing in New Life – Baptism in water and the Holy Spirit</a:t>
            </a:r>
          </a:p>
          <a:p>
            <a:r>
              <a:rPr lang="en-GB" dirty="0">
                <a:solidFill>
                  <a:srgbClr val="FFC000"/>
                </a:solidFill>
              </a:rPr>
              <a:t>4. Discovering God’s workmanship – partnering with God – what He does and what we do (with Spiritual Disciplines</a:t>
            </a:r>
            <a:r>
              <a:rPr lang="en-GB" dirty="0"/>
              <a:t>)</a:t>
            </a:r>
          </a:p>
          <a:p>
            <a:endParaRPr lang="en-GB" dirty="0"/>
          </a:p>
        </p:txBody>
      </p:sp>
      <p:sp>
        <p:nvSpPr>
          <p:cNvPr id="6" name="Content Placeholder 5">
            <a:extLst>
              <a:ext uri="{FF2B5EF4-FFF2-40B4-BE49-F238E27FC236}">
                <a16:creationId xmlns:a16="http://schemas.microsoft.com/office/drawing/2014/main" id="{902A82E1-5B6B-ED5A-8116-715F79C42D96}"/>
              </a:ext>
            </a:extLst>
          </p:cNvPr>
          <p:cNvSpPr>
            <a:spLocks noGrp="1"/>
          </p:cNvSpPr>
          <p:nvPr>
            <p:ph sz="half" idx="2"/>
          </p:nvPr>
        </p:nvSpPr>
        <p:spPr/>
        <p:txBody>
          <a:bodyPr>
            <a:normAutofit fontScale="85000" lnSpcReduction="10000"/>
          </a:bodyPr>
          <a:lstStyle/>
          <a:p>
            <a:r>
              <a:rPr lang="en-GB" dirty="0"/>
              <a:t>5. Vision framing - through divine calling and Kingdom purpose</a:t>
            </a:r>
          </a:p>
          <a:p>
            <a:r>
              <a:rPr lang="en-GB" dirty="0"/>
              <a:t>6. We’re in a battle – getting Equipped for Spiritual Warfare</a:t>
            </a:r>
          </a:p>
          <a:p>
            <a:r>
              <a:rPr lang="en-GB" dirty="0"/>
              <a:t>7. Growing in maturity – in your awareness of who you and where you are in Christ, who He is in you, and how to relate well to others</a:t>
            </a:r>
          </a:p>
          <a:p>
            <a:endParaRPr lang="en-GB" dirty="0"/>
          </a:p>
        </p:txBody>
      </p:sp>
    </p:spTree>
    <p:extLst>
      <p:ext uri="{BB962C8B-B14F-4D97-AF65-F5344CB8AC3E}">
        <p14:creationId xmlns:p14="http://schemas.microsoft.com/office/powerpoint/2010/main" val="306845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04531" y="0"/>
            <a:ext cx="10342880" cy="1666240"/>
          </a:xfrm>
        </p:spPr>
        <p:txBody>
          <a:bodyPr rtlCol="0">
            <a:normAutofit/>
          </a:bodyPr>
          <a:lstStyle/>
          <a:p>
            <a:pPr rtl="0"/>
            <a:r>
              <a:rPr lang="en-GB" sz="4400" dirty="0">
                <a:latin typeface="Rockwell" panose="02060603020205020403" pitchFamily="18" charset="0"/>
              </a:rPr>
              <a:t>Baptism in  the early church </a:t>
            </a:r>
            <a:r>
              <a:rPr lang="en-GB" sz="2000" dirty="0">
                <a:solidFill>
                  <a:srgbClr val="FFC000"/>
                </a:solidFill>
                <a:latin typeface="Rockwell" panose="02060603020205020403" pitchFamily="18" charset="0"/>
              </a:rPr>
              <a:t>see how the early believers followed Jesus ‘ </a:t>
            </a:r>
            <a:r>
              <a:rPr lang="en-GB" sz="2000" dirty="0" err="1">
                <a:solidFill>
                  <a:srgbClr val="FFC000"/>
                </a:solidFill>
                <a:latin typeface="Rockwell" panose="02060603020205020403" pitchFamily="18" charset="0"/>
              </a:rPr>
              <a:t>instructsions</a:t>
            </a:r>
            <a:r>
              <a:rPr lang="en-GB" sz="2000" dirty="0">
                <a:solidFill>
                  <a:srgbClr val="FFC000"/>
                </a:solidFill>
                <a:latin typeface="Rockwell" panose="02060603020205020403" pitchFamily="18" charset="0"/>
              </a:rPr>
              <a: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457200" y="1351280"/>
            <a:ext cx="10789920" cy="5364479"/>
          </a:xfrm>
        </p:spPr>
        <p:txBody>
          <a:bodyPr rtlCol="0">
            <a:normAutofit lnSpcReduction="10000"/>
          </a:bodyPr>
          <a:lstStyle/>
          <a:p>
            <a:pPr lvl="1"/>
            <a:r>
              <a:rPr lang="en-GB" sz="2200" dirty="0"/>
              <a:t>Jesus commanded his disciples to baptise :</a:t>
            </a:r>
            <a:r>
              <a:rPr lang="en-GB" sz="2200" i="1" dirty="0"/>
              <a:t>“All authority in heaven and on earth has been given to me. Go therefore and make disciples of all nations, baptizing them in the name of the Father and of the Son and of the Holy Spirit, teaching them to observe all that I have commanded you. And behold, I am with you always, to the end of the age.”  </a:t>
            </a:r>
            <a:r>
              <a:rPr lang="en-GB" dirty="0"/>
              <a:t>Matthew 28:18</a:t>
            </a:r>
            <a:endParaRPr lang="en-GB" sz="2400" dirty="0">
              <a:latin typeface="Tahoma" panose="020B0604030504040204" pitchFamily="34" charset="0"/>
              <a:ea typeface="Tahoma" panose="020B0604030504040204" pitchFamily="34" charset="0"/>
              <a:cs typeface="Tahoma" panose="020B0604030504040204" pitchFamily="34" charset="0"/>
            </a:endParaRPr>
          </a:p>
          <a:p>
            <a:pPr lvl="1"/>
            <a:endParaRPr lang="en-GB" dirty="0"/>
          </a:p>
          <a:p>
            <a:r>
              <a:rPr lang="en-GB" dirty="0"/>
              <a:t> Paul is baptized immediately after his conversion and recovery at Ananias’s house </a:t>
            </a:r>
            <a:r>
              <a:rPr lang="en-GB" dirty="0">
                <a:solidFill>
                  <a:srgbClr val="FFC000"/>
                </a:solidFill>
              </a:rPr>
              <a:t>Acts 1:18 </a:t>
            </a:r>
            <a:r>
              <a:rPr lang="en-GB" dirty="0"/>
              <a:t>an event he recounts in his testimony in </a:t>
            </a:r>
            <a:r>
              <a:rPr lang="en-GB" dirty="0">
                <a:solidFill>
                  <a:srgbClr val="FFC000"/>
                </a:solidFill>
              </a:rPr>
              <a:t>Acts22:16</a:t>
            </a:r>
            <a:r>
              <a:rPr lang="en-GB" u="sng" dirty="0"/>
              <a:t> </a:t>
            </a:r>
            <a:r>
              <a:rPr lang="en-GB" dirty="0"/>
              <a:t>When Lydia is converted under Paul’s preaching, she also is baptized immediately </a:t>
            </a:r>
            <a:r>
              <a:rPr lang="en-GB" dirty="0">
                <a:solidFill>
                  <a:srgbClr val="FFC000"/>
                </a:solidFill>
              </a:rPr>
              <a:t>Acts 16:15 </a:t>
            </a:r>
            <a:r>
              <a:rPr lang="en-GB" dirty="0"/>
              <a:t>The same could be said of the jailer and his family </a:t>
            </a:r>
            <a:r>
              <a:rPr lang="en-GB" dirty="0">
                <a:solidFill>
                  <a:srgbClr val="FFC000"/>
                </a:solidFill>
              </a:rPr>
              <a:t>Acts 16:33 </a:t>
            </a:r>
            <a:r>
              <a:rPr lang="en-GB" dirty="0"/>
              <a:t>and of the Ephesian disciples of John the Baptist </a:t>
            </a:r>
            <a:r>
              <a:rPr lang="en-GB" dirty="0">
                <a:solidFill>
                  <a:srgbClr val="FFC000"/>
                </a:solidFill>
              </a:rPr>
              <a:t>Acts 19:1-7</a:t>
            </a:r>
          </a:p>
          <a:p>
            <a:r>
              <a:rPr lang="en-GB" dirty="0"/>
              <a:t>Paul also uses baptism as a symbol of believers’ new life in Christ and of their unity with one another (</a:t>
            </a:r>
            <a:r>
              <a:rPr lang="en-GB" dirty="0">
                <a:solidFill>
                  <a:srgbClr val="FFC000"/>
                </a:solidFill>
              </a:rPr>
              <a:t>Gal 3:27; Romans 6:1-4; Colossians 2:11-15; </a:t>
            </a:r>
            <a:r>
              <a:rPr lang="en-GB" dirty="0"/>
              <a:t>also</a:t>
            </a:r>
            <a:r>
              <a:rPr lang="en-GB" dirty="0">
                <a:solidFill>
                  <a:srgbClr val="FFC000"/>
                </a:solidFill>
              </a:rPr>
              <a:t> Titus 3:5</a:t>
            </a:r>
            <a:r>
              <a:rPr lang="en-GB" dirty="0"/>
              <a:t>).</a:t>
            </a:r>
          </a:p>
          <a:p>
            <a:endParaRPr lang="en-GB" dirty="0"/>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60B7-19D2-6E8C-5E36-E332E8BF376D}"/>
              </a:ext>
            </a:extLst>
          </p:cNvPr>
          <p:cNvSpPr>
            <a:spLocks noGrp="1"/>
          </p:cNvSpPr>
          <p:nvPr>
            <p:ph type="title"/>
          </p:nvPr>
        </p:nvSpPr>
        <p:spPr/>
        <p:txBody>
          <a:bodyPr>
            <a:normAutofit/>
          </a:bodyPr>
          <a:lstStyle/>
          <a:p>
            <a:r>
              <a:rPr lang="en-GB" sz="2400" dirty="0"/>
              <a:t>What is our part in this process of transformation? </a:t>
            </a:r>
            <a:r>
              <a:rPr lang="en-GB" sz="2400" b="1" dirty="0">
                <a:solidFill>
                  <a:srgbClr val="FFC000"/>
                </a:solidFill>
              </a:rPr>
              <a:t>the 2nd command</a:t>
            </a:r>
            <a:r>
              <a:rPr lang="en-GB" dirty="0">
                <a:solidFill>
                  <a:schemeClr val="bg1"/>
                </a:solidFill>
              </a:rPr>
              <a:t>: receiving Baptism in the holy spirit : What is this?</a:t>
            </a:r>
          </a:p>
        </p:txBody>
      </p:sp>
      <p:sp>
        <p:nvSpPr>
          <p:cNvPr id="3" name="Content Placeholder 2">
            <a:extLst>
              <a:ext uri="{FF2B5EF4-FFF2-40B4-BE49-F238E27FC236}">
                <a16:creationId xmlns:a16="http://schemas.microsoft.com/office/drawing/2014/main" id="{3BEC7E3A-6456-8831-8899-0358FB97D2CC}"/>
              </a:ext>
            </a:extLst>
          </p:cNvPr>
          <p:cNvSpPr>
            <a:spLocks noGrp="1"/>
          </p:cNvSpPr>
          <p:nvPr>
            <p:ph idx="1"/>
          </p:nvPr>
        </p:nvSpPr>
        <p:spPr>
          <a:xfrm>
            <a:off x="1141412" y="2249486"/>
            <a:ext cx="9905999" cy="4415473"/>
          </a:xfrm>
        </p:spPr>
        <p:txBody>
          <a:bodyPr>
            <a:normAutofit fontScale="92500"/>
          </a:bodyPr>
          <a:lstStyle/>
          <a:p>
            <a:r>
              <a:rPr lang="en-GB" dirty="0"/>
              <a:t>In the Old Testament, Joel prophesied of God pouring out His Spirit in the last days saying: </a:t>
            </a:r>
            <a:r>
              <a:rPr lang="en-GB" i="1" dirty="0"/>
              <a:t>“…I will pour out my Spirit on all people. Your sons and daughters will prophesy, your old men will dream dreams, your young men will see visions. Even on my servants, both men and women, I will pour out my Spirit in those days”</a:t>
            </a:r>
            <a:r>
              <a:rPr lang="en-GB" dirty="0"/>
              <a:t> (Joel 2:28-29).</a:t>
            </a:r>
          </a:p>
          <a:p>
            <a:r>
              <a:rPr lang="en-GB" dirty="0"/>
              <a:t>This was new, under the Old Covenant men and women had been anointed by the Holy Spirit for specific tasks, e.g. bringing wisdom, prophesying: read the scriptures on the next slide, if God could do this under the Old Covenant, how much more in the New?!</a:t>
            </a:r>
          </a:p>
          <a:p>
            <a:r>
              <a:rPr lang="en-GB" dirty="0"/>
              <a:t>Moses yearned for the day when “all the Lord's people were prophets and that the Lord would put his Spirit on them!” (Numbers 11:29).</a:t>
            </a:r>
          </a:p>
          <a:p>
            <a:endParaRPr lang="en-GB" dirty="0"/>
          </a:p>
        </p:txBody>
      </p:sp>
    </p:spTree>
    <p:extLst>
      <p:ext uri="{BB962C8B-B14F-4D97-AF65-F5344CB8AC3E}">
        <p14:creationId xmlns:p14="http://schemas.microsoft.com/office/powerpoint/2010/main" val="2218498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476A-3007-C53B-5389-CC187402D4F6}"/>
              </a:ext>
            </a:extLst>
          </p:cNvPr>
          <p:cNvSpPr>
            <a:spLocks noGrp="1"/>
          </p:cNvSpPr>
          <p:nvPr>
            <p:ph type="title"/>
          </p:nvPr>
        </p:nvSpPr>
        <p:spPr/>
        <p:txBody>
          <a:bodyPr/>
          <a:lstStyle/>
          <a:p>
            <a:r>
              <a:rPr lang="en-GB" dirty="0">
                <a:solidFill>
                  <a:srgbClr val="FFC000"/>
                </a:solidFill>
              </a:rPr>
              <a:t>Receiving the spirit </a:t>
            </a:r>
            <a:r>
              <a:rPr lang="en-GB" dirty="0"/>
              <a:t>and being baptised in the spirit</a:t>
            </a:r>
          </a:p>
        </p:txBody>
      </p:sp>
      <p:sp>
        <p:nvSpPr>
          <p:cNvPr id="3" name="Content Placeholder 2">
            <a:extLst>
              <a:ext uri="{FF2B5EF4-FFF2-40B4-BE49-F238E27FC236}">
                <a16:creationId xmlns:a16="http://schemas.microsoft.com/office/drawing/2014/main" id="{3E257669-C553-9A05-AF71-9B0CE1C982F5}"/>
              </a:ext>
            </a:extLst>
          </p:cNvPr>
          <p:cNvSpPr>
            <a:spLocks noGrp="1"/>
          </p:cNvSpPr>
          <p:nvPr>
            <p:ph sz="half" idx="1"/>
          </p:nvPr>
        </p:nvSpPr>
        <p:spPr>
          <a:xfrm>
            <a:off x="894080" y="1767840"/>
            <a:ext cx="5125719" cy="4582160"/>
          </a:xfrm>
        </p:spPr>
        <p:txBody>
          <a:bodyPr>
            <a:normAutofit fontScale="85000" lnSpcReduction="10000"/>
          </a:bodyPr>
          <a:lstStyle/>
          <a:p>
            <a:r>
              <a:rPr lang="en-GB" dirty="0"/>
              <a:t>Whenever someone surrenders their life to Christ and puts their trust in Him, they are born again. The Holy Spirit comes to live inside them, becoming their comforter, helper, and teacher. That is what happened to the disciples in John 20:22 when Jesus breathed on them and said, </a:t>
            </a:r>
            <a:r>
              <a:rPr lang="en-GB" i="1" dirty="0"/>
              <a:t>“Receive the Holy Spirit</a:t>
            </a:r>
            <a:endParaRPr lang="en-GB" dirty="0"/>
          </a:p>
          <a:p>
            <a:r>
              <a:rPr lang="en-GB" dirty="0"/>
              <a:t>In the letter written to the Romans Paul explains the change that happens when someone is born again. He explains the Holy Spirit becomes one with our spirit. Many people say that this is when they know that they know!</a:t>
            </a:r>
          </a:p>
          <a:p>
            <a:endParaRPr lang="en-GB" dirty="0"/>
          </a:p>
          <a:p>
            <a:endParaRPr lang="en-GB" dirty="0"/>
          </a:p>
        </p:txBody>
      </p:sp>
      <p:sp>
        <p:nvSpPr>
          <p:cNvPr id="4" name="Content Placeholder 3">
            <a:extLst>
              <a:ext uri="{FF2B5EF4-FFF2-40B4-BE49-F238E27FC236}">
                <a16:creationId xmlns:a16="http://schemas.microsoft.com/office/drawing/2014/main" id="{0DCF51E7-8199-3F90-7473-E098E685C56B}"/>
              </a:ext>
            </a:extLst>
          </p:cNvPr>
          <p:cNvSpPr>
            <a:spLocks noGrp="1"/>
          </p:cNvSpPr>
          <p:nvPr>
            <p:ph sz="half" idx="2"/>
          </p:nvPr>
        </p:nvSpPr>
        <p:spPr>
          <a:xfrm>
            <a:off x="6172200" y="2249486"/>
            <a:ext cx="4875211" cy="3989996"/>
          </a:xfrm>
        </p:spPr>
        <p:txBody>
          <a:bodyPr>
            <a:noAutofit/>
          </a:bodyPr>
          <a:lstStyle/>
          <a:p>
            <a:r>
              <a:rPr lang="en-GB" sz="2000" i="1" dirty="0"/>
              <a:t>For as many as are led by the Spirit of God, these are sons of God. For you did not receive the spirit of bondage again to fear, </a:t>
            </a:r>
            <a:r>
              <a:rPr lang="en-GB" sz="2000" i="1" dirty="0">
                <a:solidFill>
                  <a:srgbClr val="FFC000"/>
                </a:solidFill>
              </a:rPr>
              <a:t>but you received the Spirit of adoption </a:t>
            </a:r>
            <a:r>
              <a:rPr lang="en-GB" sz="2000" i="1" dirty="0"/>
              <a:t>by whom we cry out, “Abba,</a:t>
            </a:r>
            <a:r>
              <a:rPr lang="en-GB" sz="2000" i="1" baseline="30000" dirty="0"/>
              <a:t> </a:t>
            </a:r>
            <a:r>
              <a:rPr lang="en-GB" sz="2000" i="1" dirty="0"/>
              <a:t>Father.” </a:t>
            </a:r>
            <a:r>
              <a:rPr lang="en-GB" sz="2000" b="1" i="1" baseline="30000" dirty="0"/>
              <a:t> </a:t>
            </a:r>
            <a:r>
              <a:rPr lang="en-GB" sz="2000" i="1" dirty="0"/>
              <a:t>The Spirit Himself bears witness with our spirit that we are children of God” Romans 8: 14-16</a:t>
            </a:r>
          </a:p>
          <a:p>
            <a:endParaRPr lang="en-GB" sz="2000" i="1" dirty="0"/>
          </a:p>
          <a:p>
            <a:r>
              <a:rPr lang="en-GB" sz="2000" b="1" dirty="0">
                <a:solidFill>
                  <a:srgbClr val="FFC000"/>
                </a:solidFill>
              </a:rPr>
              <a:t>Read Romans 8: How else does the Holy Spirit help us?</a:t>
            </a:r>
          </a:p>
        </p:txBody>
      </p:sp>
    </p:spTree>
    <p:extLst>
      <p:ext uri="{BB962C8B-B14F-4D97-AF65-F5344CB8AC3E}">
        <p14:creationId xmlns:p14="http://schemas.microsoft.com/office/powerpoint/2010/main" val="3435172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531369-B108-CE80-BDB3-2C2163EA15E4}"/>
              </a:ext>
            </a:extLst>
          </p:cNvPr>
          <p:cNvSpPr>
            <a:spLocks noGrp="1"/>
          </p:cNvSpPr>
          <p:nvPr>
            <p:ph type="title"/>
          </p:nvPr>
        </p:nvSpPr>
        <p:spPr/>
        <p:txBody>
          <a:bodyPr>
            <a:normAutofit fontScale="90000"/>
          </a:bodyPr>
          <a:lstStyle/>
          <a:p>
            <a:r>
              <a:rPr lang="en-GB" dirty="0">
                <a:solidFill>
                  <a:srgbClr val="FFC000"/>
                </a:solidFill>
              </a:rPr>
              <a:t>Being Baptised in the spirit</a:t>
            </a:r>
            <a:r>
              <a:rPr lang="en-GB" dirty="0"/>
              <a:t>: Jesus’ confirms what John the Baptist had said, that Jesus would baptise with the holy spirit.</a:t>
            </a:r>
          </a:p>
        </p:txBody>
      </p:sp>
      <p:sp>
        <p:nvSpPr>
          <p:cNvPr id="4" name="Content Placeholder 3">
            <a:extLst>
              <a:ext uri="{FF2B5EF4-FFF2-40B4-BE49-F238E27FC236}">
                <a16:creationId xmlns:a16="http://schemas.microsoft.com/office/drawing/2014/main" id="{7351B977-6B07-7348-CE5A-DFC586D2D0CE}"/>
              </a:ext>
            </a:extLst>
          </p:cNvPr>
          <p:cNvSpPr>
            <a:spLocks noGrp="1"/>
          </p:cNvSpPr>
          <p:nvPr>
            <p:ph sz="half" idx="1"/>
          </p:nvPr>
        </p:nvSpPr>
        <p:spPr>
          <a:xfrm>
            <a:off x="721360" y="2249486"/>
            <a:ext cx="5298439" cy="4191954"/>
          </a:xfrm>
        </p:spPr>
        <p:txBody>
          <a:bodyPr>
            <a:normAutofit fontScale="92500" lnSpcReduction="20000"/>
          </a:bodyPr>
          <a:lstStyle/>
          <a:p>
            <a:r>
              <a:rPr lang="en-GB" dirty="0"/>
              <a:t>The disciples had already received the Holy Spirit when Jesus blew on them but Jesus explained the important purpose of the baptism in the Holy Spirit just before He ascended into heaven. He said,</a:t>
            </a:r>
            <a:r>
              <a:rPr lang="en-GB" dirty="0">
                <a:solidFill>
                  <a:srgbClr val="FFC000"/>
                </a:solidFill>
              </a:rPr>
              <a:t> </a:t>
            </a:r>
            <a:r>
              <a:rPr lang="en-GB" i="1" dirty="0">
                <a:solidFill>
                  <a:srgbClr val="FFC000"/>
                </a:solidFill>
              </a:rPr>
              <a:t>“You will receive power when the Holy Spirit comes on you; and you will be my witnesses in Jerusalem, and in all Judea and Samaria, and to the ends of the earth”</a:t>
            </a:r>
            <a:r>
              <a:rPr lang="en-GB" dirty="0">
                <a:solidFill>
                  <a:srgbClr val="FFC000"/>
                </a:solidFill>
              </a:rPr>
              <a:t> (Acts 1:8)</a:t>
            </a:r>
            <a:r>
              <a:rPr lang="en-GB" dirty="0"/>
              <a:t>. The primary purpose then and still today is to empower us to be witnesses everywhere that God sends us.</a:t>
            </a:r>
          </a:p>
        </p:txBody>
      </p:sp>
      <p:sp>
        <p:nvSpPr>
          <p:cNvPr id="3" name="Text Placeholder 2">
            <a:extLst>
              <a:ext uri="{FF2B5EF4-FFF2-40B4-BE49-F238E27FC236}">
                <a16:creationId xmlns:a16="http://schemas.microsoft.com/office/drawing/2014/main" id="{B67D7A1B-BF29-5EBA-6847-6717EEAB9541}"/>
              </a:ext>
            </a:extLst>
          </p:cNvPr>
          <p:cNvSpPr>
            <a:spLocks noGrp="1"/>
          </p:cNvSpPr>
          <p:nvPr>
            <p:ph sz="half" idx="2"/>
          </p:nvPr>
        </p:nvSpPr>
        <p:spPr>
          <a:xfrm>
            <a:off x="6019800" y="2249486"/>
            <a:ext cx="5027612" cy="4435794"/>
          </a:xfrm>
        </p:spPr>
        <p:txBody>
          <a:bodyPr>
            <a:normAutofit fontScale="92500" lnSpcReduction="20000"/>
          </a:bodyPr>
          <a:lstStyle/>
          <a:p>
            <a:r>
              <a:rPr lang="en-GB" dirty="0"/>
              <a:t>Jesus Himself commanded His disciples: </a:t>
            </a:r>
            <a:r>
              <a:rPr lang="en-GB" i="1" dirty="0">
                <a:solidFill>
                  <a:srgbClr val="FFC000"/>
                </a:solidFill>
              </a:rPr>
              <a:t>“Do not leave Jerusalem, but wait for the gift my Father promised, which you have heard me speak about. For John baptized with water, but in a few days you will be baptized with the Holy Spirit”</a:t>
            </a:r>
            <a:r>
              <a:rPr lang="en-GB" dirty="0">
                <a:solidFill>
                  <a:srgbClr val="FFC000"/>
                </a:solidFill>
              </a:rPr>
              <a:t> (Acts 1:4-5). </a:t>
            </a:r>
            <a:r>
              <a:rPr lang="en-GB" dirty="0"/>
              <a:t>Being baptized in the Holy Spirit was so important that Jesus did not even want His disciples to leave the city limits without it!</a:t>
            </a:r>
          </a:p>
          <a:p>
            <a:endParaRPr lang="en-GB" dirty="0"/>
          </a:p>
        </p:txBody>
      </p:sp>
    </p:spTree>
    <p:extLst>
      <p:ext uri="{BB962C8B-B14F-4D97-AF65-F5344CB8AC3E}">
        <p14:creationId xmlns:p14="http://schemas.microsoft.com/office/powerpoint/2010/main" val="299052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36A2-8F84-5F44-DACB-AB9A419A1835}"/>
              </a:ext>
            </a:extLst>
          </p:cNvPr>
          <p:cNvSpPr>
            <a:spLocks noGrp="1"/>
          </p:cNvSpPr>
          <p:nvPr>
            <p:ph type="title"/>
          </p:nvPr>
        </p:nvSpPr>
        <p:spPr>
          <a:xfrm>
            <a:off x="375920" y="386080"/>
            <a:ext cx="6700001" cy="1219200"/>
          </a:xfrm>
        </p:spPr>
        <p:txBody>
          <a:bodyPr anchor="b">
            <a:normAutofit/>
          </a:bodyPr>
          <a:lstStyle/>
          <a:p>
            <a:r>
              <a:rPr lang="en-GB" dirty="0"/>
              <a:t>Baptism in the spirit: power to be witnesses</a:t>
            </a:r>
          </a:p>
        </p:txBody>
      </p:sp>
      <p:pic>
        <p:nvPicPr>
          <p:cNvPr id="5" name="Picture Placeholder 4" descr="A group of men praying&#10;&#10;AI-generated content may be incorrect.">
            <a:extLst>
              <a:ext uri="{FF2B5EF4-FFF2-40B4-BE49-F238E27FC236}">
                <a16:creationId xmlns:a16="http://schemas.microsoft.com/office/drawing/2014/main" id="{DCE808CD-209D-013D-8A94-30D8C9DC3D43}"/>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6501" r="26501"/>
          <a:stretch>
            <a:fillRect/>
          </a:stretch>
        </p:blipFill>
        <p:spPr/>
      </p:pic>
      <p:sp>
        <p:nvSpPr>
          <p:cNvPr id="3" name="Content Placeholder 2">
            <a:extLst>
              <a:ext uri="{FF2B5EF4-FFF2-40B4-BE49-F238E27FC236}">
                <a16:creationId xmlns:a16="http://schemas.microsoft.com/office/drawing/2014/main" id="{5689EEF1-5495-D094-F5B0-09150B1D4E2C}"/>
              </a:ext>
            </a:extLst>
          </p:cNvPr>
          <p:cNvSpPr>
            <a:spLocks noGrp="1"/>
          </p:cNvSpPr>
          <p:nvPr>
            <p:ph type="body" sz="half" idx="2"/>
          </p:nvPr>
        </p:nvSpPr>
        <p:spPr>
          <a:xfrm>
            <a:off x="375920" y="1605280"/>
            <a:ext cx="6700001" cy="4978400"/>
          </a:xfrm>
        </p:spPr>
        <p:txBody>
          <a:bodyPr>
            <a:noAutofit/>
          </a:bodyPr>
          <a:lstStyle/>
          <a:p>
            <a:r>
              <a:rPr lang="en-GB" sz="2400" dirty="0"/>
              <a:t>Acts 2:1-4 tells us what happened when the Holy Spirit came upon them: </a:t>
            </a:r>
            <a:r>
              <a:rPr lang="en-GB" sz="2400" i="1" dirty="0">
                <a:solidFill>
                  <a:srgbClr val="FFC000"/>
                </a:solidFill>
              </a:rPr>
              <a:t>“When the day of Pentecost came, they were all together in one place. Suddenly a sound like the blowing of a violent wind came from heaven and filled the whole house where they were sitting. They saw what seemed to be tongues of fire that separated and came to rest on each of them. All of them were filled with the Holy Spirit and began to speak in other tongues as the Spirit enabled them.”</a:t>
            </a:r>
          </a:p>
          <a:p>
            <a:r>
              <a:rPr lang="en-GB" sz="2400" dirty="0"/>
              <a:t>This is the first time Peter preached and 3,000 were saved</a:t>
            </a:r>
          </a:p>
        </p:txBody>
      </p:sp>
    </p:spTree>
    <p:extLst>
      <p:ext uri="{BB962C8B-B14F-4D97-AF65-F5344CB8AC3E}">
        <p14:creationId xmlns:p14="http://schemas.microsoft.com/office/powerpoint/2010/main" val="132092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C0AC1F-AD06-541F-4C2E-F44725210A50}"/>
              </a:ext>
            </a:extLst>
          </p:cNvPr>
          <p:cNvSpPr>
            <a:spLocks noGrp="1"/>
          </p:cNvSpPr>
          <p:nvPr>
            <p:ph type="title"/>
          </p:nvPr>
        </p:nvSpPr>
        <p:spPr/>
        <p:txBody>
          <a:bodyPr>
            <a:normAutofit fontScale="90000"/>
          </a:bodyPr>
          <a:lstStyle/>
          <a:p>
            <a:r>
              <a:rPr lang="en-GB" b="1" dirty="0"/>
              <a:t>How to Receive the Baptism of the Holy Spirit</a:t>
            </a:r>
            <a:br>
              <a:rPr lang="en-GB" b="1" dirty="0"/>
            </a:br>
            <a:endParaRPr lang="en-GB" dirty="0"/>
          </a:p>
        </p:txBody>
      </p:sp>
      <p:sp>
        <p:nvSpPr>
          <p:cNvPr id="6" name="Content Placeholder 5">
            <a:extLst>
              <a:ext uri="{FF2B5EF4-FFF2-40B4-BE49-F238E27FC236}">
                <a16:creationId xmlns:a16="http://schemas.microsoft.com/office/drawing/2014/main" id="{EF33738E-1FE3-DBF7-2C1E-D754756869D8}"/>
              </a:ext>
            </a:extLst>
          </p:cNvPr>
          <p:cNvSpPr>
            <a:spLocks noGrp="1"/>
          </p:cNvSpPr>
          <p:nvPr>
            <p:ph sz="half" idx="1"/>
          </p:nvPr>
        </p:nvSpPr>
        <p:spPr>
          <a:xfrm>
            <a:off x="284480" y="1676400"/>
            <a:ext cx="5735319" cy="4114800"/>
          </a:xfrm>
          <a:solidFill>
            <a:schemeClr val="bg2">
              <a:lumMod val="60000"/>
              <a:lumOff val="40000"/>
            </a:schemeClr>
          </a:solidFill>
        </p:spPr>
        <p:txBody>
          <a:bodyPr>
            <a:normAutofit fontScale="92500"/>
          </a:bodyPr>
          <a:lstStyle/>
          <a:p>
            <a:r>
              <a:rPr lang="en-GB" b="1" dirty="0">
                <a:solidFill>
                  <a:srgbClr val="FFC000"/>
                </a:solidFill>
              </a:rPr>
              <a:t>Ask</a:t>
            </a:r>
            <a:r>
              <a:rPr lang="en-GB" dirty="0"/>
              <a:t> :Jesus said, </a:t>
            </a:r>
            <a:r>
              <a:rPr lang="en-GB" i="1" dirty="0"/>
              <a:t>“If you then, being evil, know how to give good gifts to your children, how much more will your heavenly Father give the Holy Spirit to those who ask Him!”</a:t>
            </a:r>
            <a:r>
              <a:rPr lang="en-GB" dirty="0"/>
              <a:t> (Luke 11:13).</a:t>
            </a:r>
          </a:p>
          <a:p>
            <a:endParaRPr lang="en-GB" dirty="0"/>
          </a:p>
          <a:p>
            <a:r>
              <a:rPr lang="en-GB" dirty="0"/>
              <a:t> God </a:t>
            </a:r>
            <a:r>
              <a:rPr lang="en-GB" dirty="0" err="1"/>
              <a:t>fulfills</a:t>
            </a:r>
            <a:r>
              <a:rPr lang="en-GB" dirty="0"/>
              <a:t> His promises in a variety of ways, and no two human beings are alike in how they receive spiritual things.</a:t>
            </a:r>
            <a:br>
              <a:rPr lang="en-GB" dirty="0"/>
            </a:br>
            <a:endParaRPr lang="en-GB" dirty="0"/>
          </a:p>
        </p:txBody>
      </p:sp>
      <p:sp>
        <p:nvSpPr>
          <p:cNvPr id="7" name="Content Placeholder 6">
            <a:extLst>
              <a:ext uri="{FF2B5EF4-FFF2-40B4-BE49-F238E27FC236}">
                <a16:creationId xmlns:a16="http://schemas.microsoft.com/office/drawing/2014/main" id="{A75FE0B7-59EF-A4D8-2575-8B885B079661}"/>
              </a:ext>
            </a:extLst>
          </p:cNvPr>
          <p:cNvSpPr>
            <a:spLocks noGrp="1"/>
          </p:cNvSpPr>
          <p:nvPr>
            <p:ph sz="half" idx="2"/>
          </p:nvPr>
        </p:nvSpPr>
        <p:spPr>
          <a:xfrm>
            <a:off x="6172200" y="1595120"/>
            <a:ext cx="5369560" cy="4196080"/>
          </a:xfrm>
          <a:solidFill>
            <a:schemeClr val="bg2">
              <a:lumMod val="60000"/>
              <a:lumOff val="40000"/>
            </a:schemeClr>
          </a:solidFill>
        </p:spPr>
        <p:txBody>
          <a:bodyPr>
            <a:normAutofit fontScale="92500"/>
          </a:bodyPr>
          <a:lstStyle/>
          <a:p>
            <a:r>
              <a:rPr lang="en-GB" dirty="0"/>
              <a:t>The New Testament tells us that some believers received the baptism of the Holy Spirit at the moment of their conversion, such as Cornelius and his family (see Acts 10).</a:t>
            </a:r>
          </a:p>
          <a:p>
            <a:r>
              <a:rPr lang="en-GB" dirty="0"/>
              <a:t> Others, such as the believers in Ephesus, received it at a later time (see Acts 19:1–5). We should never limit God by our own expectations. He is sovereign and will work in whatever way He chooses.</a:t>
            </a:r>
          </a:p>
        </p:txBody>
      </p:sp>
    </p:spTree>
    <p:extLst>
      <p:ext uri="{BB962C8B-B14F-4D97-AF65-F5344CB8AC3E}">
        <p14:creationId xmlns:p14="http://schemas.microsoft.com/office/powerpoint/2010/main" val="37723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6BB0-657E-D8BE-AAC4-AFB57023D092}"/>
              </a:ext>
            </a:extLst>
          </p:cNvPr>
          <p:cNvSpPr>
            <a:spLocks noGrp="1"/>
          </p:cNvSpPr>
          <p:nvPr>
            <p:ph type="title"/>
          </p:nvPr>
        </p:nvSpPr>
        <p:spPr>
          <a:xfrm>
            <a:off x="426720" y="132080"/>
            <a:ext cx="11673840" cy="1965008"/>
          </a:xfrm>
        </p:spPr>
        <p:txBody>
          <a:bodyPr>
            <a:normAutofit/>
          </a:bodyPr>
          <a:lstStyle/>
          <a:p>
            <a:r>
              <a:rPr lang="en-GB" sz="2400" dirty="0"/>
              <a:t>the Holy spirit brings his gifts and fruit when he baptises us. </a:t>
            </a:r>
            <a:br>
              <a:rPr lang="en-GB" sz="2400" dirty="0"/>
            </a:br>
            <a:r>
              <a:rPr lang="en-GB" sz="2400" dirty="0"/>
              <a:t>consider these scriptures from the old testament &amp; read the stories..</a:t>
            </a:r>
            <a:br>
              <a:rPr lang="en-GB" sz="2400" dirty="0"/>
            </a:br>
            <a:r>
              <a:rPr lang="en-GB" sz="2400" b="1" dirty="0">
                <a:solidFill>
                  <a:srgbClr val="FFC000"/>
                </a:solidFill>
              </a:rPr>
              <a:t>-how did people experience the holy spirit?  </a:t>
            </a:r>
            <a:r>
              <a:rPr lang="en-GB" sz="2000" b="1" dirty="0">
                <a:solidFill>
                  <a:srgbClr val="FFC000"/>
                </a:solidFill>
              </a:rPr>
              <a:t>if the holy spirit can equip people in this way under the old covenant, how much more in the new</a:t>
            </a:r>
            <a:r>
              <a:rPr lang="en-GB" sz="2400" b="1" dirty="0">
                <a:solidFill>
                  <a:srgbClr val="FFC000"/>
                </a:solidFill>
              </a:rPr>
              <a:t>. </a:t>
            </a:r>
          </a:p>
        </p:txBody>
      </p:sp>
      <p:sp>
        <p:nvSpPr>
          <p:cNvPr id="3" name="Content Placeholder 2">
            <a:extLst>
              <a:ext uri="{FF2B5EF4-FFF2-40B4-BE49-F238E27FC236}">
                <a16:creationId xmlns:a16="http://schemas.microsoft.com/office/drawing/2014/main" id="{7D208BBA-A7ED-FC84-CA73-34A01F28454D}"/>
              </a:ext>
            </a:extLst>
          </p:cNvPr>
          <p:cNvSpPr>
            <a:spLocks noGrp="1"/>
          </p:cNvSpPr>
          <p:nvPr>
            <p:ph sz="half" idx="1"/>
          </p:nvPr>
        </p:nvSpPr>
        <p:spPr>
          <a:xfrm>
            <a:off x="91440" y="1798320"/>
            <a:ext cx="5928360" cy="4927600"/>
          </a:xfrm>
          <a:solidFill>
            <a:schemeClr val="accent4">
              <a:lumMod val="75000"/>
            </a:schemeClr>
          </a:solidFill>
        </p:spPr>
        <p:txBody>
          <a:bodyPr>
            <a:noAutofit/>
          </a:bodyPr>
          <a:lstStyle/>
          <a:p>
            <a:pPr fontAlgn="base"/>
            <a:r>
              <a:rPr lang="en-GB" dirty="0"/>
              <a:t>Joseph was filled with the Spirit of God (Genesis 41:38).</a:t>
            </a:r>
          </a:p>
          <a:p>
            <a:pPr fontAlgn="base"/>
            <a:r>
              <a:rPr lang="en-GB" dirty="0"/>
              <a:t>The craftsmen who built the tabernacle were filled with the Spirit of God (Exodus 31:3).</a:t>
            </a:r>
          </a:p>
          <a:p>
            <a:pPr fontAlgn="base"/>
            <a:r>
              <a:rPr lang="en-GB" dirty="0"/>
              <a:t>Joshua was filled with the Spirit of God (Numbers 27:18).</a:t>
            </a:r>
          </a:p>
          <a:p>
            <a:pPr fontAlgn="base"/>
            <a:r>
              <a:rPr lang="en-GB" dirty="0"/>
              <a:t>The judge Othniel was filled with the Spirit of God (Judges 3:10).</a:t>
            </a:r>
          </a:p>
          <a:p>
            <a:r>
              <a:rPr lang="en-GB" dirty="0"/>
              <a:t>The judge and prophetess Deborah was filled with the spirit of God (Judges 4:4)</a:t>
            </a:r>
          </a:p>
        </p:txBody>
      </p:sp>
      <p:sp>
        <p:nvSpPr>
          <p:cNvPr id="4" name="Content Placeholder 3">
            <a:extLst>
              <a:ext uri="{FF2B5EF4-FFF2-40B4-BE49-F238E27FC236}">
                <a16:creationId xmlns:a16="http://schemas.microsoft.com/office/drawing/2014/main" id="{C94F2559-D36D-5ABC-B8DC-B2F486F1EE3E}"/>
              </a:ext>
            </a:extLst>
          </p:cNvPr>
          <p:cNvSpPr>
            <a:spLocks noGrp="1"/>
          </p:cNvSpPr>
          <p:nvPr>
            <p:ph sz="half" idx="2"/>
          </p:nvPr>
        </p:nvSpPr>
        <p:spPr>
          <a:xfrm>
            <a:off x="6172200" y="1798320"/>
            <a:ext cx="5928360" cy="4927600"/>
          </a:xfrm>
          <a:solidFill>
            <a:schemeClr val="accent4">
              <a:lumMod val="75000"/>
            </a:schemeClr>
          </a:solidFill>
        </p:spPr>
        <p:txBody>
          <a:bodyPr>
            <a:normAutofit lnSpcReduction="10000"/>
          </a:bodyPr>
          <a:lstStyle/>
          <a:p>
            <a:pPr fontAlgn="base"/>
            <a:r>
              <a:rPr lang="en-GB" dirty="0"/>
              <a:t>The judge Gideon was filled with the Spirit of God (Judges 6:34).</a:t>
            </a:r>
          </a:p>
          <a:p>
            <a:pPr fontAlgn="base"/>
            <a:r>
              <a:rPr lang="en-GB" dirty="0"/>
              <a:t>The judge Jephthah was filled with the Spirit of God (Judges 11:29).</a:t>
            </a:r>
          </a:p>
          <a:p>
            <a:pPr fontAlgn="base"/>
            <a:r>
              <a:rPr lang="en-GB" dirty="0"/>
              <a:t>The judge Samson was filled with the Spirit of God (Judges 13:5, 14:6, 14:19, 15:14).</a:t>
            </a:r>
          </a:p>
          <a:p>
            <a:pPr fontAlgn="base"/>
            <a:r>
              <a:rPr lang="en-GB" dirty="0"/>
              <a:t>Saul was filled with the Spirit of God (1 Samuel 10:9-10).</a:t>
            </a:r>
          </a:p>
          <a:p>
            <a:pPr fontAlgn="base"/>
            <a:r>
              <a:rPr lang="en-GB" dirty="0"/>
              <a:t>David was filled with the Spirit of God (1 Samuel 16:13).</a:t>
            </a:r>
          </a:p>
          <a:p>
            <a:endParaRPr lang="en-GB" dirty="0"/>
          </a:p>
        </p:txBody>
      </p:sp>
    </p:spTree>
    <p:extLst>
      <p:ext uri="{BB962C8B-B14F-4D97-AF65-F5344CB8AC3E}">
        <p14:creationId xmlns:p14="http://schemas.microsoft.com/office/powerpoint/2010/main" val="3987244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792480" y="0"/>
            <a:ext cx="10254931" cy="1981200"/>
          </a:xfrm>
        </p:spPr>
        <p:txBody>
          <a:bodyPr rtlCol="0">
            <a:normAutofit/>
          </a:bodyPr>
          <a:lstStyle/>
          <a:p>
            <a:pPr rtl="0"/>
            <a:r>
              <a:rPr lang="en-GB" sz="2800" dirty="0">
                <a:latin typeface="Rockwell" panose="02060603020205020403" pitchFamily="18" charset="0"/>
              </a:rPr>
              <a:t>spiritual gifts are the ability given by the holy spirit to do the works Jesus did.</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419354033"/>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036320" y="618518"/>
            <a:ext cx="10011091" cy="1383002"/>
          </a:xfrm>
        </p:spPr>
        <p:txBody>
          <a:bodyPr rtlCol="0">
            <a:normAutofit/>
          </a:bodyPr>
          <a:lstStyle/>
          <a:p>
            <a:pPr rtl="0"/>
            <a:r>
              <a:rPr lang="en-GB" sz="4400" dirty="0">
                <a:latin typeface="Rockwell" panose="02060603020205020403" pitchFamily="18" charset="0"/>
              </a:rPr>
              <a:t>The holy spirit is the giver of gifts</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16081247"/>
              </p:ext>
            </p:extLst>
          </p:nvPr>
        </p:nvGraphicFramePr>
        <p:xfrm>
          <a:off x="508000" y="1778000"/>
          <a:ext cx="11399520" cy="4866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689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29283-BC73-173F-1138-DB66384E5F30}"/>
              </a:ext>
            </a:extLst>
          </p:cNvPr>
          <p:cNvSpPr>
            <a:spLocks noGrp="1"/>
          </p:cNvSpPr>
          <p:nvPr>
            <p:ph type="title"/>
          </p:nvPr>
        </p:nvSpPr>
        <p:spPr>
          <a:xfrm>
            <a:off x="701041" y="243528"/>
            <a:ext cx="10346370" cy="820102"/>
          </a:xfrm>
        </p:spPr>
        <p:txBody>
          <a:bodyPr/>
          <a:lstStyle/>
          <a:p>
            <a:r>
              <a:rPr lang="en-GB" dirty="0"/>
              <a:t>Understanding the gifts 1.</a:t>
            </a:r>
          </a:p>
        </p:txBody>
      </p:sp>
      <p:sp>
        <p:nvSpPr>
          <p:cNvPr id="5" name="Text Placeholder 4">
            <a:extLst>
              <a:ext uri="{FF2B5EF4-FFF2-40B4-BE49-F238E27FC236}">
                <a16:creationId xmlns:a16="http://schemas.microsoft.com/office/drawing/2014/main" id="{7D165F23-1762-8D00-CF13-42E40BC15CA9}"/>
              </a:ext>
            </a:extLst>
          </p:cNvPr>
          <p:cNvSpPr>
            <a:spLocks noGrp="1"/>
          </p:cNvSpPr>
          <p:nvPr>
            <p:ph type="body" idx="1"/>
          </p:nvPr>
        </p:nvSpPr>
        <p:spPr>
          <a:xfrm>
            <a:off x="1168557" y="947737"/>
            <a:ext cx="2885283" cy="423863"/>
          </a:xfrm>
          <a:solidFill>
            <a:schemeClr val="accent3"/>
          </a:solidFill>
        </p:spPr>
        <p:txBody>
          <a:bodyPr/>
          <a:lstStyle/>
          <a:p>
            <a:r>
              <a:rPr lang="en-GB" dirty="0"/>
              <a:t>Prophecy</a:t>
            </a:r>
          </a:p>
        </p:txBody>
      </p:sp>
      <p:sp>
        <p:nvSpPr>
          <p:cNvPr id="8" name="Text Placeholder 7">
            <a:extLst>
              <a:ext uri="{FF2B5EF4-FFF2-40B4-BE49-F238E27FC236}">
                <a16:creationId xmlns:a16="http://schemas.microsoft.com/office/drawing/2014/main" id="{C155F1D2-A3BA-B377-A4FF-96182BAE6ED2}"/>
              </a:ext>
            </a:extLst>
          </p:cNvPr>
          <p:cNvSpPr>
            <a:spLocks noGrp="1"/>
          </p:cNvSpPr>
          <p:nvPr>
            <p:ph type="body" sz="half" idx="15"/>
          </p:nvPr>
        </p:nvSpPr>
        <p:spPr>
          <a:xfrm>
            <a:off x="701040" y="1371600"/>
            <a:ext cx="3635613" cy="4419599"/>
          </a:xfrm>
        </p:spPr>
        <p:txBody>
          <a:bodyPr>
            <a:noAutofit/>
          </a:bodyPr>
          <a:lstStyle/>
          <a:p>
            <a:r>
              <a:rPr lang="en-GB" sz="2000" dirty="0"/>
              <a:t>The Greek word translated “prophecy” properly means “a speaking forth.”  speaking out words,  sometimes with the aid of a sensed picture, or a dream.</a:t>
            </a:r>
          </a:p>
          <a:p>
            <a:r>
              <a:rPr lang="en-GB" sz="2000" dirty="0"/>
              <a:t>Coming from the Holy Spirit’s promptings Prophecy is giving encouragement, challenge,  comforting  (and rarely, directional from someone who is an accredited prophet). All prophecy needs to be checked because, it come through people who are imperfect.</a:t>
            </a:r>
          </a:p>
        </p:txBody>
      </p:sp>
      <p:sp>
        <p:nvSpPr>
          <p:cNvPr id="6" name="Text Placeholder 5">
            <a:extLst>
              <a:ext uri="{FF2B5EF4-FFF2-40B4-BE49-F238E27FC236}">
                <a16:creationId xmlns:a16="http://schemas.microsoft.com/office/drawing/2014/main" id="{50629E87-EDB6-6F00-0557-03C0D75121A6}"/>
              </a:ext>
            </a:extLst>
          </p:cNvPr>
          <p:cNvSpPr>
            <a:spLocks noGrp="1"/>
          </p:cNvSpPr>
          <p:nvPr>
            <p:ph type="body" sz="quarter" idx="3"/>
          </p:nvPr>
        </p:nvSpPr>
        <p:spPr>
          <a:xfrm>
            <a:off x="4529692" y="947737"/>
            <a:ext cx="2885283" cy="423863"/>
          </a:xfrm>
          <a:solidFill>
            <a:schemeClr val="accent3"/>
          </a:solidFill>
        </p:spPr>
        <p:txBody>
          <a:bodyPr/>
          <a:lstStyle/>
          <a:p>
            <a:r>
              <a:rPr lang="en-GB" dirty="0"/>
              <a:t>Serving </a:t>
            </a:r>
          </a:p>
        </p:txBody>
      </p:sp>
      <p:sp>
        <p:nvSpPr>
          <p:cNvPr id="9" name="Text Placeholder 8">
            <a:extLst>
              <a:ext uri="{FF2B5EF4-FFF2-40B4-BE49-F238E27FC236}">
                <a16:creationId xmlns:a16="http://schemas.microsoft.com/office/drawing/2014/main" id="{EB607EE3-F258-EFFE-7987-860DEA483923}"/>
              </a:ext>
            </a:extLst>
          </p:cNvPr>
          <p:cNvSpPr>
            <a:spLocks noGrp="1"/>
          </p:cNvSpPr>
          <p:nvPr>
            <p:ph type="body" sz="half" idx="16"/>
          </p:nvPr>
        </p:nvSpPr>
        <p:spPr>
          <a:xfrm>
            <a:off x="4336654" y="1442720"/>
            <a:ext cx="3363390" cy="5273040"/>
          </a:xfrm>
        </p:spPr>
        <p:txBody>
          <a:bodyPr>
            <a:normAutofit/>
          </a:bodyPr>
          <a:lstStyle/>
          <a:p>
            <a:r>
              <a:rPr lang="en-GB" sz="2000" dirty="0"/>
              <a:t>Also referred to as “ministering,” this gift involves providing service or helps of any kind.</a:t>
            </a:r>
          </a:p>
          <a:p>
            <a:r>
              <a:rPr lang="en-GB" sz="2000" dirty="0"/>
              <a:t>“Serving“ is a translation of the Greek word </a:t>
            </a:r>
            <a:r>
              <a:rPr lang="en-GB" sz="2000" i="1" dirty="0" err="1"/>
              <a:t>diakonian</a:t>
            </a:r>
            <a:r>
              <a:rPr lang="en-GB" sz="2000" dirty="0"/>
              <a:t>, from which we get the English </a:t>
            </a:r>
            <a:r>
              <a:rPr lang="en-GB" sz="2000" i="1" dirty="0"/>
              <a:t>deacon</a:t>
            </a:r>
            <a:r>
              <a:rPr lang="en-GB" sz="2000" dirty="0"/>
              <a:t>. </a:t>
            </a:r>
          </a:p>
          <a:p>
            <a:endParaRPr lang="en-GB" sz="2000" dirty="0"/>
          </a:p>
          <a:p>
            <a:r>
              <a:rPr lang="en-GB" sz="2000" dirty="0"/>
              <a:t>This can be seen in various ways, but a generous , kind- hearted attitude &amp; desire to serve is this gift’s motivation.</a:t>
            </a:r>
          </a:p>
        </p:txBody>
      </p:sp>
      <p:sp>
        <p:nvSpPr>
          <p:cNvPr id="7" name="Text Placeholder 6">
            <a:extLst>
              <a:ext uri="{FF2B5EF4-FFF2-40B4-BE49-F238E27FC236}">
                <a16:creationId xmlns:a16="http://schemas.microsoft.com/office/drawing/2014/main" id="{8CAE618B-BDA0-E1D0-29DE-4BA00A8492ED}"/>
              </a:ext>
            </a:extLst>
          </p:cNvPr>
          <p:cNvSpPr>
            <a:spLocks noGrp="1"/>
          </p:cNvSpPr>
          <p:nvPr>
            <p:ph type="body" sz="quarter" idx="13"/>
          </p:nvPr>
        </p:nvSpPr>
        <p:spPr>
          <a:xfrm>
            <a:off x="8077200" y="947738"/>
            <a:ext cx="2970209" cy="423862"/>
          </a:xfrm>
          <a:solidFill>
            <a:schemeClr val="accent3"/>
          </a:solidFill>
        </p:spPr>
        <p:txBody>
          <a:bodyPr/>
          <a:lstStyle/>
          <a:p>
            <a:r>
              <a:rPr lang="en-GB" dirty="0"/>
              <a:t>Teaching</a:t>
            </a:r>
          </a:p>
        </p:txBody>
      </p:sp>
      <p:sp>
        <p:nvSpPr>
          <p:cNvPr id="10" name="Text Placeholder 9">
            <a:extLst>
              <a:ext uri="{FF2B5EF4-FFF2-40B4-BE49-F238E27FC236}">
                <a16:creationId xmlns:a16="http://schemas.microsoft.com/office/drawing/2014/main" id="{AD24F8AE-70FC-54D1-F5A6-714FDA0CA0C3}"/>
              </a:ext>
            </a:extLst>
          </p:cNvPr>
          <p:cNvSpPr>
            <a:spLocks noGrp="1"/>
          </p:cNvSpPr>
          <p:nvPr>
            <p:ph type="body" sz="half" idx="17"/>
          </p:nvPr>
        </p:nvSpPr>
        <p:spPr>
          <a:xfrm>
            <a:off x="7855348" y="1439548"/>
            <a:ext cx="3192061" cy="4351651"/>
          </a:xfrm>
        </p:spPr>
        <p:txBody>
          <a:bodyPr>
            <a:normAutofit/>
          </a:bodyPr>
          <a:lstStyle/>
          <a:p>
            <a:r>
              <a:rPr lang="en-GB" sz="1800" dirty="0"/>
              <a:t>This gift involves the analysis and proclamation of the Word of God, explaining the meaning, context and application to the hearer’s life. </a:t>
            </a:r>
          </a:p>
          <a:p>
            <a:r>
              <a:rPr lang="en-GB" sz="1800" dirty="0"/>
              <a:t>Someone </a:t>
            </a:r>
            <a:r>
              <a:rPr lang="en-GB" sz="1800" dirty="0" err="1"/>
              <a:t>whoone</a:t>
            </a:r>
            <a:r>
              <a:rPr lang="en-GB" sz="1800" dirty="0"/>
              <a:t> who has the unique ability to clearly instruct and communicate knowledge, specifically the doctrines of the faith.</a:t>
            </a:r>
          </a:p>
        </p:txBody>
      </p:sp>
      <p:sp>
        <p:nvSpPr>
          <p:cNvPr id="11" name="TextBox 10">
            <a:extLst>
              <a:ext uri="{FF2B5EF4-FFF2-40B4-BE49-F238E27FC236}">
                <a16:creationId xmlns:a16="http://schemas.microsoft.com/office/drawing/2014/main" id="{55DCC6D4-8475-E22B-C786-20278947BD0E}"/>
              </a:ext>
            </a:extLst>
          </p:cNvPr>
          <p:cNvSpPr txBox="1"/>
          <p:nvPr/>
        </p:nvSpPr>
        <p:spPr>
          <a:xfrm>
            <a:off x="4529693" y="4673600"/>
            <a:ext cx="2795668" cy="461665"/>
          </a:xfrm>
          <a:prstGeom prst="rect">
            <a:avLst/>
          </a:prstGeom>
          <a:solidFill>
            <a:schemeClr val="accent3"/>
          </a:solidFill>
        </p:spPr>
        <p:txBody>
          <a:bodyPr wrap="square" rtlCol="0">
            <a:spAutoFit/>
          </a:bodyPr>
          <a:lstStyle/>
          <a:p>
            <a:r>
              <a:rPr lang="en-GB" sz="2400" dirty="0"/>
              <a:t>HELPS</a:t>
            </a:r>
          </a:p>
        </p:txBody>
      </p:sp>
    </p:spTree>
    <p:extLst>
      <p:ext uri="{BB962C8B-B14F-4D97-AF65-F5344CB8AC3E}">
        <p14:creationId xmlns:p14="http://schemas.microsoft.com/office/powerpoint/2010/main" val="379154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352812" y="538619"/>
            <a:ext cx="9315187" cy="4321480"/>
          </a:xfrm>
          <a:solidFill>
            <a:schemeClr val="accent3">
              <a:lumMod val="40000"/>
              <a:lumOff val="60000"/>
            </a:schemeClr>
          </a:solidFill>
        </p:spPr>
        <p:txBody>
          <a:bodyPr rtlCol="0">
            <a:normAutofit/>
          </a:bodyPr>
          <a:lstStyle/>
          <a:p>
            <a:pPr algn="ctr"/>
            <a:r>
              <a:rPr lang="en-GB" sz="5400" dirty="0">
                <a:solidFill>
                  <a:srgbClr val="FFFFFF"/>
                </a:solidFill>
              </a:rPr>
              <a:t>Foundations of Becoming a disciple: Growing in New Life – Baptism in water and the Holy Spirit </a:t>
            </a:r>
            <a:br>
              <a:rPr lang="en-GB" sz="5400" dirty="0">
                <a:solidFill>
                  <a:srgbClr val="FFFFFF"/>
                </a:solidFill>
              </a:rPr>
            </a:br>
            <a:r>
              <a:rPr lang="en-GB" sz="5400" dirty="0">
                <a:solidFill>
                  <a:srgbClr val="FFFFFF"/>
                </a:solidFill>
              </a:rPr>
              <a:t> </a:t>
            </a:r>
            <a:r>
              <a:rPr lang="en-GB" sz="5400" dirty="0">
                <a:solidFill>
                  <a:schemeClr val="bg1"/>
                </a:solidFill>
              </a:rPr>
              <a:t>Module 3</a:t>
            </a:r>
            <a:endParaRPr lang="en-GB" sz="5400" dirty="0">
              <a:solidFill>
                <a:schemeClr val="bg1"/>
              </a:solidFill>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876424" y="5060514"/>
            <a:ext cx="8791575" cy="1415441"/>
          </a:xfrm>
        </p:spPr>
        <p:txBody>
          <a:bodyPr rtlCol="0">
            <a:normAutofit/>
          </a:bodyPr>
          <a:lstStyle/>
          <a:p>
            <a:pPr algn="ctr"/>
            <a:r>
              <a:rPr lang="en-GB" sz="3200" b="1" dirty="0">
                <a:solidFill>
                  <a:schemeClr val="bg1">
                    <a:alpha val="70000"/>
                  </a:schemeClr>
                </a:solidFill>
              </a:rPr>
              <a:t>Africa 1</a:t>
            </a:r>
            <a:r>
              <a:rPr lang="en-GB" sz="3200" b="1" baseline="30000" dirty="0">
                <a:solidFill>
                  <a:schemeClr val="bg1">
                    <a:alpha val="70000"/>
                  </a:schemeClr>
                </a:solidFill>
              </a:rPr>
              <a:t>st</a:t>
            </a:r>
            <a:r>
              <a:rPr lang="en-GB" sz="3200" b="1" dirty="0">
                <a:solidFill>
                  <a:schemeClr val="bg1">
                    <a:alpha val="70000"/>
                  </a:schemeClr>
                </a:solidFill>
              </a:rPr>
              <a:t> Pillar: Youth to God</a:t>
            </a:r>
          </a:p>
        </p:txBody>
      </p:sp>
    </p:spTree>
    <p:extLst>
      <p:ext uri="{BB962C8B-B14F-4D97-AF65-F5344CB8AC3E}">
        <p14:creationId xmlns:p14="http://schemas.microsoft.com/office/powerpoint/2010/main" val="181935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C634-2D4A-1B87-C5E5-DC379445BAAF}"/>
              </a:ext>
            </a:extLst>
          </p:cNvPr>
          <p:cNvSpPr>
            <a:spLocks noGrp="1"/>
          </p:cNvSpPr>
          <p:nvPr>
            <p:ph type="title"/>
          </p:nvPr>
        </p:nvSpPr>
        <p:spPr>
          <a:xfrm>
            <a:off x="1141410" y="111760"/>
            <a:ext cx="9906001" cy="853440"/>
          </a:xfrm>
        </p:spPr>
        <p:txBody>
          <a:bodyPr/>
          <a:lstStyle/>
          <a:p>
            <a:r>
              <a:rPr lang="en-GB" dirty="0"/>
              <a:t>Understanding the Gifts 2.</a:t>
            </a:r>
          </a:p>
        </p:txBody>
      </p:sp>
      <p:sp>
        <p:nvSpPr>
          <p:cNvPr id="3" name="Text Placeholder 2">
            <a:extLst>
              <a:ext uri="{FF2B5EF4-FFF2-40B4-BE49-F238E27FC236}">
                <a16:creationId xmlns:a16="http://schemas.microsoft.com/office/drawing/2014/main" id="{09801B11-A403-4A3E-1B9F-F176419D588D}"/>
              </a:ext>
            </a:extLst>
          </p:cNvPr>
          <p:cNvSpPr>
            <a:spLocks noGrp="1"/>
          </p:cNvSpPr>
          <p:nvPr>
            <p:ph type="body" idx="1"/>
          </p:nvPr>
        </p:nvSpPr>
        <p:spPr>
          <a:xfrm>
            <a:off x="1056641" y="772161"/>
            <a:ext cx="2997200" cy="1005840"/>
          </a:xfrm>
          <a:solidFill>
            <a:schemeClr val="accent3"/>
          </a:solidFill>
        </p:spPr>
        <p:txBody>
          <a:bodyPr/>
          <a:lstStyle/>
          <a:p>
            <a:r>
              <a:rPr lang="en-GB" dirty="0"/>
              <a:t>Encouraging/</a:t>
            </a:r>
          </a:p>
          <a:p>
            <a:r>
              <a:rPr lang="en-GB" dirty="0"/>
              <a:t>Exhortation</a:t>
            </a:r>
          </a:p>
        </p:txBody>
      </p:sp>
      <p:sp>
        <p:nvSpPr>
          <p:cNvPr id="6" name="Text Placeholder 5">
            <a:extLst>
              <a:ext uri="{FF2B5EF4-FFF2-40B4-BE49-F238E27FC236}">
                <a16:creationId xmlns:a16="http://schemas.microsoft.com/office/drawing/2014/main" id="{04930AA3-1AB3-F14F-5B32-B8C7CB351345}"/>
              </a:ext>
            </a:extLst>
          </p:cNvPr>
          <p:cNvSpPr>
            <a:spLocks noGrp="1"/>
          </p:cNvSpPr>
          <p:nvPr>
            <p:ph type="body" sz="half" idx="15"/>
          </p:nvPr>
        </p:nvSpPr>
        <p:spPr>
          <a:xfrm>
            <a:off x="1140823" y="1920240"/>
            <a:ext cx="3195830" cy="3870959"/>
          </a:xfrm>
        </p:spPr>
        <p:txBody>
          <a:bodyPr>
            <a:normAutofit/>
          </a:bodyPr>
          <a:lstStyle/>
          <a:p>
            <a:r>
              <a:rPr lang="en-GB" sz="1800" dirty="0"/>
              <a:t>Those who consistently call upon others to respond to and follow God’s truth.</a:t>
            </a:r>
          </a:p>
          <a:p>
            <a:r>
              <a:rPr lang="en-GB" sz="1800" dirty="0"/>
              <a:t>This may may involve correction or building others up by strengthening weak faith or comforting in trials.</a:t>
            </a:r>
          </a:p>
          <a:p>
            <a:r>
              <a:rPr lang="en-GB" sz="1800" dirty="0"/>
              <a:t>It should bless and not condemn  those who receive it.</a:t>
            </a:r>
          </a:p>
        </p:txBody>
      </p:sp>
      <p:sp>
        <p:nvSpPr>
          <p:cNvPr id="4" name="Text Placeholder 3">
            <a:extLst>
              <a:ext uri="{FF2B5EF4-FFF2-40B4-BE49-F238E27FC236}">
                <a16:creationId xmlns:a16="http://schemas.microsoft.com/office/drawing/2014/main" id="{9ED43D02-C202-51F1-03DA-0182AB9FF454}"/>
              </a:ext>
            </a:extLst>
          </p:cNvPr>
          <p:cNvSpPr>
            <a:spLocks noGrp="1"/>
          </p:cNvSpPr>
          <p:nvPr>
            <p:ph type="body" sz="quarter" idx="3"/>
          </p:nvPr>
        </p:nvSpPr>
        <p:spPr>
          <a:xfrm>
            <a:off x="4409440" y="965201"/>
            <a:ext cx="3289711" cy="589280"/>
          </a:xfrm>
          <a:solidFill>
            <a:schemeClr val="accent3"/>
          </a:solidFill>
        </p:spPr>
        <p:txBody>
          <a:bodyPr/>
          <a:lstStyle/>
          <a:p>
            <a:r>
              <a:rPr lang="en-GB" dirty="0"/>
              <a:t>giving</a:t>
            </a:r>
          </a:p>
        </p:txBody>
      </p:sp>
      <p:sp>
        <p:nvSpPr>
          <p:cNvPr id="7" name="Text Placeholder 6">
            <a:extLst>
              <a:ext uri="{FF2B5EF4-FFF2-40B4-BE49-F238E27FC236}">
                <a16:creationId xmlns:a16="http://schemas.microsoft.com/office/drawing/2014/main" id="{D4BB285D-55BB-FB34-CB8F-B3473189553A}"/>
              </a:ext>
            </a:extLst>
          </p:cNvPr>
          <p:cNvSpPr>
            <a:spLocks noGrp="1"/>
          </p:cNvSpPr>
          <p:nvPr>
            <p:ph type="body" sz="half" idx="16"/>
          </p:nvPr>
        </p:nvSpPr>
        <p:spPr>
          <a:xfrm>
            <a:off x="4336653" y="1920239"/>
            <a:ext cx="3363390" cy="3874131"/>
          </a:xfrm>
        </p:spPr>
        <p:txBody>
          <a:bodyPr>
            <a:normAutofit/>
          </a:bodyPr>
          <a:lstStyle/>
          <a:p>
            <a:r>
              <a:rPr lang="en-GB" sz="2000" dirty="0"/>
              <a:t>Gifted givers are those who joyfully share what they have with others, whether it is financial, material, or the giving of personal time and attention. The giver is concerned for the needs of others and seeks opportunities to share goods, money, and time with them as needs arise.</a:t>
            </a:r>
          </a:p>
        </p:txBody>
      </p:sp>
      <p:sp>
        <p:nvSpPr>
          <p:cNvPr id="5" name="Text Placeholder 4">
            <a:extLst>
              <a:ext uri="{FF2B5EF4-FFF2-40B4-BE49-F238E27FC236}">
                <a16:creationId xmlns:a16="http://schemas.microsoft.com/office/drawing/2014/main" id="{4448C2C8-006F-8ABA-BECC-3EA4389666A3}"/>
              </a:ext>
            </a:extLst>
          </p:cNvPr>
          <p:cNvSpPr>
            <a:spLocks noGrp="1"/>
          </p:cNvSpPr>
          <p:nvPr>
            <p:ph type="body" sz="quarter" idx="13"/>
          </p:nvPr>
        </p:nvSpPr>
        <p:spPr>
          <a:xfrm>
            <a:off x="7904480" y="962031"/>
            <a:ext cx="3142929" cy="589280"/>
          </a:xfrm>
          <a:solidFill>
            <a:schemeClr val="accent3"/>
          </a:solidFill>
        </p:spPr>
        <p:txBody>
          <a:bodyPr/>
          <a:lstStyle/>
          <a:p>
            <a:r>
              <a:rPr lang="en-GB" dirty="0"/>
              <a:t>leadership</a:t>
            </a:r>
          </a:p>
        </p:txBody>
      </p:sp>
      <p:sp>
        <p:nvSpPr>
          <p:cNvPr id="8" name="Text Placeholder 7">
            <a:extLst>
              <a:ext uri="{FF2B5EF4-FFF2-40B4-BE49-F238E27FC236}">
                <a16:creationId xmlns:a16="http://schemas.microsoft.com/office/drawing/2014/main" id="{AA88B9FA-827D-1659-99C7-8D39FB320F1C}"/>
              </a:ext>
            </a:extLst>
          </p:cNvPr>
          <p:cNvSpPr>
            <a:spLocks noGrp="1"/>
          </p:cNvSpPr>
          <p:nvPr>
            <p:ph type="body" sz="half" idx="17"/>
          </p:nvPr>
        </p:nvSpPr>
        <p:spPr>
          <a:xfrm>
            <a:off x="7684020" y="1554481"/>
            <a:ext cx="3363390" cy="4236718"/>
          </a:xfrm>
        </p:spPr>
        <p:txBody>
          <a:bodyPr>
            <a:normAutofit/>
          </a:bodyPr>
          <a:lstStyle/>
          <a:p>
            <a:r>
              <a:rPr lang="en-GB" sz="2000" dirty="0"/>
              <a:t>The gifted leader is one who directs and serves other people in their team, organisation, church. The word literally means “guide” and carries with it the idea of one who steers a ship. One with the gift of leadership rules with wisdom and grace and exhibits the fruit of the Spirit in his life as they lead by example.</a:t>
            </a:r>
          </a:p>
        </p:txBody>
      </p:sp>
    </p:spTree>
    <p:extLst>
      <p:ext uri="{BB962C8B-B14F-4D97-AF65-F5344CB8AC3E}">
        <p14:creationId xmlns:p14="http://schemas.microsoft.com/office/powerpoint/2010/main" val="2064508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79FB46-00E3-D623-B78C-AA81C43D41D5}"/>
              </a:ext>
            </a:extLst>
          </p:cNvPr>
          <p:cNvSpPr>
            <a:spLocks noGrp="1"/>
          </p:cNvSpPr>
          <p:nvPr>
            <p:ph type="title"/>
          </p:nvPr>
        </p:nvSpPr>
        <p:spPr>
          <a:xfrm>
            <a:off x="599440" y="243528"/>
            <a:ext cx="10447971" cy="820102"/>
          </a:xfrm>
        </p:spPr>
        <p:txBody>
          <a:bodyPr/>
          <a:lstStyle/>
          <a:p>
            <a:r>
              <a:rPr lang="en-GB" dirty="0"/>
              <a:t>Understanding the gifts 3</a:t>
            </a:r>
          </a:p>
        </p:txBody>
      </p:sp>
      <p:sp>
        <p:nvSpPr>
          <p:cNvPr id="8" name="Text Placeholder 7">
            <a:extLst>
              <a:ext uri="{FF2B5EF4-FFF2-40B4-BE49-F238E27FC236}">
                <a16:creationId xmlns:a16="http://schemas.microsoft.com/office/drawing/2014/main" id="{A34C9DC9-8F8A-3176-2C5B-12C5AD0A3376}"/>
              </a:ext>
            </a:extLst>
          </p:cNvPr>
          <p:cNvSpPr>
            <a:spLocks noGrp="1"/>
          </p:cNvSpPr>
          <p:nvPr>
            <p:ph type="body" idx="1"/>
          </p:nvPr>
        </p:nvSpPr>
        <p:spPr>
          <a:xfrm>
            <a:off x="883920" y="1063631"/>
            <a:ext cx="3186011" cy="592448"/>
          </a:xfrm>
          <a:solidFill>
            <a:schemeClr val="accent3"/>
          </a:solidFill>
        </p:spPr>
        <p:txBody>
          <a:bodyPr/>
          <a:lstStyle/>
          <a:p>
            <a:r>
              <a:rPr lang="en-GB" dirty="0"/>
              <a:t>Mercy</a:t>
            </a:r>
          </a:p>
        </p:txBody>
      </p:sp>
      <p:sp>
        <p:nvSpPr>
          <p:cNvPr id="11" name="Text Placeholder 10">
            <a:extLst>
              <a:ext uri="{FF2B5EF4-FFF2-40B4-BE49-F238E27FC236}">
                <a16:creationId xmlns:a16="http://schemas.microsoft.com/office/drawing/2014/main" id="{9D396CCC-5D61-36CF-6B34-2C43DC137191}"/>
              </a:ext>
            </a:extLst>
          </p:cNvPr>
          <p:cNvSpPr>
            <a:spLocks noGrp="1"/>
          </p:cNvSpPr>
          <p:nvPr>
            <p:ph type="body" sz="half" idx="15"/>
          </p:nvPr>
        </p:nvSpPr>
        <p:spPr>
          <a:xfrm>
            <a:off x="883922" y="1910080"/>
            <a:ext cx="3452732" cy="3881119"/>
          </a:xfrm>
        </p:spPr>
        <p:txBody>
          <a:bodyPr>
            <a:normAutofit fontScale="92500" lnSpcReduction="20000"/>
          </a:bodyPr>
          <a:lstStyle/>
          <a:p>
            <a:r>
              <a:rPr lang="en-GB" sz="2400" dirty="0"/>
              <a:t>Closely linked with the gift of encouragement, the gift of mercy is obvious in those who are compassionate toward others who are in distress, showing sympathy and sensitivity coupled with a desire and the resources to lessen their suffering in a kind and cheerful manner.</a:t>
            </a:r>
            <a:br>
              <a:rPr lang="en-GB" sz="2400" dirty="0"/>
            </a:br>
            <a:endParaRPr lang="en-GB" sz="2400" dirty="0"/>
          </a:p>
        </p:txBody>
      </p:sp>
      <p:sp>
        <p:nvSpPr>
          <p:cNvPr id="9" name="Text Placeholder 8">
            <a:extLst>
              <a:ext uri="{FF2B5EF4-FFF2-40B4-BE49-F238E27FC236}">
                <a16:creationId xmlns:a16="http://schemas.microsoft.com/office/drawing/2014/main" id="{07B21EC9-4E37-E0A7-C48E-676A3DC38BDC}"/>
              </a:ext>
            </a:extLst>
          </p:cNvPr>
          <p:cNvSpPr>
            <a:spLocks noGrp="1"/>
          </p:cNvSpPr>
          <p:nvPr>
            <p:ph type="body" sz="quarter" idx="3"/>
          </p:nvPr>
        </p:nvSpPr>
        <p:spPr>
          <a:xfrm>
            <a:off x="4503321" y="1063629"/>
            <a:ext cx="3195830" cy="592450"/>
          </a:xfrm>
          <a:solidFill>
            <a:schemeClr val="accent3"/>
          </a:solidFill>
        </p:spPr>
        <p:txBody>
          <a:bodyPr/>
          <a:lstStyle/>
          <a:p>
            <a:r>
              <a:rPr lang="en-GB" dirty="0"/>
              <a:t>Word of wisdom</a:t>
            </a:r>
          </a:p>
        </p:txBody>
      </p:sp>
      <p:sp>
        <p:nvSpPr>
          <p:cNvPr id="12" name="Text Placeholder 11">
            <a:extLst>
              <a:ext uri="{FF2B5EF4-FFF2-40B4-BE49-F238E27FC236}">
                <a16:creationId xmlns:a16="http://schemas.microsoft.com/office/drawing/2014/main" id="{7464D6D4-9725-1C81-A9EC-D205A90AEAAB}"/>
              </a:ext>
            </a:extLst>
          </p:cNvPr>
          <p:cNvSpPr>
            <a:spLocks noGrp="1"/>
          </p:cNvSpPr>
          <p:nvPr>
            <p:ph type="body" sz="half" idx="16"/>
          </p:nvPr>
        </p:nvSpPr>
        <p:spPr>
          <a:xfrm>
            <a:off x="4503321" y="1910080"/>
            <a:ext cx="3196722" cy="3884291"/>
          </a:xfrm>
        </p:spPr>
        <p:txBody>
          <a:bodyPr>
            <a:normAutofit fontScale="92500" lnSpcReduction="20000"/>
          </a:bodyPr>
          <a:lstStyle/>
          <a:p>
            <a:r>
              <a:rPr lang="en-GB" sz="2400" dirty="0"/>
              <a:t>This gift describes someone who can understand and speak forth biblical truth and values relevant to the situation in such a way as to skilfully apply it to life situations , individual and corporate. Speaking with discernment that is beyond their natural capacity.</a:t>
            </a:r>
          </a:p>
        </p:txBody>
      </p:sp>
      <p:sp>
        <p:nvSpPr>
          <p:cNvPr id="10" name="Text Placeholder 9">
            <a:extLst>
              <a:ext uri="{FF2B5EF4-FFF2-40B4-BE49-F238E27FC236}">
                <a16:creationId xmlns:a16="http://schemas.microsoft.com/office/drawing/2014/main" id="{6DD7A605-70B9-20F1-9EC1-C223CF7AA1AE}"/>
              </a:ext>
            </a:extLst>
          </p:cNvPr>
          <p:cNvSpPr>
            <a:spLocks noGrp="1"/>
          </p:cNvSpPr>
          <p:nvPr>
            <p:ph type="body" sz="quarter" idx="13"/>
          </p:nvPr>
        </p:nvSpPr>
        <p:spPr>
          <a:xfrm>
            <a:off x="7851580" y="1063630"/>
            <a:ext cx="3629220" cy="592450"/>
          </a:xfrm>
          <a:solidFill>
            <a:schemeClr val="accent3"/>
          </a:solidFill>
        </p:spPr>
        <p:txBody>
          <a:bodyPr/>
          <a:lstStyle/>
          <a:p>
            <a:r>
              <a:rPr lang="en-GB" dirty="0"/>
              <a:t>Word of knowledge</a:t>
            </a:r>
          </a:p>
        </p:txBody>
      </p:sp>
      <p:sp>
        <p:nvSpPr>
          <p:cNvPr id="13" name="Text Placeholder 12">
            <a:extLst>
              <a:ext uri="{FF2B5EF4-FFF2-40B4-BE49-F238E27FC236}">
                <a16:creationId xmlns:a16="http://schemas.microsoft.com/office/drawing/2014/main" id="{E4CB6436-ACC8-1803-4AB6-62A9F838847D}"/>
              </a:ext>
            </a:extLst>
          </p:cNvPr>
          <p:cNvSpPr>
            <a:spLocks noGrp="1"/>
          </p:cNvSpPr>
          <p:nvPr>
            <p:ph type="body" sz="half" idx="17"/>
          </p:nvPr>
        </p:nvSpPr>
        <p:spPr>
          <a:xfrm>
            <a:off x="7851580" y="1906908"/>
            <a:ext cx="3314260" cy="4707564"/>
          </a:xfrm>
        </p:spPr>
        <p:txBody>
          <a:bodyPr>
            <a:normAutofit fontScale="92500" lnSpcReduction="10000"/>
          </a:bodyPr>
          <a:lstStyle/>
          <a:p>
            <a:r>
              <a:rPr lang="en-GB" sz="2400" dirty="0"/>
              <a:t>This involves understanding truth with an insight that only comes by revelation from God. Those with the gift of knowledge understand the deep things of God and the mysteries of His Word.</a:t>
            </a:r>
          </a:p>
          <a:p>
            <a:r>
              <a:rPr lang="en-GB" sz="2400" dirty="0"/>
              <a:t>They will also be able to hear God in pastoral and leadership situations as to the truth of a matter.</a:t>
            </a:r>
          </a:p>
        </p:txBody>
      </p:sp>
    </p:spTree>
    <p:extLst>
      <p:ext uri="{BB962C8B-B14F-4D97-AF65-F5344CB8AC3E}">
        <p14:creationId xmlns:p14="http://schemas.microsoft.com/office/powerpoint/2010/main" val="301263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59A3-47AA-AC7D-E618-3FF986E61876}"/>
              </a:ext>
            </a:extLst>
          </p:cNvPr>
          <p:cNvSpPr>
            <a:spLocks noGrp="1"/>
          </p:cNvSpPr>
          <p:nvPr>
            <p:ph type="title"/>
          </p:nvPr>
        </p:nvSpPr>
        <p:spPr>
          <a:xfrm>
            <a:off x="843281" y="243527"/>
            <a:ext cx="9909490" cy="1097594"/>
          </a:xfrm>
        </p:spPr>
        <p:txBody>
          <a:bodyPr/>
          <a:lstStyle/>
          <a:p>
            <a:r>
              <a:rPr lang="en-GB" dirty="0"/>
              <a:t>Understanding the gifts 4</a:t>
            </a:r>
          </a:p>
        </p:txBody>
      </p:sp>
      <p:sp>
        <p:nvSpPr>
          <p:cNvPr id="3" name="Text Placeholder 2">
            <a:extLst>
              <a:ext uri="{FF2B5EF4-FFF2-40B4-BE49-F238E27FC236}">
                <a16:creationId xmlns:a16="http://schemas.microsoft.com/office/drawing/2014/main" id="{1BEF7A66-9D48-F402-DE29-BF41739F14C5}"/>
              </a:ext>
            </a:extLst>
          </p:cNvPr>
          <p:cNvSpPr>
            <a:spLocks noGrp="1"/>
          </p:cNvSpPr>
          <p:nvPr>
            <p:ph type="body" idx="1"/>
          </p:nvPr>
        </p:nvSpPr>
        <p:spPr>
          <a:xfrm>
            <a:off x="934721" y="1148081"/>
            <a:ext cx="3208736" cy="609600"/>
          </a:xfrm>
          <a:solidFill>
            <a:schemeClr val="accent3"/>
          </a:solidFill>
        </p:spPr>
        <p:txBody>
          <a:bodyPr/>
          <a:lstStyle/>
          <a:p>
            <a:r>
              <a:rPr lang="en-GB" dirty="0"/>
              <a:t>Faith </a:t>
            </a:r>
          </a:p>
        </p:txBody>
      </p:sp>
      <p:sp>
        <p:nvSpPr>
          <p:cNvPr id="4" name="Text Placeholder 3">
            <a:extLst>
              <a:ext uri="{FF2B5EF4-FFF2-40B4-BE49-F238E27FC236}">
                <a16:creationId xmlns:a16="http://schemas.microsoft.com/office/drawing/2014/main" id="{CD015925-9DE9-D238-311A-B86312263F95}"/>
              </a:ext>
            </a:extLst>
          </p:cNvPr>
          <p:cNvSpPr>
            <a:spLocks noGrp="1"/>
          </p:cNvSpPr>
          <p:nvPr>
            <p:ph type="body" sz="half" idx="15"/>
          </p:nvPr>
        </p:nvSpPr>
        <p:spPr>
          <a:xfrm>
            <a:off x="843282" y="1859280"/>
            <a:ext cx="3208736" cy="4572000"/>
          </a:xfrm>
        </p:spPr>
        <p:txBody>
          <a:bodyPr>
            <a:normAutofit/>
          </a:bodyPr>
          <a:lstStyle/>
          <a:p>
            <a:r>
              <a:rPr lang="en-GB" sz="2000" dirty="0"/>
              <a:t>All believers possess faith in some measure because it is one of the gifts of the Spirit bestowed on all who come to Christ in faith (Gal 5:22-23). The spiritual gift of faith is exhibited by one with a strong and unshakeable confidence in God, His Word, His promises, and the power of prayer to effect miracles.</a:t>
            </a:r>
          </a:p>
        </p:txBody>
      </p:sp>
      <p:sp>
        <p:nvSpPr>
          <p:cNvPr id="5" name="Text Placeholder 4">
            <a:extLst>
              <a:ext uri="{FF2B5EF4-FFF2-40B4-BE49-F238E27FC236}">
                <a16:creationId xmlns:a16="http://schemas.microsoft.com/office/drawing/2014/main" id="{730D47CF-197C-CBAD-6274-4EBEAE651238}"/>
              </a:ext>
            </a:extLst>
          </p:cNvPr>
          <p:cNvSpPr>
            <a:spLocks noGrp="1"/>
          </p:cNvSpPr>
          <p:nvPr>
            <p:ph type="body" sz="quarter" idx="3"/>
          </p:nvPr>
        </p:nvSpPr>
        <p:spPr>
          <a:xfrm>
            <a:off x="4336653" y="1148080"/>
            <a:ext cx="3208735" cy="609601"/>
          </a:xfrm>
          <a:solidFill>
            <a:schemeClr val="accent3"/>
          </a:solidFill>
        </p:spPr>
        <p:txBody>
          <a:bodyPr/>
          <a:lstStyle/>
          <a:p>
            <a:r>
              <a:rPr lang="en-GB" dirty="0"/>
              <a:t>healing</a:t>
            </a:r>
          </a:p>
        </p:txBody>
      </p:sp>
      <p:sp>
        <p:nvSpPr>
          <p:cNvPr id="6" name="Text Placeholder 5">
            <a:extLst>
              <a:ext uri="{FF2B5EF4-FFF2-40B4-BE49-F238E27FC236}">
                <a16:creationId xmlns:a16="http://schemas.microsoft.com/office/drawing/2014/main" id="{6AEEBB7D-BF25-3668-16F1-F3C4A6A6F5F0}"/>
              </a:ext>
            </a:extLst>
          </p:cNvPr>
          <p:cNvSpPr>
            <a:spLocks noGrp="1"/>
          </p:cNvSpPr>
          <p:nvPr>
            <p:ph type="body" sz="half" idx="16"/>
          </p:nvPr>
        </p:nvSpPr>
        <p:spPr>
          <a:xfrm>
            <a:off x="4143458" y="1991360"/>
            <a:ext cx="3556586" cy="4866640"/>
          </a:xfrm>
        </p:spPr>
        <p:txBody>
          <a:bodyPr>
            <a:normAutofit/>
          </a:bodyPr>
          <a:lstStyle/>
          <a:p>
            <a:r>
              <a:rPr lang="en-GB" sz="2000" dirty="0"/>
              <a:t>God does still heal today, empowering individuals with His  authority  to command sickness to go, commanding any demonic influence to leave, in a compassionate manner following Jesus’ example.</a:t>
            </a:r>
          </a:p>
          <a:p>
            <a:r>
              <a:rPr lang="en-GB" sz="2000" dirty="0"/>
              <a:t>“</a:t>
            </a:r>
            <a:r>
              <a:rPr lang="en-GB" sz="2000" i="1" dirty="0"/>
              <a:t>So when he came ashore, he saw a huge crowd; and, filled with compassion for them, he healed those of them who were sick.” </a:t>
            </a:r>
            <a:r>
              <a:rPr lang="en-GB" sz="2000" dirty="0"/>
              <a:t>Matthew 14:14</a:t>
            </a:r>
          </a:p>
        </p:txBody>
      </p:sp>
      <p:sp>
        <p:nvSpPr>
          <p:cNvPr id="7" name="Text Placeholder 6">
            <a:extLst>
              <a:ext uri="{FF2B5EF4-FFF2-40B4-BE49-F238E27FC236}">
                <a16:creationId xmlns:a16="http://schemas.microsoft.com/office/drawing/2014/main" id="{185AA8C7-2648-17C9-3540-2BA3FBFFE6E0}"/>
              </a:ext>
            </a:extLst>
          </p:cNvPr>
          <p:cNvSpPr>
            <a:spLocks noGrp="1"/>
          </p:cNvSpPr>
          <p:nvPr>
            <p:ph type="body" sz="quarter" idx="13"/>
          </p:nvPr>
        </p:nvSpPr>
        <p:spPr>
          <a:xfrm>
            <a:off x="7651991" y="1148081"/>
            <a:ext cx="3395419" cy="609600"/>
          </a:xfrm>
          <a:solidFill>
            <a:schemeClr val="accent3"/>
          </a:solidFill>
        </p:spPr>
        <p:txBody>
          <a:bodyPr/>
          <a:lstStyle/>
          <a:p>
            <a:r>
              <a:rPr lang="en-GB" dirty="0"/>
              <a:t>miracles</a:t>
            </a:r>
          </a:p>
        </p:txBody>
      </p:sp>
      <p:sp>
        <p:nvSpPr>
          <p:cNvPr id="8" name="Text Placeholder 7">
            <a:extLst>
              <a:ext uri="{FF2B5EF4-FFF2-40B4-BE49-F238E27FC236}">
                <a16:creationId xmlns:a16="http://schemas.microsoft.com/office/drawing/2014/main" id="{881C0EC2-D549-05E7-300E-02D1785BF18B}"/>
              </a:ext>
            </a:extLst>
          </p:cNvPr>
          <p:cNvSpPr>
            <a:spLocks noGrp="1"/>
          </p:cNvSpPr>
          <p:nvPr>
            <p:ph type="body" sz="half" idx="17"/>
          </p:nvPr>
        </p:nvSpPr>
        <p:spPr>
          <a:xfrm>
            <a:off x="7684020" y="1889761"/>
            <a:ext cx="3395418" cy="4724712"/>
          </a:xfrm>
        </p:spPr>
        <p:txBody>
          <a:bodyPr>
            <a:normAutofit fontScale="92500" lnSpcReduction="20000"/>
          </a:bodyPr>
          <a:lstStyle/>
          <a:p>
            <a:r>
              <a:rPr lang="en-GB" sz="2000" dirty="0"/>
              <a:t>Also known as the working of miracles, this gift that involves performing supernatural events that could only be attributed to the power of God. </a:t>
            </a:r>
          </a:p>
          <a:p>
            <a:r>
              <a:rPr lang="en-GB" sz="2000" dirty="0"/>
              <a:t>See Acts 2:22; Acts 19:11-12;  Acts 3:6; Acts 6:8; Acts 8:6-7</a:t>
            </a:r>
          </a:p>
          <a:p>
            <a:r>
              <a:rPr lang="en-GB" sz="2000" dirty="0"/>
              <a:t>A big part of the early church ,miracles today are occurring in often extreme circumstances where the church is under persecution. </a:t>
            </a:r>
          </a:p>
          <a:p>
            <a:r>
              <a:rPr lang="en-GB" sz="2000" dirty="0"/>
              <a:t>Do you know any current stories of miracles?</a:t>
            </a:r>
          </a:p>
        </p:txBody>
      </p:sp>
    </p:spTree>
    <p:extLst>
      <p:ext uri="{BB962C8B-B14F-4D97-AF65-F5344CB8AC3E}">
        <p14:creationId xmlns:p14="http://schemas.microsoft.com/office/powerpoint/2010/main" val="120186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945C-9760-2A25-0622-29B4243B9618}"/>
              </a:ext>
            </a:extLst>
          </p:cNvPr>
          <p:cNvSpPr>
            <a:spLocks noGrp="1"/>
          </p:cNvSpPr>
          <p:nvPr>
            <p:ph type="title"/>
          </p:nvPr>
        </p:nvSpPr>
        <p:spPr>
          <a:xfrm>
            <a:off x="914400" y="83664"/>
            <a:ext cx="10133011" cy="1145696"/>
          </a:xfrm>
        </p:spPr>
        <p:txBody>
          <a:bodyPr/>
          <a:lstStyle/>
          <a:p>
            <a:r>
              <a:rPr lang="en-GB" dirty="0"/>
              <a:t>Understanding the gifts 5</a:t>
            </a:r>
          </a:p>
        </p:txBody>
      </p:sp>
      <p:sp>
        <p:nvSpPr>
          <p:cNvPr id="3" name="Text Placeholder 2">
            <a:extLst>
              <a:ext uri="{FF2B5EF4-FFF2-40B4-BE49-F238E27FC236}">
                <a16:creationId xmlns:a16="http://schemas.microsoft.com/office/drawing/2014/main" id="{8B46410B-8BA8-03F9-5880-427BEA3CD987}"/>
              </a:ext>
            </a:extLst>
          </p:cNvPr>
          <p:cNvSpPr>
            <a:spLocks noGrp="1"/>
          </p:cNvSpPr>
          <p:nvPr>
            <p:ph type="body" idx="1"/>
          </p:nvPr>
        </p:nvSpPr>
        <p:spPr>
          <a:xfrm>
            <a:off x="914401" y="929327"/>
            <a:ext cx="3281680" cy="1417633"/>
          </a:xfrm>
          <a:solidFill>
            <a:schemeClr val="accent3"/>
          </a:solidFill>
        </p:spPr>
        <p:txBody>
          <a:bodyPr/>
          <a:lstStyle/>
          <a:p>
            <a:r>
              <a:rPr lang="en-GB" dirty="0"/>
              <a:t>The gift of discerning spirits, or “distinguishing” spirits</a:t>
            </a:r>
          </a:p>
        </p:txBody>
      </p:sp>
      <p:sp>
        <p:nvSpPr>
          <p:cNvPr id="4" name="Text Placeholder 3">
            <a:extLst>
              <a:ext uri="{FF2B5EF4-FFF2-40B4-BE49-F238E27FC236}">
                <a16:creationId xmlns:a16="http://schemas.microsoft.com/office/drawing/2014/main" id="{B4DF2972-889E-CF2D-1B9A-D8F69083FE4A}"/>
              </a:ext>
            </a:extLst>
          </p:cNvPr>
          <p:cNvSpPr>
            <a:spLocks noGrp="1"/>
          </p:cNvSpPr>
          <p:nvPr>
            <p:ph type="body" sz="half" idx="15"/>
          </p:nvPr>
        </p:nvSpPr>
        <p:spPr>
          <a:xfrm>
            <a:off x="914400" y="2346960"/>
            <a:ext cx="3422253" cy="3444239"/>
          </a:xfrm>
        </p:spPr>
        <p:txBody>
          <a:bodyPr/>
          <a:lstStyle/>
          <a:p>
            <a:r>
              <a:rPr lang="en-GB" dirty="0"/>
              <a:t>The ability to determine the true message of God from that of the deceiver, Satan, whose methods include lies, twisting doctrine e.g. when he spoke to Adam and Eve, “did God say ?” </a:t>
            </a:r>
          </a:p>
          <a:p>
            <a:r>
              <a:rPr lang="en-GB" dirty="0"/>
              <a:t>The Devil, can disguise himself and present evil actions or ideas in a way that appears good, holy, or truthful to deceive people. 2 Cor 11:14</a:t>
            </a:r>
          </a:p>
          <a:p>
            <a:r>
              <a:rPr lang="en-GB" dirty="0"/>
              <a:t>The church needs this gift to protect itself, particularly in times of persecution.</a:t>
            </a:r>
          </a:p>
        </p:txBody>
      </p:sp>
      <p:sp>
        <p:nvSpPr>
          <p:cNvPr id="5" name="Text Placeholder 4">
            <a:extLst>
              <a:ext uri="{FF2B5EF4-FFF2-40B4-BE49-F238E27FC236}">
                <a16:creationId xmlns:a16="http://schemas.microsoft.com/office/drawing/2014/main" id="{BEC613EF-2031-B77B-2BB3-73E43A2201D9}"/>
              </a:ext>
            </a:extLst>
          </p:cNvPr>
          <p:cNvSpPr>
            <a:spLocks noGrp="1"/>
          </p:cNvSpPr>
          <p:nvPr>
            <p:ph type="body" sz="quarter" idx="3"/>
          </p:nvPr>
        </p:nvSpPr>
        <p:spPr>
          <a:xfrm>
            <a:off x="4417473" y="929327"/>
            <a:ext cx="3090768" cy="726753"/>
          </a:xfrm>
          <a:solidFill>
            <a:schemeClr val="accent3"/>
          </a:solidFill>
        </p:spPr>
        <p:txBody>
          <a:bodyPr/>
          <a:lstStyle/>
          <a:p>
            <a:r>
              <a:rPr lang="en-GB" dirty="0"/>
              <a:t>Speaking in tongues</a:t>
            </a:r>
          </a:p>
        </p:txBody>
      </p:sp>
      <p:sp>
        <p:nvSpPr>
          <p:cNvPr id="6" name="Text Placeholder 5">
            <a:extLst>
              <a:ext uri="{FF2B5EF4-FFF2-40B4-BE49-F238E27FC236}">
                <a16:creationId xmlns:a16="http://schemas.microsoft.com/office/drawing/2014/main" id="{B1A1E396-A306-E28D-49B9-771A84CAC67B}"/>
              </a:ext>
            </a:extLst>
          </p:cNvPr>
          <p:cNvSpPr>
            <a:spLocks noGrp="1"/>
          </p:cNvSpPr>
          <p:nvPr>
            <p:ph type="body" sz="half" idx="16"/>
          </p:nvPr>
        </p:nvSpPr>
        <p:spPr>
          <a:xfrm>
            <a:off x="4353326" y="1767840"/>
            <a:ext cx="3346717" cy="5006496"/>
          </a:xfrm>
        </p:spPr>
        <p:txBody>
          <a:bodyPr/>
          <a:lstStyle/>
          <a:p>
            <a:r>
              <a:rPr lang="en-GB" dirty="0"/>
              <a:t>The gift of tongues is a gift given to the church in two ways. In the early church, and there are also stories today, where the divine ability is given to speak in languages previously unknown to the speaker.  Read acts 2:6 . This enabled the gospel to be preached to all, at least 15 different languages.</a:t>
            </a:r>
          </a:p>
          <a:p>
            <a:r>
              <a:rPr lang="en-GB" dirty="0"/>
              <a:t>The gift of tongues is also given to all as a prayer language. The Apostle Paul describes a private form of tongues where a person speaks to God for their own spiritual benefit and edification. 1Corinthians 14.</a:t>
            </a:r>
          </a:p>
          <a:p>
            <a:r>
              <a:rPr lang="en-GB" dirty="0"/>
              <a:t>There is also singing in tongues “I will pray with the spirit, and I will also pray with the understanding. I will sing with the spirit, and I will also sing with the understanding… 1 Corinthians 14:15-17</a:t>
            </a:r>
          </a:p>
          <a:p>
            <a:endParaRPr lang="en-GB" dirty="0"/>
          </a:p>
        </p:txBody>
      </p:sp>
      <p:sp>
        <p:nvSpPr>
          <p:cNvPr id="7" name="Text Placeholder 6">
            <a:extLst>
              <a:ext uri="{FF2B5EF4-FFF2-40B4-BE49-F238E27FC236}">
                <a16:creationId xmlns:a16="http://schemas.microsoft.com/office/drawing/2014/main" id="{E4FCFFFC-6C76-6104-D68A-6BE20F78F9A5}"/>
              </a:ext>
            </a:extLst>
          </p:cNvPr>
          <p:cNvSpPr>
            <a:spLocks noGrp="1"/>
          </p:cNvSpPr>
          <p:nvPr>
            <p:ph type="body" sz="quarter" idx="13"/>
          </p:nvPr>
        </p:nvSpPr>
        <p:spPr>
          <a:xfrm>
            <a:off x="7838675" y="929327"/>
            <a:ext cx="2829325" cy="726753"/>
          </a:xfrm>
          <a:solidFill>
            <a:schemeClr val="accent3"/>
          </a:solidFill>
        </p:spPr>
        <p:txBody>
          <a:bodyPr/>
          <a:lstStyle/>
          <a:p>
            <a:r>
              <a:rPr lang="en-GB" dirty="0"/>
              <a:t>Interpretation of tongues</a:t>
            </a:r>
          </a:p>
        </p:txBody>
      </p:sp>
      <p:sp>
        <p:nvSpPr>
          <p:cNvPr id="8" name="Text Placeholder 7">
            <a:extLst>
              <a:ext uri="{FF2B5EF4-FFF2-40B4-BE49-F238E27FC236}">
                <a16:creationId xmlns:a16="http://schemas.microsoft.com/office/drawing/2014/main" id="{C7E0232C-6E7C-BECF-D865-5A1FC3EE796B}"/>
              </a:ext>
            </a:extLst>
          </p:cNvPr>
          <p:cNvSpPr>
            <a:spLocks noGrp="1"/>
          </p:cNvSpPr>
          <p:nvPr>
            <p:ph type="body" sz="half" idx="17"/>
          </p:nvPr>
        </p:nvSpPr>
        <p:spPr>
          <a:xfrm>
            <a:off x="7765731" y="1764668"/>
            <a:ext cx="3989389" cy="4910452"/>
          </a:xfrm>
        </p:spPr>
        <p:txBody>
          <a:bodyPr>
            <a:normAutofit/>
          </a:bodyPr>
          <a:lstStyle/>
          <a:p>
            <a:r>
              <a:rPr lang="en-GB" sz="1600" dirty="0"/>
              <a:t>A person with the gift of interpreting tongues can speak, by faith, the interpretation of a word given in tongues, what a tongues-speaker was saying even though he did not know the language that was being spoken. </a:t>
            </a:r>
          </a:p>
          <a:p>
            <a:r>
              <a:rPr lang="en-GB" sz="1600" dirty="0"/>
              <a:t>Paul writes that someone who speaks in tongues should ask for the gift to interpret. </a:t>
            </a:r>
            <a:r>
              <a:rPr lang="en-GB" sz="1600" b="1" dirty="0"/>
              <a:t>1 Corinthians 14:13</a:t>
            </a:r>
          </a:p>
          <a:p>
            <a:r>
              <a:rPr lang="en-GB" sz="1600" dirty="0"/>
              <a:t>Speaking in tongues can be both an act of praise and a form of intercession, and so the interpretation will also be in that form</a:t>
            </a:r>
          </a:p>
          <a:p>
            <a:r>
              <a:rPr lang="en-GB" sz="1600" b="1" dirty="0"/>
              <a:t>Sometimes a tongue can trigger a prophecy. Lest that be given and wait to see if someone has the interpretation.</a:t>
            </a:r>
          </a:p>
        </p:txBody>
      </p:sp>
    </p:spTree>
    <p:extLst>
      <p:ext uri="{BB962C8B-B14F-4D97-AF65-F5344CB8AC3E}">
        <p14:creationId xmlns:p14="http://schemas.microsoft.com/office/powerpoint/2010/main" val="44370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en-GB" sz="4400" dirty="0">
                <a:latin typeface="Rockwell" panose="02060603020205020403" pitchFamily="18" charset="0"/>
              </a:rPr>
              <a:t>Conclusion: Things to consider</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fontScale="92500" lnSpcReduction="10000"/>
          </a:bodyPr>
          <a:lstStyle/>
          <a:p>
            <a:pPr lvl="0" rtl="0"/>
            <a:r>
              <a:rPr lang="en-GB" dirty="0">
                <a:latin typeface="Tahoma" panose="020B0604030504040204" pitchFamily="34" charset="0"/>
                <a:ea typeface="Tahoma" panose="020B0604030504040204" pitchFamily="34" charset="0"/>
                <a:cs typeface="Tahoma" panose="020B0604030504040204" pitchFamily="34" charset="0"/>
              </a:rPr>
              <a:t>Discuss and share with each other your understanding of Baptism in Water and Baptism in the Holy Spirit.</a:t>
            </a:r>
          </a:p>
          <a:p>
            <a:pPr lvl="0" rtl="0"/>
            <a:r>
              <a:rPr lang="en-GB" dirty="0">
                <a:latin typeface="Tahoma" panose="020B0604030504040204" pitchFamily="34" charset="0"/>
                <a:ea typeface="Tahoma" panose="020B0604030504040204" pitchFamily="34" charset="0"/>
                <a:cs typeface="Tahoma" panose="020B0604030504040204" pitchFamily="34" charset="0"/>
              </a:rPr>
              <a:t>Do you feel confident to be able to teach Water Baptism, and Holy Spirit Baptism and pray for others? </a:t>
            </a:r>
          </a:p>
          <a:p>
            <a:pPr lvl="0" rtl="0"/>
            <a:r>
              <a:rPr lang="en-GB" dirty="0">
                <a:latin typeface="Tahoma" panose="020B0604030504040204" pitchFamily="34" charset="0"/>
                <a:ea typeface="Tahoma" panose="020B0604030504040204" pitchFamily="34" charset="0"/>
                <a:cs typeface="Tahoma" panose="020B0604030504040204" pitchFamily="34" charset="0"/>
              </a:rPr>
              <a:t>Do you personally need to make any steps towards, Baptism and/or Baptism in the Holy Spirit.</a:t>
            </a:r>
          </a:p>
          <a:p>
            <a:pPr lvl="0" rtl="0"/>
            <a:r>
              <a:rPr lang="en-GB" dirty="0">
                <a:latin typeface="Tahoma" panose="020B0604030504040204" pitchFamily="34" charset="0"/>
                <a:ea typeface="Tahoma" panose="020B0604030504040204" pitchFamily="34" charset="0"/>
                <a:cs typeface="Tahoma" panose="020B0604030504040204" pitchFamily="34" charset="0"/>
              </a:rPr>
              <a:t>Do you understand the need for the equipping of the Holy Spirit for ministry?</a:t>
            </a:r>
          </a:p>
        </p:txBody>
      </p:sp>
    </p:spTree>
    <p:extLst>
      <p:ext uri="{BB962C8B-B14F-4D97-AF65-F5344CB8AC3E}">
        <p14:creationId xmlns:p14="http://schemas.microsoft.com/office/powerpoint/2010/main" val="190261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C924-FF3D-6319-ABF6-E836EDAE4C14}"/>
              </a:ext>
            </a:extLst>
          </p:cNvPr>
          <p:cNvSpPr>
            <a:spLocks noGrp="1"/>
          </p:cNvSpPr>
          <p:nvPr>
            <p:ph type="ctrTitle"/>
          </p:nvPr>
        </p:nvSpPr>
        <p:spPr>
          <a:xfrm>
            <a:off x="1981200" y="254000"/>
            <a:ext cx="9916160" cy="3255963"/>
          </a:xfrm>
          <a:solidFill>
            <a:schemeClr val="accent5">
              <a:lumMod val="75000"/>
            </a:schemeClr>
          </a:solidFill>
        </p:spPr>
        <p:txBody>
          <a:bodyPr>
            <a:normAutofit fontScale="90000"/>
          </a:bodyPr>
          <a:lstStyle/>
          <a:p>
            <a:r>
              <a:rPr lang="en-GB" dirty="0"/>
              <a:t>Discovering God’s workmanship – partnering with God – what He does and what we do (with Spiritual Disciplines)</a:t>
            </a:r>
            <a:br>
              <a:rPr lang="en-GB" dirty="0"/>
            </a:br>
            <a:r>
              <a:rPr lang="en-GB" b="1" dirty="0">
                <a:solidFill>
                  <a:schemeClr val="bg1"/>
                </a:solidFill>
              </a:rPr>
              <a:t>Module 4</a:t>
            </a:r>
          </a:p>
        </p:txBody>
      </p:sp>
      <p:sp>
        <p:nvSpPr>
          <p:cNvPr id="3" name="Subtitle 2">
            <a:extLst>
              <a:ext uri="{FF2B5EF4-FFF2-40B4-BE49-F238E27FC236}">
                <a16:creationId xmlns:a16="http://schemas.microsoft.com/office/drawing/2014/main" id="{5D30B455-1D55-96EC-1C4E-BE48495C03DF}"/>
              </a:ext>
            </a:extLst>
          </p:cNvPr>
          <p:cNvSpPr>
            <a:spLocks noGrp="1"/>
          </p:cNvSpPr>
          <p:nvPr>
            <p:ph type="subTitle" idx="1"/>
          </p:nvPr>
        </p:nvSpPr>
        <p:spPr/>
        <p:txBody>
          <a:bodyPr/>
          <a:lstStyle/>
          <a:p>
            <a:r>
              <a:rPr lang="en-GB" sz="2800" b="1" dirty="0">
                <a:solidFill>
                  <a:schemeClr val="accent3">
                    <a:lumMod val="60000"/>
                    <a:lumOff val="40000"/>
                    <a:alpha val="70000"/>
                  </a:schemeClr>
                </a:solidFill>
              </a:rPr>
              <a:t>ICY Africa 1</a:t>
            </a:r>
            <a:r>
              <a:rPr lang="en-GB" sz="2800" b="1" baseline="30000" dirty="0">
                <a:solidFill>
                  <a:schemeClr val="accent3">
                    <a:lumMod val="60000"/>
                    <a:lumOff val="40000"/>
                    <a:alpha val="70000"/>
                  </a:schemeClr>
                </a:solidFill>
              </a:rPr>
              <a:t>st</a:t>
            </a:r>
            <a:r>
              <a:rPr lang="en-GB" sz="2800" b="1" dirty="0">
                <a:solidFill>
                  <a:schemeClr val="accent3">
                    <a:lumMod val="60000"/>
                    <a:lumOff val="40000"/>
                    <a:alpha val="70000"/>
                  </a:schemeClr>
                </a:solidFill>
              </a:rPr>
              <a:t> Pillar: Youth to God</a:t>
            </a:r>
          </a:p>
          <a:p>
            <a:endParaRPr lang="en-GB" dirty="0"/>
          </a:p>
        </p:txBody>
      </p:sp>
    </p:spTree>
    <p:extLst>
      <p:ext uri="{BB962C8B-B14F-4D97-AF65-F5344CB8AC3E}">
        <p14:creationId xmlns:p14="http://schemas.microsoft.com/office/powerpoint/2010/main" val="298505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7740-BAE0-9E3D-1735-DF9909A44059}"/>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FFC5306B-D89B-97E7-68C0-436AF8BAFF54}"/>
              </a:ext>
            </a:extLst>
          </p:cNvPr>
          <p:cNvSpPr>
            <a:spLocks noGrp="1"/>
          </p:cNvSpPr>
          <p:nvPr>
            <p:ph idx="1"/>
          </p:nvPr>
        </p:nvSpPr>
        <p:spPr/>
        <p:txBody>
          <a:bodyPr/>
          <a:lstStyle/>
          <a:p>
            <a:r>
              <a:rPr lang="en-GB" dirty="0"/>
              <a:t>To recognize God's active work in those who choose to follow Jesus</a:t>
            </a:r>
          </a:p>
          <a:p>
            <a:r>
              <a:rPr lang="en-GB" dirty="0"/>
              <a:t>To see how we can partner with the Spirit's work of conviction and growth by investing time in spiritual disciplines that can bring transformation. </a:t>
            </a:r>
          </a:p>
          <a:p>
            <a:r>
              <a:rPr lang="en-GB" dirty="0"/>
              <a:t>To gain an understanding of the wide areas  of spiritual growth  and the keys development of a relationship with God.</a:t>
            </a:r>
          </a:p>
          <a:p>
            <a:endParaRPr lang="en-GB" dirty="0"/>
          </a:p>
        </p:txBody>
      </p:sp>
    </p:spTree>
    <p:extLst>
      <p:ext uri="{BB962C8B-B14F-4D97-AF65-F5344CB8AC3E}">
        <p14:creationId xmlns:p14="http://schemas.microsoft.com/office/powerpoint/2010/main" val="2391813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B4C5-014C-653F-6238-D6C3054D7A47}"/>
              </a:ext>
            </a:extLst>
          </p:cNvPr>
          <p:cNvSpPr>
            <a:spLocks noGrp="1"/>
          </p:cNvSpPr>
          <p:nvPr>
            <p:ph type="title"/>
          </p:nvPr>
        </p:nvSpPr>
        <p:spPr>
          <a:xfrm>
            <a:off x="0" y="0"/>
            <a:ext cx="12080239" cy="2052320"/>
          </a:xfrm>
          <a:solidFill>
            <a:schemeClr val="accent5"/>
          </a:solidFill>
        </p:spPr>
        <p:txBody>
          <a:bodyPr>
            <a:normAutofit/>
          </a:bodyPr>
          <a:lstStyle/>
          <a:p>
            <a:r>
              <a:rPr lang="en-GB" sz="2700" dirty="0"/>
              <a:t>This module has slides with a number of verses. These are for you to discuss and grasp hold of the truths to live by. </a:t>
            </a:r>
            <a:r>
              <a:rPr lang="en-GB" dirty="0"/>
              <a:t>Following Jesus is helped by spiritual disciplines:</a:t>
            </a:r>
          </a:p>
        </p:txBody>
      </p:sp>
      <p:sp>
        <p:nvSpPr>
          <p:cNvPr id="3" name="Text Placeholder 2">
            <a:extLst>
              <a:ext uri="{FF2B5EF4-FFF2-40B4-BE49-F238E27FC236}">
                <a16:creationId xmlns:a16="http://schemas.microsoft.com/office/drawing/2014/main" id="{D8D8DC17-3ACE-E565-7171-6316D8C25F1D}"/>
              </a:ext>
            </a:extLst>
          </p:cNvPr>
          <p:cNvSpPr>
            <a:spLocks noGrp="1"/>
          </p:cNvSpPr>
          <p:nvPr>
            <p:ph type="body" idx="1"/>
          </p:nvPr>
        </p:nvSpPr>
        <p:spPr>
          <a:xfrm>
            <a:off x="711200" y="2052321"/>
            <a:ext cx="3627109" cy="853440"/>
          </a:xfrm>
        </p:spPr>
        <p:txBody>
          <a:bodyPr/>
          <a:lstStyle/>
          <a:p>
            <a:r>
              <a:rPr lang="en-GB" dirty="0">
                <a:solidFill>
                  <a:schemeClr val="accent3">
                    <a:lumMod val="60000"/>
                    <a:lumOff val="40000"/>
                  </a:schemeClr>
                </a:solidFill>
              </a:rPr>
              <a:t>Reading &amp; learning from the bible</a:t>
            </a:r>
          </a:p>
        </p:txBody>
      </p:sp>
      <p:sp>
        <p:nvSpPr>
          <p:cNvPr id="4" name="Text Placeholder 3">
            <a:extLst>
              <a:ext uri="{FF2B5EF4-FFF2-40B4-BE49-F238E27FC236}">
                <a16:creationId xmlns:a16="http://schemas.microsoft.com/office/drawing/2014/main" id="{B55387B1-09C1-1A7B-C54A-9708D7E750D7}"/>
              </a:ext>
            </a:extLst>
          </p:cNvPr>
          <p:cNvSpPr>
            <a:spLocks noGrp="1"/>
          </p:cNvSpPr>
          <p:nvPr>
            <p:ph type="body" sz="half" idx="15"/>
          </p:nvPr>
        </p:nvSpPr>
        <p:spPr>
          <a:xfrm>
            <a:off x="709544" y="2905762"/>
            <a:ext cx="3627109" cy="3952238"/>
          </a:xfrm>
        </p:spPr>
        <p:txBody>
          <a:bodyPr>
            <a:normAutofit lnSpcReduction="10000"/>
          </a:bodyPr>
          <a:lstStyle/>
          <a:p>
            <a:r>
              <a:rPr lang="en-GB" sz="1800" dirty="0"/>
              <a:t>“If you abide in My word, you are My disciples indeed. And you shall know the truth, and the truth shall make you free.” John 8:31-32</a:t>
            </a:r>
          </a:p>
          <a:p>
            <a:r>
              <a:rPr lang="en-GB" sz="1800" dirty="0"/>
              <a:t>"Your word is a lamp to my feet and a light to my path.” Ps 119:105</a:t>
            </a:r>
          </a:p>
          <a:p>
            <a:r>
              <a:rPr lang="en-GB" sz="1800" dirty="0"/>
              <a:t>“All Scripture is breathed out by God and profitable for teaching, for reproof, for correction, and for training in righteousness, that the man of God may be complete, equipped for every good work.” 2Tim 3:16-17</a:t>
            </a:r>
          </a:p>
        </p:txBody>
      </p:sp>
      <p:sp>
        <p:nvSpPr>
          <p:cNvPr id="5" name="Text Placeholder 4">
            <a:extLst>
              <a:ext uri="{FF2B5EF4-FFF2-40B4-BE49-F238E27FC236}">
                <a16:creationId xmlns:a16="http://schemas.microsoft.com/office/drawing/2014/main" id="{40492AE4-F42A-D337-8405-87FDD02A4740}"/>
              </a:ext>
            </a:extLst>
          </p:cNvPr>
          <p:cNvSpPr>
            <a:spLocks noGrp="1"/>
          </p:cNvSpPr>
          <p:nvPr>
            <p:ph type="body" sz="quarter" idx="3"/>
          </p:nvPr>
        </p:nvSpPr>
        <p:spPr>
          <a:xfrm>
            <a:off x="4514766" y="2179321"/>
            <a:ext cx="3184385" cy="726440"/>
          </a:xfrm>
        </p:spPr>
        <p:txBody>
          <a:bodyPr/>
          <a:lstStyle/>
          <a:p>
            <a:r>
              <a:rPr lang="en-GB" dirty="0">
                <a:solidFill>
                  <a:schemeClr val="accent3">
                    <a:lumMod val="60000"/>
                    <a:lumOff val="40000"/>
                  </a:schemeClr>
                </a:solidFill>
              </a:rPr>
              <a:t>Learning to Listen to god’s voice</a:t>
            </a:r>
          </a:p>
        </p:txBody>
      </p:sp>
      <p:sp>
        <p:nvSpPr>
          <p:cNvPr id="6" name="Text Placeholder 5">
            <a:extLst>
              <a:ext uri="{FF2B5EF4-FFF2-40B4-BE49-F238E27FC236}">
                <a16:creationId xmlns:a16="http://schemas.microsoft.com/office/drawing/2014/main" id="{E933F088-63F4-EA14-2E82-0A8B46DB62FB}"/>
              </a:ext>
            </a:extLst>
          </p:cNvPr>
          <p:cNvSpPr>
            <a:spLocks noGrp="1"/>
          </p:cNvSpPr>
          <p:nvPr>
            <p:ph type="body" sz="half" idx="16"/>
          </p:nvPr>
        </p:nvSpPr>
        <p:spPr>
          <a:xfrm>
            <a:off x="4350145" y="2905761"/>
            <a:ext cx="3349898" cy="3952239"/>
          </a:xfrm>
        </p:spPr>
        <p:txBody>
          <a:bodyPr>
            <a:normAutofit lnSpcReduction="10000"/>
          </a:bodyPr>
          <a:lstStyle/>
          <a:p>
            <a:r>
              <a:rPr lang="en-GB" sz="1800" dirty="0"/>
              <a:t>Jesus said "My sheep hear my voice, and I know them, and they follow me". John 10:27</a:t>
            </a:r>
          </a:p>
          <a:p>
            <a:r>
              <a:rPr lang="en-GB" sz="1800" dirty="0"/>
              <a:t>“Whoever belongs to God hears what God says.”  John 8:47</a:t>
            </a:r>
          </a:p>
          <a:p>
            <a:r>
              <a:rPr lang="en-GB" sz="1800" dirty="0"/>
              <a:t>God speaks through His Word, through a quiet inner voice, through others. His Spirit guides believers into truth. He also communicates through dreams and visions and encourages a posture of listening. </a:t>
            </a:r>
          </a:p>
        </p:txBody>
      </p:sp>
      <p:sp>
        <p:nvSpPr>
          <p:cNvPr id="7" name="Text Placeholder 6">
            <a:extLst>
              <a:ext uri="{FF2B5EF4-FFF2-40B4-BE49-F238E27FC236}">
                <a16:creationId xmlns:a16="http://schemas.microsoft.com/office/drawing/2014/main" id="{25E7C403-249D-7C29-3149-6E258AA629FF}"/>
              </a:ext>
            </a:extLst>
          </p:cNvPr>
          <p:cNvSpPr>
            <a:spLocks noGrp="1"/>
          </p:cNvSpPr>
          <p:nvPr>
            <p:ph type="body" sz="quarter" idx="13"/>
          </p:nvPr>
        </p:nvSpPr>
        <p:spPr>
          <a:xfrm>
            <a:off x="7792720" y="2179321"/>
            <a:ext cx="3254690" cy="655320"/>
          </a:xfrm>
        </p:spPr>
        <p:txBody>
          <a:bodyPr/>
          <a:lstStyle/>
          <a:p>
            <a:r>
              <a:rPr lang="en-GB" dirty="0">
                <a:solidFill>
                  <a:schemeClr val="accent3">
                    <a:lumMod val="60000"/>
                    <a:lumOff val="40000"/>
                  </a:schemeClr>
                </a:solidFill>
              </a:rPr>
              <a:t>Praying :</a:t>
            </a:r>
            <a:r>
              <a:rPr lang="en-GB" sz="2000" dirty="0">
                <a:solidFill>
                  <a:schemeClr val="accent3">
                    <a:lumMod val="60000"/>
                    <a:lumOff val="40000"/>
                  </a:schemeClr>
                </a:solidFill>
              </a:rPr>
              <a:t>confession, praise, petitions</a:t>
            </a:r>
            <a:endParaRPr lang="en-GB" dirty="0">
              <a:solidFill>
                <a:schemeClr val="accent3">
                  <a:lumMod val="60000"/>
                  <a:lumOff val="40000"/>
                </a:schemeClr>
              </a:solidFill>
            </a:endParaRPr>
          </a:p>
        </p:txBody>
      </p:sp>
      <p:sp>
        <p:nvSpPr>
          <p:cNvPr id="8" name="Text Placeholder 7">
            <a:extLst>
              <a:ext uri="{FF2B5EF4-FFF2-40B4-BE49-F238E27FC236}">
                <a16:creationId xmlns:a16="http://schemas.microsoft.com/office/drawing/2014/main" id="{571C1BB4-3EF0-C000-2639-BCAA4B672110}"/>
              </a:ext>
            </a:extLst>
          </p:cNvPr>
          <p:cNvSpPr>
            <a:spLocks noGrp="1"/>
          </p:cNvSpPr>
          <p:nvPr>
            <p:ph type="body" sz="half" idx="17"/>
          </p:nvPr>
        </p:nvSpPr>
        <p:spPr>
          <a:xfrm>
            <a:off x="7792720" y="3058160"/>
            <a:ext cx="3254690" cy="3657600"/>
          </a:xfrm>
        </p:spPr>
        <p:txBody>
          <a:bodyPr>
            <a:normAutofit/>
          </a:bodyPr>
          <a:lstStyle/>
          <a:p>
            <a:r>
              <a:rPr lang="en-GB" sz="1800" i="1" dirty="0"/>
              <a:t>“In him and through faith in him we may approach God with freedom and confidence.” </a:t>
            </a:r>
            <a:r>
              <a:rPr lang="en-GB" sz="1800" dirty="0"/>
              <a:t>Ephesians 3:12</a:t>
            </a:r>
          </a:p>
          <a:p>
            <a:r>
              <a:rPr lang="en-GB" sz="1800" i="1" dirty="0"/>
              <a:t>“Then shall you call on me, and you shall go and pray to me, and I will listen to you.”  </a:t>
            </a:r>
            <a:r>
              <a:rPr lang="en-GB" sz="1800" dirty="0"/>
              <a:t>Jeremiah 29:12</a:t>
            </a:r>
          </a:p>
          <a:p>
            <a:r>
              <a:rPr lang="en-GB" sz="1800" dirty="0"/>
              <a:t>The Lord’s prayer Matthew 6:9-13  </a:t>
            </a:r>
          </a:p>
        </p:txBody>
      </p:sp>
    </p:spTree>
    <p:extLst>
      <p:ext uri="{BB962C8B-B14F-4D97-AF65-F5344CB8AC3E}">
        <p14:creationId xmlns:p14="http://schemas.microsoft.com/office/powerpoint/2010/main" val="3085590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EC70-69B4-9B0D-8185-BCB1CCAC48F6}"/>
              </a:ext>
            </a:extLst>
          </p:cNvPr>
          <p:cNvSpPr>
            <a:spLocks noGrp="1"/>
          </p:cNvSpPr>
          <p:nvPr>
            <p:ph type="title"/>
          </p:nvPr>
        </p:nvSpPr>
        <p:spPr>
          <a:xfrm>
            <a:off x="0" y="0"/>
            <a:ext cx="12192000" cy="1391920"/>
          </a:xfrm>
          <a:solidFill>
            <a:schemeClr val="accent5"/>
          </a:solidFill>
        </p:spPr>
        <p:txBody>
          <a:bodyPr/>
          <a:lstStyle/>
          <a:p>
            <a:r>
              <a:rPr lang="en-GB" dirty="0"/>
              <a:t>Spiritual disciplines can be practised with others or solitary</a:t>
            </a:r>
          </a:p>
        </p:txBody>
      </p:sp>
      <p:sp>
        <p:nvSpPr>
          <p:cNvPr id="3" name="Text Placeholder 2">
            <a:extLst>
              <a:ext uri="{FF2B5EF4-FFF2-40B4-BE49-F238E27FC236}">
                <a16:creationId xmlns:a16="http://schemas.microsoft.com/office/drawing/2014/main" id="{523BC874-8C91-9BD2-7796-26216850161C}"/>
              </a:ext>
            </a:extLst>
          </p:cNvPr>
          <p:cNvSpPr>
            <a:spLocks noGrp="1"/>
          </p:cNvSpPr>
          <p:nvPr>
            <p:ph type="body" idx="1"/>
          </p:nvPr>
        </p:nvSpPr>
        <p:spPr>
          <a:xfrm>
            <a:off x="1127918" y="1391921"/>
            <a:ext cx="3210391" cy="853440"/>
          </a:xfrm>
        </p:spPr>
        <p:txBody>
          <a:bodyPr/>
          <a:lstStyle/>
          <a:p>
            <a:r>
              <a:rPr lang="en-GB" dirty="0">
                <a:solidFill>
                  <a:schemeClr val="accent3">
                    <a:lumMod val="60000"/>
                    <a:lumOff val="40000"/>
                  </a:schemeClr>
                </a:solidFill>
              </a:rPr>
              <a:t>Time alone with god in silence</a:t>
            </a:r>
          </a:p>
        </p:txBody>
      </p:sp>
      <p:sp>
        <p:nvSpPr>
          <p:cNvPr id="4" name="Text Placeholder 3">
            <a:extLst>
              <a:ext uri="{FF2B5EF4-FFF2-40B4-BE49-F238E27FC236}">
                <a16:creationId xmlns:a16="http://schemas.microsoft.com/office/drawing/2014/main" id="{0B953EBE-A0B3-D498-2432-4BD319625C58}"/>
              </a:ext>
            </a:extLst>
          </p:cNvPr>
          <p:cNvSpPr>
            <a:spLocks noGrp="1"/>
          </p:cNvSpPr>
          <p:nvPr>
            <p:ph type="body" sz="half" idx="15"/>
          </p:nvPr>
        </p:nvSpPr>
        <p:spPr>
          <a:xfrm>
            <a:off x="955040" y="2245361"/>
            <a:ext cx="3300333" cy="4358638"/>
          </a:xfrm>
        </p:spPr>
        <p:txBody>
          <a:bodyPr>
            <a:normAutofit/>
          </a:bodyPr>
          <a:lstStyle/>
          <a:p>
            <a:r>
              <a:rPr lang="en-GB" sz="1800" dirty="0"/>
              <a:t>“Be still, and know that I am God.” Psalm 46:10</a:t>
            </a:r>
          </a:p>
          <a:p>
            <a:r>
              <a:rPr lang="en-GB" sz="1800" dirty="0"/>
              <a:t>Be still before the Lord and wait patiently for him. Psalm 37:7</a:t>
            </a:r>
          </a:p>
          <a:p>
            <a:r>
              <a:rPr lang="en-GB" sz="1800" dirty="0"/>
              <a:t>“Jesus often withdrew to lonely places and prayed.” Luke 5:16</a:t>
            </a:r>
          </a:p>
          <a:p>
            <a:r>
              <a:rPr lang="en-GB" sz="1800" b="1" dirty="0"/>
              <a:t>Jesus practiced Solitude and Silence (If He needed it how much more do we!)</a:t>
            </a:r>
          </a:p>
          <a:p>
            <a:endParaRPr lang="en-GB" dirty="0"/>
          </a:p>
        </p:txBody>
      </p:sp>
      <p:sp>
        <p:nvSpPr>
          <p:cNvPr id="5" name="Text Placeholder 4">
            <a:extLst>
              <a:ext uri="{FF2B5EF4-FFF2-40B4-BE49-F238E27FC236}">
                <a16:creationId xmlns:a16="http://schemas.microsoft.com/office/drawing/2014/main" id="{86500E40-8699-A265-C5ED-9608E95218B6}"/>
              </a:ext>
            </a:extLst>
          </p:cNvPr>
          <p:cNvSpPr>
            <a:spLocks noGrp="1"/>
          </p:cNvSpPr>
          <p:nvPr>
            <p:ph type="body" sz="quarter" idx="3"/>
          </p:nvPr>
        </p:nvSpPr>
        <p:spPr>
          <a:xfrm>
            <a:off x="4336654" y="1391921"/>
            <a:ext cx="3362498" cy="731520"/>
          </a:xfrm>
        </p:spPr>
        <p:txBody>
          <a:bodyPr/>
          <a:lstStyle/>
          <a:p>
            <a:r>
              <a:rPr lang="en-GB" dirty="0">
                <a:solidFill>
                  <a:schemeClr val="accent3">
                    <a:lumMod val="60000"/>
                    <a:lumOff val="40000"/>
                  </a:schemeClr>
                </a:solidFill>
              </a:rPr>
              <a:t>confession</a:t>
            </a:r>
          </a:p>
        </p:txBody>
      </p:sp>
      <p:sp>
        <p:nvSpPr>
          <p:cNvPr id="6" name="Text Placeholder 5">
            <a:extLst>
              <a:ext uri="{FF2B5EF4-FFF2-40B4-BE49-F238E27FC236}">
                <a16:creationId xmlns:a16="http://schemas.microsoft.com/office/drawing/2014/main" id="{4465B99C-2D03-FA89-F47F-76ABE6885347}"/>
              </a:ext>
            </a:extLst>
          </p:cNvPr>
          <p:cNvSpPr>
            <a:spLocks noGrp="1"/>
          </p:cNvSpPr>
          <p:nvPr>
            <p:ph type="body" sz="half" idx="16"/>
          </p:nvPr>
        </p:nvSpPr>
        <p:spPr>
          <a:xfrm>
            <a:off x="4255373" y="2021840"/>
            <a:ext cx="3444670" cy="4653280"/>
          </a:xfrm>
        </p:spPr>
        <p:txBody>
          <a:bodyPr>
            <a:normAutofit lnSpcReduction="10000"/>
          </a:bodyPr>
          <a:lstStyle/>
          <a:p>
            <a:r>
              <a:rPr lang="en-GB" sz="2000" i="1" dirty="0"/>
              <a:t>"If we confess our sins, he is faithful and just and will forgive us our sins". </a:t>
            </a:r>
            <a:r>
              <a:rPr lang="en-GB" sz="2000" dirty="0"/>
              <a:t>1 John 1:9</a:t>
            </a:r>
          </a:p>
          <a:p>
            <a:r>
              <a:rPr lang="en-GB" dirty="0"/>
              <a:t>"</a:t>
            </a:r>
            <a:r>
              <a:rPr lang="en-GB" sz="2000" dirty="0"/>
              <a:t>Whoever conceals their sins does not prosper, but the one who confesses and renounces them finds mercy</a:t>
            </a:r>
            <a:r>
              <a:rPr lang="en-GB" dirty="0"/>
              <a:t>“ Proverbs 28:13</a:t>
            </a:r>
            <a:endParaRPr lang="en-GB" sz="2000" dirty="0"/>
          </a:p>
          <a:p>
            <a:r>
              <a:rPr lang="en-GB" sz="2000" dirty="0"/>
              <a:t>Confession can be with God alone but also with a safe friend. It helps to be accountable to others in finding freedom from sin.</a:t>
            </a:r>
          </a:p>
        </p:txBody>
      </p:sp>
      <p:sp>
        <p:nvSpPr>
          <p:cNvPr id="7" name="Text Placeholder 6">
            <a:extLst>
              <a:ext uri="{FF2B5EF4-FFF2-40B4-BE49-F238E27FC236}">
                <a16:creationId xmlns:a16="http://schemas.microsoft.com/office/drawing/2014/main" id="{B9FD904C-8510-0508-2E11-D90AA1F60840}"/>
              </a:ext>
            </a:extLst>
          </p:cNvPr>
          <p:cNvSpPr>
            <a:spLocks noGrp="1"/>
          </p:cNvSpPr>
          <p:nvPr>
            <p:ph type="body" sz="quarter" idx="13"/>
          </p:nvPr>
        </p:nvSpPr>
        <p:spPr>
          <a:xfrm>
            <a:off x="7869114" y="1412241"/>
            <a:ext cx="3194968" cy="792480"/>
          </a:xfrm>
        </p:spPr>
        <p:txBody>
          <a:bodyPr/>
          <a:lstStyle/>
          <a:p>
            <a:r>
              <a:rPr lang="en-GB" dirty="0">
                <a:solidFill>
                  <a:schemeClr val="accent3">
                    <a:lumMod val="60000"/>
                    <a:lumOff val="40000"/>
                  </a:schemeClr>
                </a:solidFill>
              </a:rPr>
              <a:t>fasting</a:t>
            </a:r>
          </a:p>
        </p:txBody>
      </p:sp>
      <p:sp>
        <p:nvSpPr>
          <p:cNvPr id="8" name="Text Placeholder 7">
            <a:extLst>
              <a:ext uri="{FF2B5EF4-FFF2-40B4-BE49-F238E27FC236}">
                <a16:creationId xmlns:a16="http://schemas.microsoft.com/office/drawing/2014/main" id="{DCE04AD1-6FD4-3FD1-CE56-67EC58107927}"/>
              </a:ext>
            </a:extLst>
          </p:cNvPr>
          <p:cNvSpPr>
            <a:spLocks noGrp="1"/>
          </p:cNvSpPr>
          <p:nvPr>
            <p:ph type="body" sz="half" idx="17"/>
          </p:nvPr>
        </p:nvSpPr>
        <p:spPr>
          <a:xfrm>
            <a:off x="7772400" y="2204720"/>
            <a:ext cx="3275010" cy="4561839"/>
          </a:xfrm>
        </p:spPr>
        <p:txBody>
          <a:bodyPr>
            <a:normAutofit/>
          </a:bodyPr>
          <a:lstStyle/>
          <a:p>
            <a:r>
              <a:rPr lang="en-GB" sz="2000" dirty="0"/>
              <a:t>Matthew 4:2-4 Jesus fasted before starting his ministry. He was preparing for His confrontation with enemy. Fasting helps us get our minds of ourselves and onto God. But in  Isaiah 58:1-6 we see God hates  superficial fasting and would rather a true fast that involves acts of justice, such as freeing the oppressed and caring for the hungry.</a:t>
            </a:r>
          </a:p>
        </p:txBody>
      </p:sp>
    </p:spTree>
    <p:extLst>
      <p:ext uri="{BB962C8B-B14F-4D97-AF65-F5344CB8AC3E}">
        <p14:creationId xmlns:p14="http://schemas.microsoft.com/office/powerpoint/2010/main" val="523372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E81C-D2A7-CE68-4F48-73EE839B919D}"/>
              </a:ext>
            </a:extLst>
          </p:cNvPr>
          <p:cNvSpPr>
            <a:spLocks noGrp="1"/>
          </p:cNvSpPr>
          <p:nvPr>
            <p:ph type="title"/>
          </p:nvPr>
        </p:nvSpPr>
        <p:spPr>
          <a:xfrm>
            <a:off x="0" y="0"/>
            <a:ext cx="12192000" cy="1473200"/>
          </a:xfrm>
          <a:solidFill>
            <a:schemeClr val="accent5"/>
          </a:solidFill>
        </p:spPr>
        <p:txBody>
          <a:bodyPr/>
          <a:lstStyle/>
          <a:p>
            <a:r>
              <a:rPr lang="en-GB" dirty="0"/>
              <a:t>Spiritual disciplines provide a way to sow to the spirit. </a:t>
            </a:r>
            <a:r>
              <a:rPr lang="en-GB" sz="2800" dirty="0"/>
              <a:t>Read Galatians 6:8</a:t>
            </a:r>
            <a:endParaRPr lang="en-GB" dirty="0"/>
          </a:p>
        </p:txBody>
      </p:sp>
      <p:sp>
        <p:nvSpPr>
          <p:cNvPr id="3" name="Text Placeholder 2">
            <a:extLst>
              <a:ext uri="{FF2B5EF4-FFF2-40B4-BE49-F238E27FC236}">
                <a16:creationId xmlns:a16="http://schemas.microsoft.com/office/drawing/2014/main" id="{DC898A7B-E918-3703-AE2C-9A4B89EB35D0}"/>
              </a:ext>
            </a:extLst>
          </p:cNvPr>
          <p:cNvSpPr>
            <a:spLocks noGrp="1"/>
          </p:cNvSpPr>
          <p:nvPr>
            <p:ph type="body" idx="1"/>
          </p:nvPr>
        </p:nvSpPr>
        <p:spPr>
          <a:xfrm>
            <a:off x="1141410" y="1473201"/>
            <a:ext cx="3196899" cy="518159"/>
          </a:xfrm>
        </p:spPr>
        <p:txBody>
          <a:bodyPr/>
          <a:lstStyle/>
          <a:p>
            <a:r>
              <a:rPr lang="en-GB" dirty="0">
                <a:solidFill>
                  <a:schemeClr val="accent3">
                    <a:lumMod val="60000"/>
                    <a:lumOff val="40000"/>
                  </a:schemeClr>
                </a:solidFill>
              </a:rPr>
              <a:t>worship</a:t>
            </a:r>
          </a:p>
        </p:txBody>
      </p:sp>
      <p:sp>
        <p:nvSpPr>
          <p:cNvPr id="4" name="Text Placeholder 3">
            <a:extLst>
              <a:ext uri="{FF2B5EF4-FFF2-40B4-BE49-F238E27FC236}">
                <a16:creationId xmlns:a16="http://schemas.microsoft.com/office/drawing/2014/main" id="{A80145A7-853F-E8C6-DDEA-4E68797918E1}"/>
              </a:ext>
            </a:extLst>
          </p:cNvPr>
          <p:cNvSpPr>
            <a:spLocks noGrp="1"/>
          </p:cNvSpPr>
          <p:nvPr>
            <p:ph type="body" sz="half" idx="15"/>
          </p:nvPr>
        </p:nvSpPr>
        <p:spPr>
          <a:xfrm>
            <a:off x="580361" y="1991360"/>
            <a:ext cx="3483642" cy="4866639"/>
          </a:xfrm>
        </p:spPr>
        <p:txBody>
          <a:bodyPr>
            <a:normAutofit fontScale="92500"/>
          </a:bodyPr>
          <a:lstStyle/>
          <a:p>
            <a:r>
              <a:rPr lang="en-GB" sz="2000" i="1" dirty="0"/>
              <a:t>“Through Jesus, therefore, let us continually offer to God a sacrifice of praise, the fruit of lips that confess His name.” </a:t>
            </a:r>
            <a:r>
              <a:rPr lang="en-GB" sz="2000" dirty="0"/>
              <a:t>Hebrews 13:15</a:t>
            </a:r>
          </a:p>
          <a:p>
            <a:r>
              <a:rPr lang="en-GB" sz="2000" i="1" dirty="0"/>
              <a:t>“But a time is coming and has now come when the true worshipers will worship the Father in spirit and in truth, for the Father is seeking such as these to worship Him. / God is Spirit, and His worshipers must worship Him in spirit and in truth.” </a:t>
            </a:r>
            <a:r>
              <a:rPr lang="en-GB" sz="2000" dirty="0"/>
              <a:t>John 4:23-24</a:t>
            </a:r>
          </a:p>
        </p:txBody>
      </p:sp>
      <p:sp>
        <p:nvSpPr>
          <p:cNvPr id="5" name="Text Placeholder 4">
            <a:extLst>
              <a:ext uri="{FF2B5EF4-FFF2-40B4-BE49-F238E27FC236}">
                <a16:creationId xmlns:a16="http://schemas.microsoft.com/office/drawing/2014/main" id="{4499D5A0-78B5-2A01-408C-11488D73C0B8}"/>
              </a:ext>
            </a:extLst>
          </p:cNvPr>
          <p:cNvSpPr>
            <a:spLocks noGrp="1"/>
          </p:cNvSpPr>
          <p:nvPr>
            <p:ph type="body" sz="quarter" idx="3"/>
          </p:nvPr>
        </p:nvSpPr>
        <p:spPr>
          <a:xfrm>
            <a:off x="4514766" y="1473201"/>
            <a:ext cx="3184385" cy="518159"/>
          </a:xfrm>
        </p:spPr>
        <p:txBody>
          <a:bodyPr/>
          <a:lstStyle/>
          <a:p>
            <a:r>
              <a:rPr lang="en-GB" dirty="0">
                <a:solidFill>
                  <a:schemeClr val="accent3">
                    <a:lumMod val="60000"/>
                    <a:lumOff val="40000"/>
                  </a:schemeClr>
                </a:solidFill>
              </a:rPr>
              <a:t>serving</a:t>
            </a:r>
          </a:p>
        </p:txBody>
      </p:sp>
      <p:sp>
        <p:nvSpPr>
          <p:cNvPr id="6" name="Text Placeholder 5">
            <a:extLst>
              <a:ext uri="{FF2B5EF4-FFF2-40B4-BE49-F238E27FC236}">
                <a16:creationId xmlns:a16="http://schemas.microsoft.com/office/drawing/2014/main" id="{50A0CA33-2C81-95F1-D2A2-F8014F2458B2}"/>
              </a:ext>
            </a:extLst>
          </p:cNvPr>
          <p:cNvSpPr>
            <a:spLocks noGrp="1"/>
          </p:cNvSpPr>
          <p:nvPr>
            <p:ph type="body" sz="half" idx="16"/>
          </p:nvPr>
        </p:nvSpPr>
        <p:spPr>
          <a:xfrm>
            <a:off x="4216401" y="1991360"/>
            <a:ext cx="3483642" cy="4775200"/>
          </a:xfrm>
        </p:spPr>
        <p:txBody>
          <a:bodyPr>
            <a:noAutofit/>
          </a:bodyPr>
          <a:lstStyle/>
          <a:p>
            <a:r>
              <a:rPr lang="en-GB" sz="2000" i="1" dirty="0"/>
              <a:t>“The one who is greatest among you,” Jesus says, “Shall be the one who is serving you.” </a:t>
            </a:r>
            <a:r>
              <a:rPr lang="en-GB" sz="2000" dirty="0"/>
              <a:t>Matthew 23:11</a:t>
            </a:r>
          </a:p>
          <a:p>
            <a:r>
              <a:rPr lang="en-GB" sz="2000" i="1" dirty="0"/>
              <a:t>“If anyone serves, he should serve with the strength God provides, so that in all things God may be glorified through Jesus Christ.” </a:t>
            </a:r>
            <a:r>
              <a:rPr lang="en-GB" sz="2000" dirty="0"/>
              <a:t>1 Peter 4:11</a:t>
            </a:r>
          </a:p>
          <a:p>
            <a:r>
              <a:rPr lang="en-GB" sz="2000" i="1" dirty="0"/>
              <a:t>“Am I now seeking the approval of men, or of God? Or am I striving to please men? </a:t>
            </a:r>
            <a:r>
              <a:rPr lang="en-GB" sz="2000" dirty="0"/>
              <a:t>Gal. 1:10</a:t>
            </a:r>
          </a:p>
        </p:txBody>
      </p:sp>
      <p:sp>
        <p:nvSpPr>
          <p:cNvPr id="7" name="Text Placeholder 6">
            <a:extLst>
              <a:ext uri="{FF2B5EF4-FFF2-40B4-BE49-F238E27FC236}">
                <a16:creationId xmlns:a16="http://schemas.microsoft.com/office/drawing/2014/main" id="{A6B7D406-026E-2C7E-6F24-9D39E72514F7}"/>
              </a:ext>
            </a:extLst>
          </p:cNvPr>
          <p:cNvSpPr>
            <a:spLocks noGrp="1"/>
          </p:cNvSpPr>
          <p:nvPr>
            <p:ph type="body" sz="quarter" idx="13"/>
          </p:nvPr>
        </p:nvSpPr>
        <p:spPr>
          <a:xfrm>
            <a:off x="7852442" y="1473201"/>
            <a:ext cx="3194968" cy="518159"/>
          </a:xfrm>
        </p:spPr>
        <p:txBody>
          <a:bodyPr/>
          <a:lstStyle/>
          <a:p>
            <a:r>
              <a:rPr lang="en-GB" dirty="0">
                <a:solidFill>
                  <a:schemeClr val="accent3">
                    <a:lumMod val="60000"/>
                    <a:lumOff val="40000"/>
                  </a:schemeClr>
                </a:solidFill>
              </a:rPr>
              <a:t>intercession</a:t>
            </a:r>
          </a:p>
        </p:txBody>
      </p:sp>
      <p:sp>
        <p:nvSpPr>
          <p:cNvPr id="8" name="Text Placeholder 7">
            <a:extLst>
              <a:ext uri="{FF2B5EF4-FFF2-40B4-BE49-F238E27FC236}">
                <a16:creationId xmlns:a16="http://schemas.microsoft.com/office/drawing/2014/main" id="{AE079448-8D44-AA86-9DFA-FB4F7B95B46C}"/>
              </a:ext>
            </a:extLst>
          </p:cNvPr>
          <p:cNvSpPr>
            <a:spLocks noGrp="1"/>
          </p:cNvSpPr>
          <p:nvPr>
            <p:ph type="body" sz="half" idx="17"/>
          </p:nvPr>
        </p:nvSpPr>
        <p:spPr>
          <a:xfrm>
            <a:off x="7852442" y="2103121"/>
            <a:ext cx="3862038" cy="4521199"/>
          </a:xfrm>
        </p:spPr>
        <p:txBody>
          <a:bodyPr>
            <a:noAutofit/>
          </a:bodyPr>
          <a:lstStyle/>
          <a:p>
            <a:r>
              <a:rPr lang="en-GB" sz="2000" dirty="0"/>
              <a:t>"I urge, then, first of all, that petitions, prayers, intercession and thanksgiving be made for all people— for kings and all those in authority, that we may live peaceful and quiet lives in all godliness and holiness."  1Timothy 2:1-2</a:t>
            </a:r>
          </a:p>
          <a:p>
            <a:r>
              <a:rPr lang="en-GB" sz="2000" dirty="0"/>
              <a:t>"Therefore confess your sins to each other and pray for each other so that you may be healed. The prayer of a righteous person is powerful and effective."  James 5:16</a:t>
            </a:r>
          </a:p>
        </p:txBody>
      </p:sp>
    </p:spTree>
    <p:extLst>
      <p:ext uri="{BB962C8B-B14F-4D97-AF65-F5344CB8AC3E}">
        <p14:creationId xmlns:p14="http://schemas.microsoft.com/office/powerpoint/2010/main" val="402619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DF13-FBDF-AF3E-08A3-753B4EF408F9}"/>
              </a:ext>
            </a:extLst>
          </p:cNvPr>
          <p:cNvSpPr>
            <a:spLocks noGrp="1"/>
          </p:cNvSpPr>
          <p:nvPr>
            <p:ph type="title"/>
          </p:nvPr>
        </p:nvSpPr>
        <p:spPr/>
        <p:txBody>
          <a:bodyPr/>
          <a:lstStyle/>
          <a:p>
            <a:r>
              <a:rPr lang="en-GB" dirty="0"/>
              <a:t>Learning outcomes</a:t>
            </a:r>
          </a:p>
        </p:txBody>
      </p:sp>
      <p:sp>
        <p:nvSpPr>
          <p:cNvPr id="3" name="Content Placeholder 2">
            <a:extLst>
              <a:ext uri="{FF2B5EF4-FFF2-40B4-BE49-F238E27FC236}">
                <a16:creationId xmlns:a16="http://schemas.microsoft.com/office/drawing/2014/main" id="{786FCAA4-2927-AEB1-AE95-A1679F3B89E2}"/>
              </a:ext>
            </a:extLst>
          </p:cNvPr>
          <p:cNvSpPr>
            <a:spLocks noGrp="1"/>
          </p:cNvSpPr>
          <p:nvPr>
            <p:ph idx="1"/>
          </p:nvPr>
        </p:nvSpPr>
        <p:spPr/>
        <p:txBody>
          <a:bodyPr>
            <a:normAutofit fontScale="92500"/>
          </a:bodyPr>
          <a:lstStyle/>
          <a:p>
            <a:pPr fontAlgn="ctr"/>
            <a:r>
              <a:rPr lang="en-GB" dirty="0"/>
              <a:t>Understanding the purpose of Baptism in water and the Baptism of the Holy Spirit </a:t>
            </a:r>
          </a:p>
          <a:p>
            <a:pPr fontAlgn="ctr"/>
            <a:endParaRPr lang="en-GB" dirty="0"/>
          </a:p>
          <a:p>
            <a:pPr fontAlgn="ctr"/>
            <a:r>
              <a:rPr lang="en-GB" dirty="0"/>
              <a:t>Learning how Baptism in the Holy Spirit provide the power for true, heartfelt obedience and a transformed life, equipping for doing the things that Jesus did.</a:t>
            </a:r>
          </a:p>
          <a:p>
            <a:pPr fontAlgn="ctr"/>
            <a:endParaRPr lang="en-GB" dirty="0"/>
          </a:p>
          <a:p>
            <a:pPr fontAlgn="ctr"/>
            <a:r>
              <a:rPr lang="en-GB" dirty="0"/>
              <a:t>  Learning to live in Holy Spirit facilitated Spirit-led living, where believers are guided and empowered by the Holy Spirit to live out their faith. </a:t>
            </a:r>
          </a:p>
          <a:p>
            <a:endParaRPr lang="en-GB" dirty="0"/>
          </a:p>
        </p:txBody>
      </p:sp>
    </p:spTree>
    <p:extLst>
      <p:ext uri="{BB962C8B-B14F-4D97-AF65-F5344CB8AC3E}">
        <p14:creationId xmlns:p14="http://schemas.microsoft.com/office/powerpoint/2010/main" val="2009710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FDC8-0674-FE6A-1CCB-BC3F57DE4B24}"/>
              </a:ext>
            </a:extLst>
          </p:cNvPr>
          <p:cNvSpPr>
            <a:spLocks noGrp="1"/>
          </p:cNvSpPr>
          <p:nvPr>
            <p:ph type="title"/>
          </p:nvPr>
        </p:nvSpPr>
        <p:spPr>
          <a:xfrm>
            <a:off x="1446212" y="609599"/>
            <a:ext cx="9302752" cy="3700320"/>
          </a:xfrm>
        </p:spPr>
        <p:txBody>
          <a:bodyPr>
            <a:normAutofit fontScale="90000"/>
          </a:bodyPr>
          <a:lstStyle/>
          <a:p>
            <a:r>
              <a:rPr lang="en-GB" dirty="0"/>
              <a:t> “The priority of Jesus’ solitude and silence is everywhere in the Gospels. It’s how he began his ministry. It’s how he made important decisions. It’s how he dealt with troubling emotions like grief. It’s how he dealt with the constant demands of his ministry and cared for his soul. It’s how he prepared for his death on the cross.”*</a:t>
            </a:r>
            <a:br>
              <a:rPr lang="en-GB" dirty="0"/>
            </a:br>
            <a:br>
              <a:rPr lang="en-GB" dirty="0"/>
            </a:br>
            <a:endParaRPr lang="en-GB" dirty="0"/>
          </a:p>
        </p:txBody>
      </p:sp>
      <p:sp>
        <p:nvSpPr>
          <p:cNvPr id="4" name="Text Placeholder 3">
            <a:extLst>
              <a:ext uri="{FF2B5EF4-FFF2-40B4-BE49-F238E27FC236}">
                <a16:creationId xmlns:a16="http://schemas.microsoft.com/office/drawing/2014/main" id="{4D140406-3001-DD52-20E6-DF4E335B5963}"/>
              </a:ext>
            </a:extLst>
          </p:cNvPr>
          <p:cNvSpPr>
            <a:spLocks noGrp="1"/>
          </p:cNvSpPr>
          <p:nvPr>
            <p:ph type="body" sz="half" idx="13"/>
          </p:nvPr>
        </p:nvSpPr>
        <p:spPr>
          <a:xfrm>
            <a:off x="460262" y="3931920"/>
            <a:ext cx="11020538" cy="1717040"/>
          </a:xfrm>
        </p:spPr>
        <p:txBody>
          <a:bodyPr>
            <a:noAutofit/>
          </a:bodyPr>
          <a:lstStyle/>
          <a:p>
            <a:r>
              <a:rPr lang="en-GB" sz="2400" b="1" dirty="0">
                <a:solidFill>
                  <a:srgbClr val="FFC000"/>
                </a:solidFill>
              </a:rPr>
              <a:t>Our first priority is to take time alone to talk to God, to listen to God, to read His word, </a:t>
            </a:r>
            <a:r>
              <a:rPr lang="en-GB" sz="2400" b="1" i="1" dirty="0">
                <a:solidFill>
                  <a:srgbClr val="FFC000"/>
                </a:solidFill>
              </a:rPr>
              <a:t>“to be still and know that He is God” </a:t>
            </a:r>
            <a:r>
              <a:rPr lang="en-GB" sz="2400" b="1" dirty="0">
                <a:solidFill>
                  <a:srgbClr val="FFC000"/>
                </a:solidFill>
              </a:rPr>
              <a:t>Jesus’ relationship with His Father was the source of His wisdom, His love and compassion, His authority in healing and deliverance, His courage and obedience in going to the Cross.</a:t>
            </a:r>
          </a:p>
        </p:txBody>
      </p:sp>
      <p:sp>
        <p:nvSpPr>
          <p:cNvPr id="3" name="Text Placeholder 2">
            <a:extLst>
              <a:ext uri="{FF2B5EF4-FFF2-40B4-BE49-F238E27FC236}">
                <a16:creationId xmlns:a16="http://schemas.microsoft.com/office/drawing/2014/main" id="{5BA57F94-8914-0925-9156-64925AE854D6}"/>
              </a:ext>
            </a:extLst>
          </p:cNvPr>
          <p:cNvSpPr>
            <a:spLocks noGrp="1"/>
          </p:cNvSpPr>
          <p:nvPr>
            <p:ph type="body" sz="half" idx="2"/>
          </p:nvPr>
        </p:nvSpPr>
        <p:spPr>
          <a:xfrm>
            <a:off x="802640" y="5913120"/>
            <a:ext cx="10246361" cy="650240"/>
          </a:xfrm>
        </p:spPr>
        <p:txBody>
          <a:bodyPr/>
          <a:lstStyle/>
          <a:p>
            <a:r>
              <a:rPr lang="en-GB" dirty="0">
                <a:hlinkClick r:id="rId2"/>
              </a:rPr>
              <a:t>*https://www.soulshepherding.org/jesus-solitude-and-silence/</a:t>
            </a:r>
            <a:r>
              <a:rPr lang="en-GB" dirty="0"/>
              <a:t> Pastor </a:t>
            </a:r>
            <a:r>
              <a:rPr lang="en-GB" b="1" dirty="0"/>
              <a:t>Bill Gaultier</a:t>
            </a:r>
            <a:endParaRPr lang="en-GB" dirty="0"/>
          </a:p>
        </p:txBody>
      </p:sp>
    </p:spTree>
    <p:extLst>
      <p:ext uri="{BB962C8B-B14F-4D97-AF65-F5344CB8AC3E}">
        <p14:creationId xmlns:p14="http://schemas.microsoft.com/office/powerpoint/2010/main" val="3190207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A498-219E-3AF8-306E-92675D6E79A0}"/>
              </a:ext>
            </a:extLst>
          </p:cNvPr>
          <p:cNvSpPr>
            <a:spLocks noGrp="1"/>
          </p:cNvSpPr>
          <p:nvPr>
            <p:ph type="title"/>
          </p:nvPr>
        </p:nvSpPr>
        <p:spPr>
          <a:xfrm>
            <a:off x="101600" y="0"/>
            <a:ext cx="12090400" cy="1158240"/>
          </a:xfrm>
          <a:solidFill>
            <a:schemeClr val="accent5"/>
          </a:solidFill>
        </p:spPr>
        <p:txBody>
          <a:bodyPr/>
          <a:lstStyle/>
          <a:p>
            <a:r>
              <a:rPr lang="en-GB" dirty="0"/>
              <a:t>As we spend time with god, he is transforming us</a:t>
            </a:r>
          </a:p>
        </p:txBody>
      </p:sp>
      <p:sp>
        <p:nvSpPr>
          <p:cNvPr id="3" name="Content Placeholder 2">
            <a:extLst>
              <a:ext uri="{FF2B5EF4-FFF2-40B4-BE49-F238E27FC236}">
                <a16:creationId xmlns:a16="http://schemas.microsoft.com/office/drawing/2014/main" id="{BC2921A9-1061-B9B9-2B31-83D6FB4248B7}"/>
              </a:ext>
            </a:extLst>
          </p:cNvPr>
          <p:cNvSpPr>
            <a:spLocks noGrp="1"/>
          </p:cNvSpPr>
          <p:nvPr>
            <p:ph idx="1"/>
          </p:nvPr>
        </p:nvSpPr>
        <p:spPr>
          <a:xfrm>
            <a:off x="589280" y="1432560"/>
            <a:ext cx="10458131" cy="5019040"/>
          </a:xfrm>
        </p:spPr>
        <p:txBody>
          <a:bodyPr>
            <a:normAutofit lnSpcReduction="10000"/>
          </a:bodyPr>
          <a:lstStyle/>
          <a:p>
            <a:r>
              <a:rPr lang="en-GB" dirty="0"/>
              <a:t>God is our Creator, He has designed us to become like His son to do the things that Jesus did and He has sent us out to continue to extend His kingdom here on earth as it is in heaven.</a:t>
            </a:r>
          </a:p>
          <a:p>
            <a:r>
              <a:rPr lang="en-GB" dirty="0"/>
              <a:t> As His co-labourers, “</a:t>
            </a:r>
            <a:r>
              <a:rPr lang="en-GB" i="1" dirty="0"/>
              <a:t>God  has raised us up with Christ and seated us with him in the heavenly realms in Christ Jesus</a:t>
            </a:r>
            <a:r>
              <a:rPr lang="en-GB" dirty="0"/>
              <a:t>,” Eph 2:7.  He has sent us out with His authority, able to respond to His leading, living in His grace, and participating in His plan by living out His purposes in our daily lives, through faith, love, and obedient actions. </a:t>
            </a:r>
          </a:p>
          <a:p>
            <a:r>
              <a:rPr lang="en-GB" i="1" dirty="0"/>
              <a:t>We are an integral part of his plan to redeem Creation, and to establish a new heaven and new earth  (“ 2 Peter 3) ”</a:t>
            </a:r>
            <a:r>
              <a:rPr lang="en-GB" b="1" i="1" dirty="0"/>
              <a:t>He Himself has said, “I will never leave you nor forsake you</a:t>
            </a:r>
            <a:r>
              <a:rPr lang="en-GB" i="1" dirty="0"/>
              <a:t>.”</a:t>
            </a:r>
            <a:r>
              <a:rPr lang="en-GB" dirty="0"/>
              <a:t> Hebrews 13:5 and </a:t>
            </a:r>
            <a:r>
              <a:rPr lang="en-GB" i="1" dirty="0"/>
              <a:t>“I will be with you always, even until the end of this age.”</a:t>
            </a:r>
            <a:r>
              <a:rPr lang="en-GB" dirty="0"/>
              <a:t> Matt 28:20</a:t>
            </a:r>
          </a:p>
        </p:txBody>
      </p:sp>
    </p:spTree>
    <p:extLst>
      <p:ext uri="{BB962C8B-B14F-4D97-AF65-F5344CB8AC3E}">
        <p14:creationId xmlns:p14="http://schemas.microsoft.com/office/powerpoint/2010/main" val="1470101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BF53-0A35-6E65-49A6-0165A2962BE1}"/>
              </a:ext>
            </a:extLst>
          </p:cNvPr>
          <p:cNvSpPr>
            <a:spLocks noGrp="1"/>
          </p:cNvSpPr>
          <p:nvPr>
            <p:ph type="title"/>
          </p:nvPr>
        </p:nvSpPr>
        <p:spPr>
          <a:xfrm>
            <a:off x="111760" y="0"/>
            <a:ext cx="12009119" cy="985520"/>
          </a:xfrm>
          <a:solidFill>
            <a:schemeClr val="accent5"/>
          </a:solidFill>
        </p:spPr>
        <p:txBody>
          <a:bodyPr>
            <a:normAutofit fontScale="90000"/>
          </a:bodyPr>
          <a:lstStyle/>
          <a:p>
            <a:r>
              <a:rPr lang="en-GB" dirty="0"/>
              <a:t>“For God is working in you, giving you the desire and the power to do what pleases him.” Philippians 2:13</a:t>
            </a:r>
          </a:p>
        </p:txBody>
      </p:sp>
      <p:sp>
        <p:nvSpPr>
          <p:cNvPr id="3" name="Content Placeholder 2">
            <a:extLst>
              <a:ext uri="{FF2B5EF4-FFF2-40B4-BE49-F238E27FC236}">
                <a16:creationId xmlns:a16="http://schemas.microsoft.com/office/drawing/2014/main" id="{D15179B8-5BF7-B81F-44CA-0B72561921A6}"/>
              </a:ext>
            </a:extLst>
          </p:cNvPr>
          <p:cNvSpPr>
            <a:spLocks noGrp="1"/>
          </p:cNvSpPr>
          <p:nvPr>
            <p:ph idx="1"/>
          </p:nvPr>
        </p:nvSpPr>
        <p:spPr>
          <a:xfrm>
            <a:off x="213360" y="985520"/>
            <a:ext cx="11663680" cy="5730240"/>
          </a:xfrm>
        </p:spPr>
        <p:txBody>
          <a:bodyPr>
            <a:noAutofit/>
          </a:bodyPr>
          <a:lstStyle/>
          <a:p>
            <a:r>
              <a:rPr lang="en-GB" b="1" dirty="0">
                <a:solidFill>
                  <a:srgbClr val="FFC000"/>
                </a:solidFill>
              </a:rPr>
              <a:t>He Creates and shapes us</a:t>
            </a:r>
            <a:r>
              <a:rPr lang="en-GB" sz="2000" b="1" dirty="0">
                <a:solidFill>
                  <a:srgbClr val="FFC000"/>
                </a:solidFill>
              </a:rPr>
              <a:t>: </a:t>
            </a:r>
            <a:r>
              <a:rPr lang="en-GB" sz="2000" b="1" i="1" dirty="0"/>
              <a:t>“</a:t>
            </a:r>
            <a:r>
              <a:rPr lang="en-GB" i="1" dirty="0"/>
              <a:t>For we are God’s masterpiece. He has created us anew in Christ Jesus, so we can do the good things he planned for us long ago.” Ephesians 2:10 And we all, with unveiled face, beholding the glory of the Lord, are being transformed into the same image from one degree of glory to another. For this comes from the Lord who is the Spirit.”</a:t>
            </a:r>
            <a:r>
              <a:rPr lang="en-GB" dirty="0"/>
              <a:t> 2Corinthians 3:18</a:t>
            </a:r>
          </a:p>
          <a:p>
            <a:pPr fontAlgn="ctr"/>
            <a:r>
              <a:rPr lang="en-GB" sz="2800" b="1" dirty="0">
                <a:solidFill>
                  <a:srgbClr val="FFC000"/>
                </a:solidFill>
              </a:rPr>
              <a:t>He completes His work:  </a:t>
            </a:r>
            <a:r>
              <a:rPr lang="en-GB" b="1" dirty="0"/>
              <a:t>“</a:t>
            </a:r>
            <a:r>
              <a:rPr lang="en-GB" dirty="0"/>
              <a:t> </a:t>
            </a:r>
            <a:r>
              <a:rPr lang="en-GB" i="1" dirty="0"/>
              <a:t>And I am certain that God, who began the good work within you, will continue his work until it is finally finished on the day when Christ Jesus returns.” </a:t>
            </a:r>
            <a:r>
              <a:rPr lang="en-GB" dirty="0"/>
              <a:t>Philippians 1:6</a:t>
            </a:r>
          </a:p>
          <a:p>
            <a:pPr fontAlgn="ctr"/>
            <a:r>
              <a:rPr lang="en-GB" i="1" dirty="0"/>
              <a:t>“For God wanted them to know that the riches and glory of Christ are for you Gentiles, too. And this is the secret: Christ lives in you. This gives you assurance of sharing his glory.” </a:t>
            </a:r>
            <a:r>
              <a:rPr lang="en-GB" dirty="0"/>
              <a:t>Colossians 1:27</a:t>
            </a:r>
            <a:endParaRPr lang="en-GB" sz="2000" dirty="0"/>
          </a:p>
        </p:txBody>
      </p:sp>
    </p:spTree>
    <p:extLst>
      <p:ext uri="{BB962C8B-B14F-4D97-AF65-F5344CB8AC3E}">
        <p14:creationId xmlns:p14="http://schemas.microsoft.com/office/powerpoint/2010/main" val="1096062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39AC-DFAA-6C59-C2E4-30E951F41DDC}"/>
              </a:ext>
            </a:extLst>
          </p:cNvPr>
          <p:cNvSpPr>
            <a:spLocks noGrp="1"/>
          </p:cNvSpPr>
          <p:nvPr>
            <p:ph type="title"/>
          </p:nvPr>
        </p:nvSpPr>
        <p:spPr>
          <a:xfrm>
            <a:off x="0" y="0"/>
            <a:ext cx="12192000" cy="1564640"/>
          </a:xfrm>
          <a:solidFill>
            <a:schemeClr val="accent5"/>
          </a:solidFill>
        </p:spPr>
        <p:txBody>
          <a:bodyPr>
            <a:noAutofit/>
          </a:bodyPr>
          <a:lstStyle/>
          <a:p>
            <a:r>
              <a:rPr lang="en-GB" sz="2400" dirty="0"/>
              <a:t>“Christ has poured out his Spirit on you. As long as his Spirit remains in you, you do not need anyone to teach you. For his Spirit teaches you about everything, and what he teaches is true, not false. Obey the Spirit's teaching, then, and remain in union with Christ.” 1 John 2:27</a:t>
            </a:r>
          </a:p>
        </p:txBody>
      </p:sp>
      <p:sp>
        <p:nvSpPr>
          <p:cNvPr id="3" name="Content Placeholder 2">
            <a:extLst>
              <a:ext uri="{FF2B5EF4-FFF2-40B4-BE49-F238E27FC236}">
                <a16:creationId xmlns:a16="http://schemas.microsoft.com/office/drawing/2014/main" id="{C95F9D6D-5253-ABEB-FA6B-AB8D07C9F424}"/>
              </a:ext>
            </a:extLst>
          </p:cNvPr>
          <p:cNvSpPr>
            <a:spLocks noGrp="1"/>
          </p:cNvSpPr>
          <p:nvPr>
            <p:ph idx="1"/>
          </p:nvPr>
        </p:nvSpPr>
        <p:spPr>
          <a:xfrm>
            <a:off x="660400" y="1838960"/>
            <a:ext cx="10861040" cy="4358640"/>
          </a:xfrm>
        </p:spPr>
        <p:txBody>
          <a:bodyPr>
            <a:normAutofit/>
          </a:bodyPr>
          <a:lstStyle/>
          <a:p>
            <a:r>
              <a:rPr lang="en-GB" b="1" dirty="0">
                <a:solidFill>
                  <a:srgbClr val="FFC000"/>
                </a:solidFill>
              </a:rPr>
              <a:t>He Empowers and leads us </a:t>
            </a:r>
            <a:r>
              <a:rPr lang="en-GB" b="1" i="1" dirty="0"/>
              <a:t>: “</a:t>
            </a:r>
            <a:r>
              <a:rPr lang="en-GB" i="1" dirty="0"/>
              <a:t>For the Spirit God gave us does not make us timid, but gives us power, love and self-discipline. 2 timothy 1:7</a:t>
            </a:r>
            <a:endParaRPr lang="en-GB" dirty="0"/>
          </a:p>
          <a:p>
            <a:pPr fontAlgn="ctr"/>
            <a:r>
              <a:rPr lang="en-GB" i="1" dirty="0"/>
              <a:t>“And he gave the apostles, the prophets, the evangelists, the shepherds and teachers, to equip the saints for the work of ministry, for building up the body of Christ, until we all attain to the unity of the faith and of the knowledge of the Son of God, to mature manhood, to the measure of the stature of the fullness of Christ.” </a:t>
            </a:r>
            <a:r>
              <a:rPr lang="en-GB" dirty="0"/>
              <a:t>Ephesians 4:11-13</a:t>
            </a:r>
          </a:p>
          <a:p>
            <a:pPr fontAlgn="ctr"/>
            <a:r>
              <a:rPr lang="en-GB" b="1" dirty="0">
                <a:solidFill>
                  <a:srgbClr val="FFC000"/>
                </a:solidFill>
              </a:rPr>
              <a:t>He </a:t>
            </a:r>
            <a:r>
              <a:rPr lang="en-GB" b="1">
                <a:solidFill>
                  <a:srgbClr val="FFC000"/>
                </a:solidFill>
              </a:rPr>
              <a:t>fulfills</a:t>
            </a:r>
            <a:r>
              <a:rPr lang="en-GB" b="1" dirty="0">
                <a:solidFill>
                  <a:srgbClr val="FFC000"/>
                </a:solidFill>
              </a:rPr>
              <a:t> His Purposes for us</a:t>
            </a:r>
            <a:r>
              <a:rPr lang="en-GB" b="1" dirty="0"/>
              <a:t>:</a:t>
            </a:r>
            <a:r>
              <a:rPr lang="en-GB" dirty="0"/>
              <a:t> “Beloved, we are God’s children now, and what we will be has not yet appeared; but we know that when he appears we shall be like him, because we shall see him as he is.” 1 John 3:2</a:t>
            </a:r>
          </a:p>
          <a:p>
            <a:endParaRPr lang="en-GB" dirty="0"/>
          </a:p>
        </p:txBody>
      </p:sp>
    </p:spTree>
    <p:extLst>
      <p:ext uri="{BB962C8B-B14F-4D97-AF65-F5344CB8AC3E}">
        <p14:creationId xmlns:p14="http://schemas.microsoft.com/office/powerpoint/2010/main" val="3184957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030E-B074-1116-393F-3DD3D7DD14BD}"/>
              </a:ext>
            </a:extLst>
          </p:cNvPr>
          <p:cNvSpPr>
            <a:spLocks noGrp="1"/>
          </p:cNvSpPr>
          <p:nvPr>
            <p:ph type="title"/>
          </p:nvPr>
        </p:nvSpPr>
        <p:spPr>
          <a:xfrm>
            <a:off x="345440" y="152400"/>
            <a:ext cx="11501120" cy="1639888"/>
          </a:xfrm>
          <a:solidFill>
            <a:schemeClr val="accent5">
              <a:lumMod val="40000"/>
              <a:lumOff val="60000"/>
            </a:schemeClr>
          </a:solidFill>
        </p:spPr>
        <p:txBody>
          <a:bodyPr/>
          <a:lstStyle/>
          <a:p>
            <a:r>
              <a:rPr lang="en-GB" dirty="0"/>
              <a:t>Growing in your relationship is where life is found</a:t>
            </a:r>
          </a:p>
        </p:txBody>
      </p:sp>
      <p:sp>
        <p:nvSpPr>
          <p:cNvPr id="3" name="Content Placeholder 2">
            <a:extLst>
              <a:ext uri="{FF2B5EF4-FFF2-40B4-BE49-F238E27FC236}">
                <a16:creationId xmlns:a16="http://schemas.microsoft.com/office/drawing/2014/main" id="{7B24B549-7FD9-861D-F87B-E15E6313AEA1}"/>
              </a:ext>
            </a:extLst>
          </p:cNvPr>
          <p:cNvSpPr>
            <a:spLocks noGrp="1"/>
          </p:cNvSpPr>
          <p:nvPr>
            <p:ph idx="1"/>
          </p:nvPr>
        </p:nvSpPr>
        <p:spPr>
          <a:xfrm>
            <a:off x="924560" y="1899920"/>
            <a:ext cx="10668000" cy="4429759"/>
          </a:xfrm>
          <a:solidFill>
            <a:schemeClr val="tx2">
              <a:lumMod val="50000"/>
            </a:schemeClr>
          </a:solidFill>
        </p:spPr>
        <p:txBody>
          <a:bodyPr>
            <a:normAutofit fontScale="92500"/>
          </a:bodyPr>
          <a:lstStyle/>
          <a:p>
            <a:r>
              <a:rPr lang="en-GB" dirty="0"/>
              <a:t>Spending time with Jesus changes people from the inside out. There’s no greater compliment than to be recognized as having been with Jesus! For Christians, this means that we’re becoming more like him, and he’s changing us. Luke 6:40 says, “A disciple is not above his teacher, but everyone when he is fully trained will be like his teacher.” </a:t>
            </a:r>
          </a:p>
          <a:p>
            <a:r>
              <a:rPr lang="en-GB" dirty="0"/>
              <a:t>Peter and John were not trained in a school but through being with Jesus. As they went out and engaged with the world, it was recognizable who their teacher was—they were becoming like him. Becoming bolder ,sharing the gospel without fear. When Moses had been with God on Mount Sinai, he came down with his face glowing. As we spend time with the Lord in his Word, we, too, will glow from the inside out—marking us as disciples who have been with Jesus. </a:t>
            </a:r>
          </a:p>
        </p:txBody>
      </p:sp>
    </p:spTree>
    <p:extLst>
      <p:ext uri="{BB962C8B-B14F-4D97-AF65-F5344CB8AC3E}">
        <p14:creationId xmlns:p14="http://schemas.microsoft.com/office/powerpoint/2010/main" val="776325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358-1FBC-0959-D220-35015D1B1CF4}"/>
              </a:ext>
            </a:extLst>
          </p:cNvPr>
          <p:cNvSpPr>
            <a:spLocks noGrp="1"/>
          </p:cNvSpPr>
          <p:nvPr>
            <p:ph type="title"/>
          </p:nvPr>
        </p:nvSpPr>
        <p:spPr>
          <a:xfrm>
            <a:off x="0" y="0"/>
            <a:ext cx="12192000" cy="2097088"/>
          </a:xfrm>
          <a:solidFill>
            <a:schemeClr val="accent5">
              <a:lumMod val="40000"/>
              <a:lumOff val="60000"/>
            </a:schemeClr>
          </a:solidFill>
        </p:spPr>
        <p:txBody>
          <a:bodyPr/>
          <a:lstStyle/>
          <a:p>
            <a:r>
              <a:rPr lang="en-GB" dirty="0"/>
              <a:t>What does god call us to do ? : </a:t>
            </a:r>
            <a:r>
              <a:rPr lang="en-GB" dirty="0">
                <a:solidFill>
                  <a:schemeClr val="bg2">
                    <a:lumMod val="75000"/>
                  </a:schemeClr>
                </a:solidFill>
              </a:rPr>
              <a:t>seek </a:t>
            </a:r>
            <a:r>
              <a:rPr lang="en-GB" dirty="0" err="1">
                <a:solidFill>
                  <a:schemeClr val="bg2">
                    <a:lumMod val="75000"/>
                  </a:schemeClr>
                </a:solidFill>
              </a:rPr>
              <a:t>jesus</a:t>
            </a:r>
            <a:r>
              <a:rPr lang="en-GB" dirty="0">
                <a:solidFill>
                  <a:schemeClr val="bg2">
                    <a:lumMod val="75000"/>
                  </a:schemeClr>
                </a:solidFill>
              </a:rPr>
              <a:t> first in everything.</a:t>
            </a:r>
            <a:r>
              <a:rPr lang="en-GB" dirty="0"/>
              <a:t> How do you do this?</a:t>
            </a:r>
          </a:p>
        </p:txBody>
      </p:sp>
      <p:sp>
        <p:nvSpPr>
          <p:cNvPr id="3" name="Content Placeholder 2">
            <a:extLst>
              <a:ext uri="{FF2B5EF4-FFF2-40B4-BE49-F238E27FC236}">
                <a16:creationId xmlns:a16="http://schemas.microsoft.com/office/drawing/2014/main" id="{FD8F14F2-CD8F-530A-F481-2F25427ACA6A}"/>
              </a:ext>
            </a:extLst>
          </p:cNvPr>
          <p:cNvSpPr>
            <a:spLocks noGrp="1"/>
          </p:cNvSpPr>
          <p:nvPr>
            <p:ph idx="1"/>
          </p:nvPr>
        </p:nvSpPr>
        <p:spPr>
          <a:xfrm>
            <a:off x="355600" y="2249486"/>
            <a:ext cx="11430000" cy="4456113"/>
          </a:xfrm>
        </p:spPr>
        <p:txBody>
          <a:bodyPr>
            <a:normAutofit lnSpcReduction="10000"/>
          </a:bodyPr>
          <a:lstStyle/>
          <a:p>
            <a:r>
              <a:rPr lang="en-GB" dirty="0"/>
              <a:t>Then Jesus declared, </a:t>
            </a:r>
            <a:r>
              <a:rPr lang="en-GB" i="1" dirty="0"/>
              <a:t>"I am the bread of life. Whoever comes to me will never go hungry, and whoever believes in me will never be thirsty.” </a:t>
            </a:r>
            <a:r>
              <a:rPr lang="en-GB" dirty="0"/>
              <a:t>John 6:35</a:t>
            </a:r>
          </a:p>
          <a:p>
            <a:r>
              <a:rPr lang="en-GB" dirty="0"/>
              <a:t>Jesus answered, </a:t>
            </a:r>
            <a:r>
              <a:rPr lang="en-GB" i="1" dirty="0"/>
              <a:t>"I am the way and the truth and the life. No one comes to the Father except through me.” </a:t>
            </a:r>
            <a:r>
              <a:rPr lang="en-GB" dirty="0"/>
              <a:t>John 14:6</a:t>
            </a:r>
          </a:p>
          <a:p>
            <a:r>
              <a:rPr lang="en-GB" dirty="0"/>
              <a:t>“</a:t>
            </a:r>
            <a:r>
              <a:rPr lang="en-GB" i="1" dirty="0"/>
              <a:t>Look to the Lord and his strength; seek his face always.” </a:t>
            </a:r>
            <a:r>
              <a:rPr lang="en-GB" dirty="0"/>
              <a:t>1 Chronicles 16:11</a:t>
            </a:r>
          </a:p>
          <a:p>
            <a:r>
              <a:rPr lang="en-GB" dirty="0"/>
              <a:t>"</a:t>
            </a:r>
            <a:r>
              <a:rPr lang="en-GB" i="1" dirty="0"/>
              <a:t>You will seek me and find me when you seek me with all your heart".</a:t>
            </a:r>
            <a:r>
              <a:rPr lang="en-GB" b="1" i="1" dirty="0"/>
              <a:t> </a:t>
            </a:r>
            <a:r>
              <a:rPr lang="en-GB" b="1" dirty="0"/>
              <a:t>Jeremiah 29:13</a:t>
            </a:r>
            <a:endParaRPr lang="en-GB" dirty="0"/>
          </a:p>
          <a:p>
            <a:r>
              <a:rPr lang="en-GB" dirty="0"/>
              <a:t>“Whoever says he abides in Him ought to walk in the same way in which He walked.” 1 John 2:6</a:t>
            </a:r>
          </a:p>
          <a:p>
            <a:r>
              <a:rPr lang="en-GB" dirty="0"/>
              <a:t> </a:t>
            </a:r>
            <a:r>
              <a:rPr lang="en-GB" i="1" dirty="0"/>
              <a:t>"I love those who love me, and those who seek me find me". </a:t>
            </a:r>
            <a:r>
              <a:rPr lang="en-GB" dirty="0"/>
              <a:t>Proverbs 8:17</a:t>
            </a:r>
          </a:p>
          <a:p>
            <a:endParaRPr lang="en-GB" dirty="0"/>
          </a:p>
        </p:txBody>
      </p:sp>
    </p:spTree>
    <p:extLst>
      <p:ext uri="{BB962C8B-B14F-4D97-AF65-F5344CB8AC3E}">
        <p14:creationId xmlns:p14="http://schemas.microsoft.com/office/powerpoint/2010/main" val="3892621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BD1D-BDD1-7F59-2654-D3BC2066111D}"/>
              </a:ext>
            </a:extLst>
          </p:cNvPr>
          <p:cNvSpPr>
            <a:spLocks noGrp="1"/>
          </p:cNvSpPr>
          <p:nvPr>
            <p:ph type="title"/>
          </p:nvPr>
        </p:nvSpPr>
        <p:spPr>
          <a:xfrm>
            <a:off x="0" y="0"/>
            <a:ext cx="12192000" cy="1808480"/>
          </a:xfrm>
          <a:solidFill>
            <a:schemeClr val="accent5">
              <a:lumMod val="40000"/>
              <a:lumOff val="60000"/>
            </a:schemeClr>
          </a:solidFill>
        </p:spPr>
        <p:txBody>
          <a:bodyPr>
            <a:normAutofit/>
          </a:bodyPr>
          <a:lstStyle/>
          <a:p>
            <a:r>
              <a:rPr lang="en-GB" dirty="0"/>
              <a:t>What does god call us to do : </a:t>
            </a:r>
            <a:r>
              <a:rPr lang="en-GB" dirty="0">
                <a:solidFill>
                  <a:schemeClr val="bg2">
                    <a:lumMod val="75000"/>
                  </a:schemeClr>
                </a:solidFill>
              </a:rPr>
              <a:t>grow in your relationship with God.</a:t>
            </a:r>
            <a:r>
              <a:rPr lang="en-GB" dirty="0"/>
              <a:t> How do you do this?</a:t>
            </a:r>
          </a:p>
        </p:txBody>
      </p:sp>
      <p:sp>
        <p:nvSpPr>
          <p:cNvPr id="3" name="Content Placeholder 2">
            <a:extLst>
              <a:ext uri="{FF2B5EF4-FFF2-40B4-BE49-F238E27FC236}">
                <a16:creationId xmlns:a16="http://schemas.microsoft.com/office/drawing/2014/main" id="{5957A577-BE92-119B-4C98-A4EBB1A4E845}"/>
              </a:ext>
            </a:extLst>
          </p:cNvPr>
          <p:cNvSpPr>
            <a:spLocks noGrp="1"/>
          </p:cNvSpPr>
          <p:nvPr>
            <p:ph idx="1"/>
          </p:nvPr>
        </p:nvSpPr>
        <p:spPr>
          <a:xfrm>
            <a:off x="833120" y="2249486"/>
            <a:ext cx="10800080" cy="4334193"/>
          </a:xfrm>
        </p:spPr>
        <p:txBody>
          <a:bodyPr/>
          <a:lstStyle/>
          <a:p>
            <a:r>
              <a:rPr lang="en-GB" i="1" dirty="0"/>
              <a:t>“Abide in me, and I in you. As the branch cannot bear fruit by itself, unless it abides in the vine, neither can you, unless you abide in me. </a:t>
            </a:r>
            <a:r>
              <a:rPr lang="en-GB" i="1" baseline="30000" dirty="0"/>
              <a:t>5 </a:t>
            </a:r>
            <a:r>
              <a:rPr lang="en-GB" i="1" dirty="0"/>
              <a:t>I am the vine; you are the branches. Whoever abides in me and I in him, he it is that bears much fruit, for apart from me you can do nothing.”  </a:t>
            </a:r>
            <a:r>
              <a:rPr lang="en-GB" dirty="0"/>
              <a:t>John 15:4-5</a:t>
            </a:r>
          </a:p>
          <a:p>
            <a:r>
              <a:rPr lang="en-GB" i="1" dirty="0"/>
              <a:t>“Therefore, as you received Christ Jesus the Lord, so walk in him, rooted and built up in him and established in the faith, just as you were taught, abounding in thanksgiving.” </a:t>
            </a:r>
            <a:r>
              <a:rPr lang="en-GB" dirty="0"/>
              <a:t>Colossians 2:6-7</a:t>
            </a:r>
          </a:p>
          <a:p>
            <a:r>
              <a:rPr lang="en-GB" i="1" dirty="0"/>
              <a:t>"For you died, and your life is now hidden with Christ in God“  </a:t>
            </a:r>
            <a:r>
              <a:rPr lang="en-GB" dirty="0"/>
              <a:t>Colossians 3:3</a:t>
            </a:r>
          </a:p>
          <a:p>
            <a:endParaRPr lang="en-GB" dirty="0"/>
          </a:p>
        </p:txBody>
      </p:sp>
    </p:spTree>
    <p:extLst>
      <p:ext uri="{BB962C8B-B14F-4D97-AF65-F5344CB8AC3E}">
        <p14:creationId xmlns:p14="http://schemas.microsoft.com/office/powerpoint/2010/main" val="721660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096A-D148-CF2F-9187-5C52D09BF788}"/>
              </a:ext>
            </a:extLst>
          </p:cNvPr>
          <p:cNvSpPr>
            <a:spLocks noGrp="1"/>
          </p:cNvSpPr>
          <p:nvPr>
            <p:ph type="title"/>
          </p:nvPr>
        </p:nvSpPr>
        <p:spPr>
          <a:xfrm>
            <a:off x="0" y="0"/>
            <a:ext cx="12192000" cy="1757680"/>
          </a:xfrm>
          <a:solidFill>
            <a:schemeClr val="accent5">
              <a:lumMod val="40000"/>
              <a:lumOff val="60000"/>
            </a:schemeClr>
          </a:solidFill>
        </p:spPr>
        <p:txBody>
          <a:bodyPr>
            <a:normAutofit/>
          </a:bodyPr>
          <a:lstStyle/>
          <a:p>
            <a:r>
              <a:rPr lang="en-GB" dirty="0"/>
              <a:t>What does god call us to do : </a:t>
            </a:r>
            <a:r>
              <a:rPr lang="en-GB" dirty="0">
                <a:solidFill>
                  <a:schemeClr val="accent2">
                    <a:lumMod val="75000"/>
                  </a:schemeClr>
                </a:solidFill>
              </a:rPr>
              <a:t>love God and others with his love.</a:t>
            </a:r>
            <a:r>
              <a:rPr lang="en-GB" dirty="0"/>
              <a:t> How do you do this?</a:t>
            </a:r>
          </a:p>
        </p:txBody>
      </p:sp>
      <p:sp>
        <p:nvSpPr>
          <p:cNvPr id="3" name="Content Placeholder 2">
            <a:extLst>
              <a:ext uri="{FF2B5EF4-FFF2-40B4-BE49-F238E27FC236}">
                <a16:creationId xmlns:a16="http://schemas.microsoft.com/office/drawing/2014/main" id="{1C53CBA3-0C72-27CC-DAFB-AE8D6A467CDA}"/>
              </a:ext>
            </a:extLst>
          </p:cNvPr>
          <p:cNvSpPr>
            <a:spLocks noGrp="1"/>
          </p:cNvSpPr>
          <p:nvPr>
            <p:ph idx="1"/>
          </p:nvPr>
        </p:nvSpPr>
        <p:spPr>
          <a:xfrm>
            <a:off x="243840" y="2021840"/>
            <a:ext cx="11135360" cy="4582159"/>
          </a:xfrm>
        </p:spPr>
        <p:txBody>
          <a:bodyPr>
            <a:normAutofit fontScale="92500" lnSpcReduction="10000"/>
          </a:bodyPr>
          <a:lstStyle/>
          <a:p>
            <a:r>
              <a:rPr lang="en-GB" i="1" dirty="0"/>
              <a:t>“Jesus replied: ‘Love the Lord your God with all your heart and with all your soul and with all your mind.’ This is the first and greatest commandment. And the second is like it: ‘Love your neighbour as yourself.’” </a:t>
            </a:r>
            <a:r>
              <a:rPr lang="en-GB" dirty="0"/>
              <a:t>Mathew 22:37-39</a:t>
            </a:r>
          </a:p>
          <a:p>
            <a:r>
              <a:rPr lang="en-GB" i="1" dirty="0"/>
              <a:t>“Therefore, as God’s chosen people, holy and dearly loved, clothe yourselves with compassion, kindness, humility, gentleness and patience.</a:t>
            </a:r>
            <a:r>
              <a:rPr lang="en-GB" dirty="0"/>
              <a:t> </a:t>
            </a:r>
            <a:r>
              <a:rPr lang="en-GB" i="1" dirty="0"/>
              <a:t>Bear with each other and forgive one another if any of you has a grievance against someone. Forgive as the Lord forgave you. And over all these virtues put on love, which binds them all together in perfect unity</a:t>
            </a:r>
            <a:r>
              <a:rPr lang="en-GB" dirty="0"/>
              <a:t>.</a:t>
            </a:r>
            <a:r>
              <a:rPr lang="en-GB" i="1" dirty="0"/>
              <a:t>” </a:t>
            </a:r>
            <a:r>
              <a:rPr lang="en-GB" dirty="0"/>
              <a:t>Colossians 3:12 -14</a:t>
            </a:r>
          </a:p>
          <a:p>
            <a:r>
              <a:rPr lang="en-GB" i="1" dirty="0"/>
              <a:t>“Have this mind among yourselves, which is yours in Christ Jesus, who, though he was in the form of God, did not count equality with God a thing to be grasped, but emptied himself, by taking the form of a servant being born in the likeness of men. And being found in human form, he humbled himself by becoming obedient to the point of death, even death on a cross.” </a:t>
            </a:r>
            <a:r>
              <a:rPr lang="en-GB" dirty="0"/>
              <a:t>Phillipians 2</a:t>
            </a:r>
          </a:p>
        </p:txBody>
      </p:sp>
    </p:spTree>
    <p:extLst>
      <p:ext uri="{BB962C8B-B14F-4D97-AF65-F5344CB8AC3E}">
        <p14:creationId xmlns:p14="http://schemas.microsoft.com/office/powerpoint/2010/main" val="2184804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43F8-D058-BD37-B6D6-C0863AEB05EF}"/>
              </a:ext>
            </a:extLst>
          </p:cNvPr>
          <p:cNvSpPr>
            <a:spLocks noGrp="1"/>
          </p:cNvSpPr>
          <p:nvPr>
            <p:ph type="title"/>
          </p:nvPr>
        </p:nvSpPr>
        <p:spPr>
          <a:xfrm>
            <a:off x="0" y="0"/>
            <a:ext cx="12192000" cy="1778000"/>
          </a:xfrm>
          <a:solidFill>
            <a:schemeClr val="accent5">
              <a:lumMod val="40000"/>
              <a:lumOff val="60000"/>
            </a:schemeClr>
          </a:solidFill>
        </p:spPr>
        <p:txBody>
          <a:bodyPr/>
          <a:lstStyle/>
          <a:p>
            <a:r>
              <a:rPr lang="en-GB" dirty="0"/>
              <a:t>What does god call us to do : </a:t>
            </a:r>
            <a:r>
              <a:rPr lang="en-GB" dirty="0">
                <a:solidFill>
                  <a:schemeClr val="bg2">
                    <a:lumMod val="75000"/>
                  </a:schemeClr>
                </a:solidFill>
              </a:rPr>
              <a:t>Renew our mind. </a:t>
            </a:r>
            <a:r>
              <a:rPr lang="en-GB" dirty="0"/>
              <a:t>How do you do this?</a:t>
            </a:r>
          </a:p>
        </p:txBody>
      </p:sp>
      <p:sp>
        <p:nvSpPr>
          <p:cNvPr id="3" name="Content Placeholder 2">
            <a:extLst>
              <a:ext uri="{FF2B5EF4-FFF2-40B4-BE49-F238E27FC236}">
                <a16:creationId xmlns:a16="http://schemas.microsoft.com/office/drawing/2014/main" id="{8FF8E5C9-2E21-CFE4-B898-62D8CAD1CEF0}"/>
              </a:ext>
            </a:extLst>
          </p:cNvPr>
          <p:cNvSpPr>
            <a:spLocks noGrp="1"/>
          </p:cNvSpPr>
          <p:nvPr>
            <p:ph idx="1"/>
          </p:nvPr>
        </p:nvSpPr>
        <p:spPr>
          <a:xfrm>
            <a:off x="1141412" y="2249486"/>
            <a:ext cx="10410508" cy="4324033"/>
          </a:xfrm>
        </p:spPr>
        <p:txBody>
          <a:bodyPr/>
          <a:lstStyle/>
          <a:p>
            <a:r>
              <a:rPr lang="en-GB" dirty="0"/>
              <a:t>“</a:t>
            </a:r>
            <a:r>
              <a:rPr lang="en-GB" i="1" dirty="0"/>
              <a:t>You were taught, with regard to your former way of life, to put off your old self, which is being corrupted by its deceitful desires; </a:t>
            </a:r>
            <a:r>
              <a:rPr lang="en-GB" i="1" baseline="30000" dirty="0"/>
              <a:t> </a:t>
            </a:r>
            <a:r>
              <a:rPr lang="en-GB" i="1" dirty="0"/>
              <a:t>to be made new in the attitude of your minds; </a:t>
            </a:r>
            <a:r>
              <a:rPr lang="en-GB" i="1" baseline="30000" dirty="0"/>
              <a:t>​</a:t>
            </a:r>
            <a:r>
              <a:rPr lang="en-GB" i="1" dirty="0"/>
              <a:t>and to put on the new self, created to be like God in true righteousness and holiness.” </a:t>
            </a:r>
            <a:r>
              <a:rPr lang="en-GB" dirty="0"/>
              <a:t>Ephesians 4:22-24</a:t>
            </a:r>
          </a:p>
          <a:p>
            <a:r>
              <a:rPr lang="en-GB" i="1" dirty="0"/>
              <a:t>“Do not conform to the pattern of this world, but be transformed by the renewing of your mind. Then you will be able to test and approve what God’s will is—his good, pleasing and perfect will.” </a:t>
            </a:r>
            <a:r>
              <a:rPr lang="en-GB" dirty="0"/>
              <a:t>Romans 12:2</a:t>
            </a:r>
          </a:p>
          <a:p>
            <a:r>
              <a:rPr lang="en-GB" i="1" dirty="0"/>
              <a:t>“Set your minds on things that are above, not on things that are on earth.” </a:t>
            </a:r>
            <a:r>
              <a:rPr lang="en-GB" dirty="0"/>
              <a:t>Colossians 3:2</a:t>
            </a:r>
          </a:p>
          <a:p>
            <a:endParaRPr lang="en-GB" dirty="0"/>
          </a:p>
        </p:txBody>
      </p:sp>
    </p:spTree>
    <p:extLst>
      <p:ext uri="{BB962C8B-B14F-4D97-AF65-F5344CB8AC3E}">
        <p14:creationId xmlns:p14="http://schemas.microsoft.com/office/powerpoint/2010/main" val="2730461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821B-819F-D519-F5C6-6287EF27C61E}"/>
              </a:ext>
            </a:extLst>
          </p:cNvPr>
          <p:cNvSpPr>
            <a:spLocks noGrp="1"/>
          </p:cNvSpPr>
          <p:nvPr>
            <p:ph type="title"/>
          </p:nvPr>
        </p:nvSpPr>
        <p:spPr>
          <a:xfrm>
            <a:off x="81280" y="0"/>
            <a:ext cx="12029440" cy="1717040"/>
          </a:xfrm>
          <a:solidFill>
            <a:schemeClr val="accent5">
              <a:lumMod val="40000"/>
              <a:lumOff val="60000"/>
            </a:schemeClr>
          </a:solidFill>
        </p:spPr>
        <p:txBody>
          <a:bodyPr>
            <a:normAutofit/>
          </a:bodyPr>
          <a:lstStyle/>
          <a:p>
            <a:r>
              <a:rPr lang="en-GB" dirty="0"/>
              <a:t>What does god call us to do ? : </a:t>
            </a:r>
            <a:r>
              <a:rPr lang="en-GB" dirty="0">
                <a:solidFill>
                  <a:schemeClr val="bg2">
                    <a:lumMod val="75000"/>
                  </a:schemeClr>
                </a:solidFill>
              </a:rPr>
              <a:t>live by faith and trust in god. </a:t>
            </a:r>
            <a:r>
              <a:rPr lang="en-GB" dirty="0"/>
              <a:t>How do you do this?</a:t>
            </a:r>
          </a:p>
        </p:txBody>
      </p:sp>
      <p:sp>
        <p:nvSpPr>
          <p:cNvPr id="3" name="Content Placeholder 2">
            <a:extLst>
              <a:ext uri="{FF2B5EF4-FFF2-40B4-BE49-F238E27FC236}">
                <a16:creationId xmlns:a16="http://schemas.microsoft.com/office/drawing/2014/main" id="{392391C2-F1A5-7EE6-41D4-3861DD868CF1}"/>
              </a:ext>
            </a:extLst>
          </p:cNvPr>
          <p:cNvSpPr>
            <a:spLocks noGrp="1"/>
          </p:cNvSpPr>
          <p:nvPr>
            <p:ph idx="1"/>
          </p:nvPr>
        </p:nvSpPr>
        <p:spPr>
          <a:xfrm>
            <a:off x="406400" y="2249486"/>
            <a:ext cx="10641011" cy="4384994"/>
          </a:xfrm>
        </p:spPr>
        <p:txBody>
          <a:bodyPr/>
          <a:lstStyle/>
          <a:p>
            <a:r>
              <a:rPr lang="en-GB" i="1" dirty="0"/>
              <a:t>“I have been crucified with Christ, and I no longer live, but Christ lives in me. The life I now live in the body, I live by faith in the Son of God, who loved me and gave himself for me.” </a:t>
            </a:r>
            <a:r>
              <a:rPr lang="en-GB" dirty="0"/>
              <a:t>Galatians 2:20</a:t>
            </a:r>
          </a:p>
          <a:p>
            <a:r>
              <a:rPr lang="en-GB" i="1" dirty="0"/>
              <a:t>"Trust in the Lord with all your heart and lean not on your own understanding; in all your ways submit to him, and he will make your paths straight".  </a:t>
            </a:r>
            <a:r>
              <a:rPr lang="en-GB" dirty="0"/>
              <a:t>Proverbs 3:5-6</a:t>
            </a:r>
          </a:p>
          <a:p>
            <a:r>
              <a:rPr lang="en-GB" dirty="0"/>
              <a:t>Also, checkout 2 Corinthians 5:7; Romans 1:17; Hebrews 11:1; Matthew17:20;Phillipians 4:6-7</a:t>
            </a:r>
          </a:p>
          <a:p>
            <a:endParaRPr lang="en-GB" dirty="0"/>
          </a:p>
        </p:txBody>
      </p:sp>
    </p:spTree>
    <p:extLst>
      <p:ext uri="{BB962C8B-B14F-4D97-AF65-F5344CB8AC3E}">
        <p14:creationId xmlns:p14="http://schemas.microsoft.com/office/powerpoint/2010/main" val="12540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A4290-3F5F-2C22-6F3A-95F1AB4AFFAA}"/>
              </a:ext>
            </a:extLst>
          </p:cNvPr>
          <p:cNvSpPr>
            <a:spLocks noGrp="1"/>
          </p:cNvSpPr>
          <p:nvPr>
            <p:ph type="title"/>
          </p:nvPr>
        </p:nvSpPr>
        <p:spPr>
          <a:xfrm>
            <a:off x="985520" y="294640"/>
            <a:ext cx="10061891" cy="1371600"/>
          </a:xfrm>
        </p:spPr>
        <p:txBody>
          <a:bodyPr>
            <a:normAutofit fontScale="90000"/>
          </a:bodyPr>
          <a:lstStyle/>
          <a:p>
            <a:r>
              <a:rPr lang="en-GB" dirty="0"/>
              <a:t>We’re not ‘done’ at the point of salvation. </a:t>
            </a:r>
            <a:br>
              <a:rPr lang="en-GB" dirty="0"/>
            </a:br>
            <a:r>
              <a:rPr lang="en-GB" dirty="0"/>
              <a:t>God continues an ongoing work to mould us into the image of Jesus.”</a:t>
            </a:r>
          </a:p>
        </p:txBody>
      </p:sp>
      <p:sp>
        <p:nvSpPr>
          <p:cNvPr id="3" name="Content Placeholder 2">
            <a:extLst>
              <a:ext uri="{FF2B5EF4-FFF2-40B4-BE49-F238E27FC236}">
                <a16:creationId xmlns:a16="http://schemas.microsoft.com/office/drawing/2014/main" id="{CB366F6A-346A-5E8D-3EDD-E704D85E2C8D}"/>
              </a:ext>
            </a:extLst>
          </p:cNvPr>
          <p:cNvSpPr>
            <a:spLocks noGrp="1"/>
          </p:cNvSpPr>
          <p:nvPr>
            <p:ph idx="1"/>
          </p:nvPr>
        </p:nvSpPr>
        <p:spPr>
          <a:xfrm>
            <a:off x="375920" y="1666240"/>
            <a:ext cx="11074400" cy="4998720"/>
          </a:xfrm>
          <a:solidFill>
            <a:schemeClr val="accent1">
              <a:lumMod val="75000"/>
            </a:schemeClr>
          </a:solidFill>
        </p:spPr>
        <p:txBody>
          <a:bodyPr>
            <a:normAutofit fontScale="25000" lnSpcReduction="20000"/>
          </a:bodyPr>
          <a:lstStyle/>
          <a:p>
            <a:r>
              <a:rPr lang="en-GB" sz="9600" b="1" dirty="0"/>
              <a:t>Philippians 1:6</a:t>
            </a:r>
            <a:r>
              <a:rPr lang="en-GB" sz="9600" dirty="0"/>
              <a:t>–And I am sure of this, that he who began a good work in you will bring it to completion at the day of Jesus Christ.</a:t>
            </a:r>
          </a:p>
          <a:p>
            <a:r>
              <a:rPr lang="en-GB" sz="9600" dirty="0"/>
              <a:t>Hebrews 1:1-4 Jesus is the full expression of God and yet he humbled himself and came as a man, to live in such a way that he was showing us how he wants us to live and how he has made it possible.</a:t>
            </a:r>
          </a:p>
          <a:p>
            <a:r>
              <a:rPr lang="en-GB" sz="9600" dirty="0"/>
              <a:t>He gives us a new start, the Holy Spirit to bring our spirits alive, a new heart responsive to God, forgiveness of sins, and bought us out of the kingdom of this world into his kingdom – ‘eternity starts now’</a:t>
            </a:r>
          </a:p>
          <a:p>
            <a:r>
              <a:rPr lang="en-GB" sz="9600" b="1" dirty="0">
                <a:solidFill>
                  <a:schemeClr val="bg1"/>
                </a:solidFill>
              </a:rPr>
              <a:t>Baptism in water signifies this new life in Christ, symbolized by being "buried" with Christ in the water and then "raised" to a new, resurrected life. </a:t>
            </a:r>
          </a:p>
          <a:p>
            <a:r>
              <a:rPr lang="en-GB" sz="9600" b="1" dirty="0">
                <a:solidFill>
                  <a:schemeClr val="bg1"/>
                </a:solidFill>
              </a:rPr>
              <a:t> He also baptises us with the Holy Spirit , equipping us with His power for carrying out his purposes.</a:t>
            </a:r>
          </a:p>
          <a:p>
            <a:endParaRPr lang="en-GB" dirty="0"/>
          </a:p>
        </p:txBody>
      </p:sp>
    </p:spTree>
    <p:extLst>
      <p:ext uri="{BB962C8B-B14F-4D97-AF65-F5344CB8AC3E}">
        <p14:creationId xmlns:p14="http://schemas.microsoft.com/office/powerpoint/2010/main" val="3459811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2521-2E79-4ECB-D7F3-5F006A08A637}"/>
              </a:ext>
            </a:extLst>
          </p:cNvPr>
          <p:cNvSpPr>
            <a:spLocks noGrp="1"/>
          </p:cNvSpPr>
          <p:nvPr>
            <p:ph type="title"/>
          </p:nvPr>
        </p:nvSpPr>
        <p:spPr>
          <a:xfrm>
            <a:off x="0" y="0"/>
            <a:ext cx="12192000" cy="1452880"/>
          </a:xfrm>
          <a:solidFill>
            <a:schemeClr val="accent5">
              <a:lumMod val="40000"/>
              <a:lumOff val="60000"/>
            </a:schemeClr>
          </a:solidFill>
        </p:spPr>
        <p:txBody>
          <a:bodyPr>
            <a:normAutofit/>
          </a:bodyPr>
          <a:lstStyle/>
          <a:p>
            <a:r>
              <a:rPr lang="en-GB" dirty="0"/>
              <a:t>What does god call us to do ? : </a:t>
            </a:r>
            <a:r>
              <a:rPr lang="en-GB" dirty="0">
                <a:solidFill>
                  <a:schemeClr val="bg2">
                    <a:lumMod val="75000"/>
                  </a:schemeClr>
                </a:solidFill>
              </a:rPr>
              <a:t>stand in God’s authority.</a:t>
            </a:r>
            <a:r>
              <a:rPr lang="en-GB" dirty="0"/>
              <a:t> How do you do this?</a:t>
            </a:r>
          </a:p>
        </p:txBody>
      </p:sp>
      <p:sp>
        <p:nvSpPr>
          <p:cNvPr id="3" name="Content Placeholder 2">
            <a:extLst>
              <a:ext uri="{FF2B5EF4-FFF2-40B4-BE49-F238E27FC236}">
                <a16:creationId xmlns:a16="http://schemas.microsoft.com/office/drawing/2014/main" id="{A11BB434-D61F-4603-6822-BA9D8DB0B25E}"/>
              </a:ext>
            </a:extLst>
          </p:cNvPr>
          <p:cNvSpPr>
            <a:spLocks noGrp="1"/>
          </p:cNvSpPr>
          <p:nvPr>
            <p:ph idx="1"/>
          </p:nvPr>
        </p:nvSpPr>
        <p:spPr>
          <a:xfrm>
            <a:off x="436880" y="1595120"/>
            <a:ext cx="11470640" cy="5120639"/>
          </a:xfrm>
        </p:spPr>
        <p:txBody>
          <a:bodyPr>
            <a:normAutofit/>
          </a:bodyPr>
          <a:lstStyle/>
          <a:p>
            <a:r>
              <a:rPr lang="en-GB" i="1" dirty="0"/>
              <a:t>“Fight the good fight of the faith.” </a:t>
            </a:r>
            <a:r>
              <a:rPr lang="en-GB" dirty="0"/>
              <a:t>1Timothy 6:12</a:t>
            </a:r>
          </a:p>
          <a:p>
            <a:r>
              <a:rPr lang="en-GB" i="1" dirty="0"/>
              <a:t>“</a:t>
            </a:r>
            <a:r>
              <a:rPr lang="en-GB" b="1" i="1" baseline="30000" dirty="0"/>
              <a:t> </a:t>
            </a:r>
            <a:r>
              <a:rPr lang="en-GB" i="1" dirty="0"/>
              <a:t>Behold, I give you the authority to trample on serpents and scorpions, and over all the power of the enemy, and nothing shall by any means hurt you.” Luke 10:19</a:t>
            </a:r>
          </a:p>
          <a:p>
            <a:r>
              <a:rPr lang="en-GB" dirty="0"/>
              <a:t>“</a:t>
            </a:r>
            <a:r>
              <a:rPr lang="en-GB" i="1" dirty="0"/>
              <a:t>Heal the sick, raise the dead, cure those with leprosy, and cast out demons. Give as freely as you have received!” </a:t>
            </a:r>
            <a:r>
              <a:rPr lang="en-GB" dirty="0"/>
              <a:t>Matthew 10:8</a:t>
            </a:r>
          </a:p>
          <a:p>
            <a:r>
              <a:rPr lang="en-GB" dirty="0"/>
              <a:t>In Acts 3 when Peter &amp; John encountered a lame man at the Gate Beautiful, they said, </a:t>
            </a:r>
            <a:r>
              <a:rPr lang="en-GB" i="1" dirty="0"/>
              <a:t>“In the Name of Jesus, rise up and walk” </a:t>
            </a:r>
            <a:r>
              <a:rPr lang="en-GB" dirty="0"/>
              <a:t>and he did! It wasn’t their own anointing or power that raised the man – it was the authority in the Name of Jesus. That same authority belongs to us – using the Name of Jesus is how we use it!</a:t>
            </a:r>
          </a:p>
          <a:p>
            <a:endParaRPr lang="en-GB" dirty="0"/>
          </a:p>
        </p:txBody>
      </p:sp>
    </p:spTree>
    <p:extLst>
      <p:ext uri="{BB962C8B-B14F-4D97-AF65-F5344CB8AC3E}">
        <p14:creationId xmlns:p14="http://schemas.microsoft.com/office/powerpoint/2010/main" val="3731478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C9BE7B-0668-53C5-6243-99089E715951}"/>
              </a:ext>
            </a:extLst>
          </p:cNvPr>
          <p:cNvSpPr>
            <a:spLocks noGrp="1"/>
          </p:cNvSpPr>
          <p:nvPr>
            <p:ph type="title"/>
          </p:nvPr>
        </p:nvSpPr>
        <p:spPr>
          <a:xfrm>
            <a:off x="0" y="111760"/>
            <a:ext cx="11998960" cy="1219200"/>
          </a:xfrm>
          <a:solidFill>
            <a:schemeClr val="accent5"/>
          </a:solidFill>
        </p:spPr>
        <p:txBody>
          <a:bodyPr/>
          <a:lstStyle/>
          <a:p>
            <a:r>
              <a:rPr lang="en-GB" dirty="0"/>
              <a:t>Conclusion: Relationship not religion: knowing </a:t>
            </a:r>
            <a:r>
              <a:rPr lang="en-GB" dirty="0" err="1"/>
              <a:t>jesus</a:t>
            </a:r>
            <a:r>
              <a:rPr lang="en-GB" dirty="0"/>
              <a:t> is our ultimate goal</a:t>
            </a:r>
          </a:p>
        </p:txBody>
      </p:sp>
      <p:sp>
        <p:nvSpPr>
          <p:cNvPr id="6" name="Content Placeholder 5">
            <a:extLst>
              <a:ext uri="{FF2B5EF4-FFF2-40B4-BE49-F238E27FC236}">
                <a16:creationId xmlns:a16="http://schemas.microsoft.com/office/drawing/2014/main" id="{4713AC36-D109-A6AE-9A87-311C7FF832B8}"/>
              </a:ext>
            </a:extLst>
          </p:cNvPr>
          <p:cNvSpPr>
            <a:spLocks noGrp="1"/>
          </p:cNvSpPr>
          <p:nvPr>
            <p:ph idx="1"/>
          </p:nvPr>
        </p:nvSpPr>
        <p:spPr>
          <a:xfrm>
            <a:off x="314960" y="1686560"/>
            <a:ext cx="10932160" cy="4988560"/>
          </a:xfrm>
        </p:spPr>
        <p:txBody>
          <a:bodyPr>
            <a:normAutofit fontScale="77500" lnSpcReduction="20000"/>
          </a:bodyPr>
          <a:lstStyle/>
          <a:p>
            <a:r>
              <a:rPr lang="en-GB" sz="2800" dirty="0"/>
              <a:t>Being a child of God speaks of relationship, a child and their Father, and is developed by time together.</a:t>
            </a:r>
          </a:p>
          <a:p>
            <a:r>
              <a:rPr lang="en-GB" sz="2800" dirty="0"/>
              <a:t> Developing this relationship is the reason we pray, read God’s word, spend time with Him rather than being a ‘have to’, a religious  observance</a:t>
            </a:r>
            <a:r>
              <a:rPr lang="en-GB" sz="2800" i="1" dirty="0"/>
              <a:t>.  “It is for freedom that Christ has set us free. Stand firm, then, and do not let yourselves be burdened again by a yoke of slavery.” </a:t>
            </a:r>
            <a:r>
              <a:rPr lang="en-GB" sz="2800" dirty="0"/>
              <a:t>Galatians 5:1</a:t>
            </a:r>
          </a:p>
          <a:p>
            <a:r>
              <a:rPr lang="en-GB" sz="2800" dirty="0"/>
              <a:t>As we do so we become more able to hear His voice, to sense His presence, to find God speaking to us through His word.</a:t>
            </a:r>
          </a:p>
          <a:p>
            <a:r>
              <a:rPr lang="en-GB" sz="2800" dirty="0"/>
              <a:t>When Moses had been with God on Mount Sinai, he came down with his face glowing. Communing with God brings changes in us.  “</a:t>
            </a:r>
            <a:r>
              <a:rPr lang="en-GB" sz="2800" i="1" dirty="0"/>
              <a:t>So all of us who have had that veil removed(</a:t>
            </a:r>
            <a:r>
              <a:rPr lang="en-GB" sz="2800" dirty="0"/>
              <a:t>since we were saved</a:t>
            </a:r>
            <a:r>
              <a:rPr lang="en-GB" sz="2800" i="1" dirty="0"/>
              <a:t>) can see and reflect the glory of the Lord. And the Lord—who is the Spirit—makes us more and more like him as we are changed into his glorious image</a:t>
            </a:r>
            <a:r>
              <a:rPr lang="en-GB" sz="2800" dirty="0"/>
              <a:t>.” 2 Corinthians 3:18</a:t>
            </a:r>
          </a:p>
          <a:p>
            <a:endParaRPr lang="en-GB" dirty="0"/>
          </a:p>
        </p:txBody>
      </p:sp>
    </p:spTree>
    <p:extLst>
      <p:ext uri="{BB962C8B-B14F-4D97-AF65-F5344CB8AC3E}">
        <p14:creationId xmlns:p14="http://schemas.microsoft.com/office/powerpoint/2010/main" val="3893779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622C-6A10-E65B-BADE-B440E73E4538}"/>
              </a:ext>
            </a:extLst>
          </p:cNvPr>
          <p:cNvSpPr>
            <a:spLocks noGrp="1"/>
          </p:cNvSpPr>
          <p:nvPr>
            <p:ph type="title"/>
          </p:nvPr>
        </p:nvSpPr>
        <p:spPr>
          <a:xfrm>
            <a:off x="0" y="0"/>
            <a:ext cx="12192000" cy="1473200"/>
          </a:xfrm>
          <a:solidFill>
            <a:schemeClr val="accent5"/>
          </a:solidFill>
        </p:spPr>
        <p:txBody>
          <a:bodyPr/>
          <a:lstStyle/>
          <a:p>
            <a:r>
              <a:rPr lang="en-GB" dirty="0"/>
              <a:t>Questions to answer and discuss</a:t>
            </a:r>
          </a:p>
        </p:txBody>
      </p:sp>
      <p:sp>
        <p:nvSpPr>
          <p:cNvPr id="3" name="Content Placeholder 2">
            <a:extLst>
              <a:ext uri="{FF2B5EF4-FFF2-40B4-BE49-F238E27FC236}">
                <a16:creationId xmlns:a16="http://schemas.microsoft.com/office/drawing/2014/main" id="{8EF4D021-B1FB-7312-C0DA-7349CA1ECA0E}"/>
              </a:ext>
            </a:extLst>
          </p:cNvPr>
          <p:cNvSpPr>
            <a:spLocks noGrp="1"/>
          </p:cNvSpPr>
          <p:nvPr>
            <p:ph idx="1"/>
          </p:nvPr>
        </p:nvSpPr>
        <p:spPr>
          <a:xfrm>
            <a:off x="1141412" y="2249486"/>
            <a:ext cx="9905999" cy="4334193"/>
          </a:xfrm>
          <a:solidFill>
            <a:schemeClr val="accent1">
              <a:lumMod val="75000"/>
            </a:schemeClr>
          </a:solidFill>
        </p:spPr>
        <p:txBody>
          <a:bodyPr>
            <a:normAutofit fontScale="92500" lnSpcReduction="20000"/>
          </a:bodyPr>
          <a:lstStyle/>
          <a:p>
            <a:r>
              <a:rPr lang="en-GB" sz="2800" dirty="0"/>
              <a:t>What does it mean that we are God’s workmanship?</a:t>
            </a:r>
          </a:p>
          <a:p>
            <a:r>
              <a:rPr lang="en-GB" sz="2800" dirty="0"/>
              <a:t>What spiritual disciplines did Jesus practise?</a:t>
            </a:r>
          </a:p>
          <a:p>
            <a:r>
              <a:rPr lang="en-GB" sz="2800" dirty="0"/>
              <a:t>Consider your lifestyle. Where do you think you can fit in Spiritual Disciplines and do you see the importance of doing so? </a:t>
            </a:r>
          </a:p>
          <a:p>
            <a:r>
              <a:rPr lang="en-GB" sz="2800" dirty="0"/>
              <a:t>What does the Bible say about partnering with God?</a:t>
            </a:r>
          </a:p>
          <a:p>
            <a:r>
              <a:rPr lang="en-GB" sz="2800" dirty="0"/>
              <a:t>The closer we connect with Jesus the more we  access the fullness of our inheritance in Him – “</a:t>
            </a:r>
            <a:r>
              <a:rPr lang="en-GB" sz="2800" i="1" dirty="0"/>
              <a:t>Whoever believes in me, as the Scripture has said, ‘Out of his heart will flow rivers of living water</a:t>
            </a:r>
            <a:r>
              <a:rPr lang="en-GB" sz="2800" dirty="0"/>
              <a:t>.’ John 7:38 What do you think this could look like?</a:t>
            </a:r>
          </a:p>
          <a:p>
            <a:endParaRPr lang="en-GB" dirty="0"/>
          </a:p>
        </p:txBody>
      </p:sp>
    </p:spTree>
    <p:extLst>
      <p:ext uri="{BB962C8B-B14F-4D97-AF65-F5344CB8AC3E}">
        <p14:creationId xmlns:p14="http://schemas.microsoft.com/office/powerpoint/2010/main" val="199768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EE-1E92-4982-7BE9-21BFEC88D918}"/>
              </a:ext>
            </a:extLst>
          </p:cNvPr>
          <p:cNvSpPr>
            <a:spLocks noGrp="1"/>
          </p:cNvSpPr>
          <p:nvPr>
            <p:ph type="title"/>
          </p:nvPr>
        </p:nvSpPr>
        <p:spPr>
          <a:xfrm>
            <a:off x="985520" y="0"/>
            <a:ext cx="10061891" cy="1412240"/>
          </a:xfrm>
        </p:spPr>
        <p:txBody>
          <a:bodyPr/>
          <a:lstStyle/>
          <a:p>
            <a:r>
              <a:rPr lang="en-GB" dirty="0"/>
              <a:t>What is our part in this process of transformation? </a:t>
            </a:r>
          </a:p>
        </p:txBody>
      </p:sp>
      <p:sp>
        <p:nvSpPr>
          <p:cNvPr id="3" name="Content Placeholder 2">
            <a:extLst>
              <a:ext uri="{FF2B5EF4-FFF2-40B4-BE49-F238E27FC236}">
                <a16:creationId xmlns:a16="http://schemas.microsoft.com/office/drawing/2014/main" id="{755C0914-41C1-9E10-39A2-496C35233BE6}"/>
              </a:ext>
            </a:extLst>
          </p:cNvPr>
          <p:cNvSpPr>
            <a:spLocks noGrp="1"/>
          </p:cNvSpPr>
          <p:nvPr>
            <p:ph sz="half" idx="1"/>
          </p:nvPr>
        </p:nvSpPr>
        <p:spPr>
          <a:xfrm>
            <a:off x="345440" y="1300480"/>
            <a:ext cx="5674359" cy="4939002"/>
          </a:xfrm>
          <a:solidFill>
            <a:schemeClr val="accent1">
              <a:lumMod val="60000"/>
              <a:lumOff val="40000"/>
            </a:schemeClr>
          </a:solidFill>
        </p:spPr>
        <p:txBody>
          <a:bodyPr>
            <a:noAutofit/>
          </a:bodyPr>
          <a:lstStyle/>
          <a:p>
            <a:r>
              <a:rPr lang="en-GB" dirty="0"/>
              <a:t>There are two initial commands that Jesus and the disciples give for those who want to follow Jesus. Be baptised, and be Baptised in the Holy Spirit</a:t>
            </a:r>
          </a:p>
          <a:p>
            <a:r>
              <a:rPr lang="en-GB" b="1" dirty="0">
                <a:solidFill>
                  <a:schemeClr val="bg1"/>
                </a:solidFill>
              </a:rPr>
              <a:t>The 1</a:t>
            </a:r>
            <a:r>
              <a:rPr lang="en-GB" b="1" baseline="30000" dirty="0">
                <a:solidFill>
                  <a:schemeClr val="bg1"/>
                </a:solidFill>
              </a:rPr>
              <a:t>st </a:t>
            </a:r>
            <a:r>
              <a:rPr lang="en-GB" b="1" dirty="0">
                <a:solidFill>
                  <a:schemeClr val="bg1"/>
                </a:solidFill>
              </a:rPr>
              <a:t>: Baptism: </a:t>
            </a:r>
            <a:r>
              <a:rPr lang="en-GB" dirty="0"/>
              <a:t>when Jesus gave his last instructions to the disciples before He went back to His Father He said</a:t>
            </a:r>
            <a:r>
              <a:rPr lang="en-GB" dirty="0">
                <a:solidFill>
                  <a:schemeClr val="bg1"/>
                </a:solidFill>
              </a:rPr>
              <a:t>. </a:t>
            </a:r>
            <a:r>
              <a:rPr lang="en-GB" i="1" dirty="0">
                <a:solidFill>
                  <a:schemeClr val="bg1"/>
                </a:solidFill>
              </a:rPr>
              <a:t>“Go therefore and make disciples of all nations, baptizing them in the name of the Father and of the Son and of the Holy Spirit,…Matt 28:19</a:t>
            </a:r>
          </a:p>
        </p:txBody>
      </p:sp>
      <p:sp>
        <p:nvSpPr>
          <p:cNvPr id="4" name="Content Placeholder 3">
            <a:extLst>
              <a:ext uri="{FF2B5EF4-FFF2-40B4-BE49-F238E27FC236}">
                <a16:creationId xmlns:a16="http://schemas.microsoft.com/office/drawing/2014/main" id="{01617420-E2E7-5C8E-9AAF-C298DC76AFE4}"/>
              </a:ext>
            </a:extLst>
          </p:cNvPr>
          <p:cNvSpPr>
            <a:spLocks noGrp="1"/>
          </p:cNvSpPr>
          <p:nvPr>
            <p:ph sz="half" idx="2"/>
          </p:nvPr>
        </p:nvSpPr>
        <p:spPr>
          <a:xfrm>
            <a:off x="6172200" y="1300480"/>
            <a:ext cx="5278120" cy="4939002"/>
          </a:xfrm>
          <a:solidFill>
            <a:schemeClr val="accent1">
              <a:lumMod val="60000"/>
              <a:lumOff val="40000"/>
            </a:schemeClr>
          </a:solidFill>
        </p:spPr>
        <p:txBody>
          <a:bodyPr>
            <a:normAutofit lnSpcReduction="10000"/>
          </a:bodyPr>
          <a:lstStyle/>
          <a:p>
            <a:r>
              <a:rPr lang="en-GB" dirty="0"/>
              <a:t> The sole requirement is that you have chosen to place your faith and trust in Christ. </a:t>
            </a:r>
          </a:p>
          <a:p>
            <a:r>
              <a:rPr lang="en-GB" i="1" dirty="0">
                <a:solidFill>
                  <a:schemeClr val="bg1"/>
                </a:solidFill>
              </a:rPr>
              <a:t>“..don’t you know that all of us who were baptised into Christ Jesus were baptised into his death? We were therefore buried with him through baptism into death in order that, just as Christ was raised from the dead through the glory of the Father, we too may live a new life.”</a:t>
            </a:r>
            <a:r>
              <a:rPr lang="en-GB" dirty="0">
                <a:solidFill>
                  <a:schemeClr val="bg1"/>
                </a:solidFill>
              </a:rPr>
              <a:t>  Romans 6:3-7</a:t>
            </a:r>
          </a:p>
        </p:txBody>
      </p:sp>
    </p:spTree>
    <p:extLst>
      <p:ext uri="{BB962C8B-B14F-4D97-AF65-F5344CB8AC3E}">
        <p14:creationId xmlns:p14="http://schemas.microsoft.com/office/powerpoint/2010/main" val="164880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947B-9690-650E-D5BD-771726CFFF93}"/>
              </a:ext>
            </a:extLst>
          </p:cNvPr>
          <p:cNvSpPr>
            <a:spLocks noGrp="1"/>
          </p:cNvSpPr>
          <p:nvPr>
            <p:ph type="title"/>
          </p:nvPr>
        </p:nvSpPr>
        <p:spPr>
          <a:xfrm>
            <a:off x="1066800" y="0"/>
            <a:ext cx="9980611" cy="1178560"/>
          </a:xfrm>
        </p:spPr>
        <p:txBody>
          <a:bodyPr anchor="ctr">
            <a:normAutofit/>
          </a:bodyPr>
          <a:lstStyle/>
          <a:p>
            <a:r>
              <a:rPr lang="en-GB" dirty="0"/>
              <a:t>Baptism is for all followers of </a:t>
            </a:r>
            <a:r>
              <a:rPr lang="en-GB" dirty="0" err="1"/>
              <a:t>jesus</a:t>
            </a:r>
            <a:endParaRPr lang="en-GB" dirty="0"/>
          </a:p>
        </p:txBody>
      </p:sp>
      <p:sp>
        <p:nvSpPr>
          <p:cNvPr id="3" name="Content Placeholder 2">
            <a:extLst>
              <a:ext uri="{FF2B5EF4-FFF2-40B4-BE49-F238E27FC236}">
                <a16:creationId xmlns:a16="http://schemas.microsoft.com/office/drawing/2014/main" id="{3D642E7A-3B26-663E-EF82-38D5BA7F457C}"/>
              </a:ext>
            </a:extLst>
          </p:cNvPr>
          <p:cNvSpPr>
            <a:spLocks noGrp="1"/>
          </p:cNvSpPr>
          <p:nvPr>
            <p:ph sz="half" idx="1"/>
          </p:nvPr>
        </p:nvSpPr>
        <p:spPr>
          <a:xfrm>
            <a:off x="375920" y="1107440"/>
            <a:ext cx="5882640" cy="5679440"/>
          </a:xfrm>
        </p:spPr>
        <p:txBody>
          <a:bodyPr>
            <a:normAutofit fontScale="92500"/>
          </a:bodyPr>
          <a:lstStyle/>
          <a:p>
            <a:pPr>
              <a:lnSpc>
                <a:spcPct val="110000"/>
              </a:lnSpc>
            </a:pPr>
            <a:r>
              <a:rPr lang="en-GB" sz="1600" dirty="0"/>
              <a:t> </a:t>
            </a:r>
            <a:r>
              <a:rPr lang="en-GB" dirty="0"/>
              <a:t>Water baptism symbolizes the believer’s total trust in and reliance on the Lord Jesus Christ, &amp; a commitment to live obediently to Him. It also expresses unity (Ephesians 2:19), with every person in every nation on earth who is a member of the Body of Christ (Galatians 3:27-28)</a:t>
            </a:r>
          </a:p>
          <a:p>
            <a:pPr>
              <a:lnSpc>
                <a:spcPct val="110000"/>
              </a:lnSpc>
            </a:pPr>
            <a:r>
              <a:rPr lang="en-GB" dirty="0"/>
              <a:t>Believers are immersed in water, representing their identification with Christ’s death and burial, and  raised up, resurrection.</a:t>
            </a:r>
          </a:p>
          <a:p>
            <a:pPr>
              <a:lnSpc>
                <a:spcPct val="110000"/>
              </a:lnSpc>
            </a:pPr>
            <a:r>
              <a:rPr lang="en-GB" dirty="0"/>
              <a:t>Baptism is not a prerequisite for salvation . Seen in the example of a saved man who was not baptized in water—the criminal on the cross (Luke 23:39-43). </a:t>
            </a:r>
          </a:p>
          <a:p>
            <a:pPr>
              <a:lnSpc>
                <a:spcPct val="110000"/>
              </a:lnSpc>
            </a:pPr>
            <a:r>
              <a:rPr lang="en-GB" b="1" dirty="0"/>
              <a:t>Are you baptised?</a:t>
            </a:r>
          </a:p>
          <a:p>
            <a:pPr>
              <a:lnSpc>
                <a:spcPct val="110000"/>
              </a:lnSpc>
            </a:pPr>
            <a:endParaRPr lang="en-GB" sz="1500" dirty="0"/>
          </a:p>
        </p:txBody>
      </p:sp>
      <p:pic>
        <p:nvPicPr>
          <p:cNvPr id="9" name="Picture 8" descr="A group of people in water&#10;&#10;AI-generated content may be incorrect.">
            <a:extLst>
              <a:ext uri="{FF2B5EF4-FFF2-40B4-BE49-F238E27FC236}">
                <a16:creationId xmlns:a16="http://schemas.microsoft.com/office/drawing/2014/main" id="{874B2B2D-C93D-233F-4F4F-F4D074820A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172200" y="2710130"/>
            <a:ext cx="4875211" cy="2620425"/>
          </a:xfrm>
          <a:prstGeom prst="rect">
            <a:avLst/>
          </a:prstGeom>
          <a:noFill/>
        </p:spPr>
      </p:pic>
    </p:spTree>
    <p:extLst>
      <p:ext uri="{BB962C8B-B14F-4D97-AF65-F5344CB8AC3E}">
        <p14:creationId xmlns:p14="http://schemas.microsoft.com/office/powerpoint/2010/main" val="370791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1DEA-7167-4BEB-49A3-829DB240BB5A}"/>
              </a:ext>
            </a:extLst>
          </p:cNvPr>
          <p:cNvSpPr>
            <a:spLocks noGrp="1"/>
          </p:cNvSpPr>
          <p:nvPr>
            <p:ph type="title"/>
          </p:nvPr>
        </p:nvSpPr>
        <p:spPr>
          <a:xfrm>
            <a:off x="1141413" y="193040"/>
            <a:ext cx="9905998" cy="1239520"/>
          </a:xfrm>
        </p:spPr>
        <p:txBody>
          <a:bodyPr/>
          <a:lstStyle/>
          <a:p>
            <a:r>
              <a:rPr lang="en-GB" dirty="0"/>
              <a:t>understanding of Water Baptism in Jewish traditions</a:t>
            </a:r>
          </a:p>
        </p:txBody>
      </p:sp>
      <p:sp>
        <p:nvSpPr>
          <p:cNvPr id="3" name="Content Placeholder 2">
            <a:extLst>
              <a:ext uri="{FF2B5EF4-FFF2-40B4-BE49-F238E27FC236}">
                <a16:creationId xmlns:a16="http://schemas.microsoft.com/office/drawing/2014/main" id="{2B944148-9F97-BB5B-57ED-38DF86D09F72}"/>
              </a:ext>
            </a:extLst>
          </p:cNvPr>
          <p:cNvSpPr>
            <a:spLocks noGrp="1"/>
          </p:cNvSpPr>
          <p:nvPr>
            <p:ph sz="half" idx="1"/>
          </p:nvPr>
        </p:nvSpPr>
        <p:spPr>
          <a:xfrm>
            <a:off x="538480" y="1778000"/>
            <a:ext cx="5481319" cy="4013200"/>
          </a:xfrm>
        </p:spPr>
        <p:txBody>
          <a:bodyPr>
            <a:normAutofit fontScale="92500"/>
          </a:bodyPr>
          <a:lstStyle/>
          <a:p>
            <a:r>
              <a:rPr lang="en-GB" dirty="0"/>
              <a:t>Water Baptism is clearly something that was normal in Jewish society. </a:t>
            </a:r>
          </a:p>
          <a:p>
            <a:r>
              <a:rPr lang="en-GB" dirty="0"/>
              <a:t>When The Israelites came out of Egypt  they were enveloped by the cloud of God's presence and passed through the waters of the Red Sea, symbolizing their deliverance and new life. Paul writes” </a:t>
            </a:r>
            <a:r>
              <a:rPr lang="en-GB" i="1" dirty="0"/>
              <a:t>all were baptized into Moses in the cloud and in the sea</a:t>
            </a:r>
            <a:r>
              <a:rPr lang="en-GB" dirty="0"/>
              <a:t>,” (1Cor 10:2) This was their new beginning.</a:t>
            </a:r>
          </a:p>
          <a:p>
            <a:endParaRPr lang="en-GB" dirty="0"/>
          </a:p>
        </p:txBody>
      </p:sp>
      <p:sp>
        <p:nvSpPr>
          <p:cNvPr id="4" name="Content Placeholder 3">
            <a:extLst>
              <a:ext uri="{FF2B5EF4-FFF2-40B4-BE49-F238E27FC236}">
                <a16:creationId xmlns:a16="http://schemas.microsoft.com/office/drawing/2014/main" id="{1E5F67B2-837D-24EC-9FA1-627E33151327}"/>
              </a:ext>
            </a:extLst>
          </p:cNvPr>
          <p:cNvSpPr>
            <a:spLocks noGrp="1"/>
          </p:cNvSpPr>
          <p:nvPr>
            <p:ph sz="half" idx="2"/>
          </p:nvPr>
        </p:nvSpPr>
        <p:spPr>
          <a:xfrm>
            <a:off x="6756400" y="1432560"/>
            <a:ext cx="4683760" cy="4135120"/>
          </a:xfrm>
          <a:solidFill>
            <a:schemeClr val="accent3">
              <a:lumMod val="60000"/>
              <a:lumOff val="40000"/>
            </a:schemeClr>
          </a:solidFill>
        </p:spPr>
        <p:txBody>
          <a:bodyPr>
            <a:noAutofit/>
          </a:bodyPr>
          <a:lstStyle/>
          <a:p>
            <a:r>
              <a:rPr lang="en-GB" sz="2800" dirty="0"/>
              <a:t>In Jewish life baptism symbolized cleansing from sin and guilt. Whereas sacrifices were to atone for acts of sin, washing or bathing was for cleansing from a sinful or otherwise unholy condition.</a:t>
            </a:r>
          </a:p>
          <a:p>
            <a:endParaRPr lang="en-GB" sz="2800" i="1" dirty="0"/>
          </a:p>
        </p:txBody>
      </p:sp>
    </p:spTree>
    <p:extLst>
      <p:ext uri="{BB962C8B-B14F-4D97-AF65-F5344CB8AC3E}">
        <p14:creationId xmlns:p14="http://schemas.microsoft.com/office/powerpoint/2010/main" val="235767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10B1F-16B5-1613-3587-4A2D6F67E4FF}"/>
              </a:ext>
            </a:extLst>
          </p:cNvPr>
          <p:cNvSpPr>
            <a:spLocks noGrp="1"/>
          </p:cNvSpPr>
          <p:nvPr>
            <p:ph type="title"/>
          </p:nvPr>
        </p:nvSpPr>
        <p:spPr>
          <a:xfrm>
            <a:off x="619760" y="182880"/>
            <a:ext cx="10952480" cy="1320800"/>
          </a:xfrm>
        </p:spPr>
        <p:txBody>
          <a:bodyPr/>
          <a:lstStyle/>
          <a:p>
            <a:r>
              <a:rPr lang="en-GB" dirty="0"/>
              <a:t>How does Baptism compare with circumcision?</a:t>
            </a:r>
          </a:p>
        </p:txBody>
      </p:sp>
      <p:sp>
        <p:nvSpPr>
          <p:cNvPr id="3" name="Content Placeholder 2">
            <a:extLst>
              <a:ext uri="{FF2B5EF4-FFF2-40B4-BE49-F238E27FC236}">
                <a16:creationId xmlns:a16="http://schemas.microsoft.com/office/drawing/2014/main" id="{684FE3EA-B75A-53B7-B59C-BC1DE3E3B394}"/>
              </a:ext>
            </a:extLst>
          </p:cNvPr>
          <p:cNvSpPr>
            <a:spLocks noGrp="1"/>
          </p:cNvSpPr>
          <p:nvPr>
            <p:ph sz="half" idx="1"/>
          </p:nvPr>
        </p:nvSpPr>
        <p:spPr>
          <a:xfrm>
            <a:off x="264160" y="1097280"/>
            <a:ext cx="6136640" cy="5142202"/>
          </a:xfrm>
        </p:spPr>
        <p:txBody>
          <a:bodyPr>
            <a:noAutofit/>
          </a:bodyPr>
          <a:lstStyle/>
          <a:p>
            <a:r>
              <a:rPr lang="en-GB" dirty="0">
                <a:solidFill>
                  <a:srgbClr val="FFC000"/>
                </a:solidFill>
              </a:rPr>
              <a:t>When God made a covenant with Abraham he required Abraham and all his male offspring to be circumcised.</a:t>
            </a:r>
          </a:p>
          <a:p>
            <a:r>
              <a:rPr lang="en-GB" dirty="0">
                <a:solidFill>
                  <a:srgbClr val="FFC000"/>
                </a:solidFill>
              </a:rPr>
              <a:t>Obeying God was showing they were God’s covenant people, and their confidence for their lives was being placed in God and not themselves.</a:t>
            </a:r>
          </a:p>
          <a:p>
            <a:r>
              <a:rPr lang="en-GB" dirty="0">
                <a:solidFill>
                  <a:srgbClr val="FFC000"/>
                </a:solidFill>
              </a:rPr>
              <a:t>When the Gentiles started following Jesus there was big debate as to whether they needed to be circumcised. It was agreed that they didn’t. That under the New Covenant this wasn’t required for salvation. Acts 15</a:t>
            </a:r>
          </a:p>
        </p:txBody>
      </p:sp>
      <p:sp>
        <p:nvSpPr>
          <p:cNvPr id="4" name="Content Placeholder 3">
            <a:extLst>
              <a:ext uri="{FF2B5EF4-FFF2-40B4-BE49-F238E27FC236}">
                <a16:creationId xmlns:a16="http://schemas.microsoft.com/office/drawing/2014/main" id="{6AB914E0-6A71-375F-0268-1ACBE2CB1AE0}"/>
              </a:ext>
            </a:extLst>
          </p:cNvPr>
          <p:cNvSpPr>
            <a:spLocks noGrp="1"/>
          </p:cNvSpPr>
          <p:nvPr>
            <p:ph sz="half" idx="2"/>
          </p:nvPr>
        </p:nvSpPr>
        <p:spPr>
          <a:xfrm>
            <a:off x="6172200" y="1471958"/>
            <a:ext cx="5400039" cy="4847562"/>
          </a:xfrm>
        </p:spPr>
        <p:txBody>
          <a:bodyPr>
            <a:noAutofit/>
          </a:bodyPr>
          <a:lstStyle/>
          <a:p>
            <a:r>
              <a:rPr lang="en-GB" sz="2000" dirty="0"/>
              <a:t> Water baptism symbolizes the believer’s total trust in and reliance on the Lord Jesus Christ, &amp; a commitment to live obediently to Him. It also expresses unity </a:t>
            </a:r>
            <a:r>
              <a:rPr lang="en-GB" sz="2000" dirty="0">
                <a:solidFill>
                  <a:srgbClr val="FFC000"/>
                </a:solidFill>
              </a:rPr>
              <a:t>(Ephesians 2:19</a:t>
            </a:r>
            <a:r>
              <a:rPr lang="en-GB" sz="2000" dirty="0"/>
              <a:t>), with every person in every nation on earth who is a member of the Body of Christ (</a:t>
            </a:r>
            <a:r>
              <a:rPr lang="en-GB" sz="2000" dirty="0">
                <a:solidFill>
                  <a:srgbClr val="FFC000"/>
                </a:solidFill>
              </a:rPr>
              <a:t>Galatians 3:27-28</a:t>
            </a:r>
            <a:r>
              <a:rPr lang="en-GB" sz="2000" dirty="0"/>
              <a:t>)</a:t>
            </a:r>
          </a:p>
          <a:p>
            <a:r>
              <a:rPr lang="en-GB" sz="2000" dirty="0"/>
              <a:t>Believers are immersed in water, representing their identification with Christ’s death, burial, and resurrection.</a:t>
            </a:r>
          </a:p>
          <a:p>
            <a:r>
              <a:rPr lang="en-GB" sz="2000" dirty="0"/>
              <a:t>Baptism is not a prerequisite for salvation . Seen in the example of a saved man who was not baptized in water—the criminal on the cross (</a:t>
            </a:r>
            <a:r>
              <a:rPr lang="en-GB" sz="2000" dirty="0">
                <a:solidFill>
                  <a:srgbClr val="FFC000"/>
                </a:solidFill>
              </a:rPr>
              <a:t>Luke 23:39-43</a:t>
            </a:r>
            <a:r>
              <a:rPr lang="en-GB" dirty="0"/>
              <a:t>). </a:t>
            </a:r>
            <a:endParaRPr lang="en-GB" sz="2000" dirty="0"/>
          </a:p>
        </p:txBody>
      </p:sp>
    </p:spTree>
    <p:extLst>
      <p:ext uri="{BB962C8B-B14F-4D97-AF65-F5344CB8AC3E}">
        <p14:creationId xmlns:p14="http://schemas.microsoft.com/office/powerpoint/2010/main" val="384578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F566-99AA-FA95-6364-E33230E141B8}"/>
              </a:ext>
            </a:extLst>
          </p:cNvPr>
          <p:cNvSpPr>
            <a:spLocks noGrp="1"/>
          </p:cNvSpPr>
          <p:nvPr>
            <p:ph type="title"/>
          </p:nvPr>
        </p:nvSpPr>
        <p:spPr>
          <a:xfrm>
            <a:off x="589280" y="152400"/>
            <a:ext cx="10458131" cy="1310640"/>
          </a:xfrm>
        </p:spPr>
        <p:txBody>
          <a:bodyPr/>
          <a:lstStyle/>
          <a:p>
            <a:r>
              <a:rPr lang="en-GB" dirty="0"/>
              <a:t>The baptism of Jesus</a:t>
            </a:r>
          </a:p>
        </p:txBody>
      </p:sp>
      <p:sp>
        <p:nvSpPr>
          <p:cNvPr id="3" name="Content Placeholder 2">
            <a:extLst>
              <a:ext uri="{FF2B5EF4-FFF2-40B4-BE49-F238E27FC236}">
                <a16:creationId xmlns:a16="http://schemas.microsoft.com/office/drawing/2014/main" id="{744B4657-6967-9D16-2ACE-6C4D2B15E57B}"/>
              </a:ext>
            </a:extLst>
          </p:cNvPr>
          <p:cNvSpPr>
            <a:spLocks noGrp="1"/>
          </p:cNvSpPr>
          <p:nvPr>
            <p:ph sz="half" idx="1"/>
          </p:nvPr>
        </p:nvSpPr>
        <p:spPr>
          <a:xfrm>
            <a:off x="386081" y="1239520"/>
            <a:ext cx="5476240" cy="5232400"/>
          </a:xfrm>
          <a:solidFill>
            <a:schemeClr val="accent1">
              <a:lumMod val="60000"/>
              <a:lumOff val="40000"/>
            </a:schemeClr>
          </a:solidFill>
        </p:spPr>
        <p:txBody>
          <a:bodyPr>
            <a:normAutofit fontScale="92500" lnSpcReduction="20000"/>
          </a:bodyPr>
          <a:lstStyle/>
          <a:p>
            <a:r>
              <a:rPr lang="en-GB" dirty="0"/>
              <a:t>Before Jesus started His ministry </a:t>
            </a:r>
            <a:r>
              <a:rPr lang="en-GB" i="1" dirty="0">
                <a:solidFill>
                  <a:schemeClr val="bg1"/>
                </a:solidFill>
              </a:rPr>
              <a:t>John the Baptist appeared in the wilderness, preaching a baptism of repentance for the forgiveness of sins. </a:t>
            </a:r>
            <a:r>
              <a:rPr lang="en-GB" b="1" i="1" baseline="30000" dirty="0">
                <a:solidFill>
                  <a:schemeClr val="bg1"/>
                </a:solidFill>
              </a:rPr>
              <a:t> </a:t>
            </a:r>
            <a:r>
              <a:rPr lang="en-GB" i="1" dirty="0">
                <a:solidFill>
                  <a:schemeClr val="bg1"/>
                </a:solidFill>
              </a:rPr>
              <a:t>The whole Judean countryside and all the people of Jerusalem went out to him. Confessing their sins, they were baptized by him in the Jordan River. </a:t>
            </a:r>
            <a:r>
              <a:rPr lang="en-GB" dirty="0"/>
              <a:t>Mark 1:4-5</a:t>
            </a:r>
          </a:p>
          <a:p>
            <a:r>
              <a:rPr lang="en-GB" i="1" dirty="0">
                <a:solidFill>
                  <a:schemeClr val="bg1"/>
                </a:solidFill>
              </a:rPr>
              <a:t>At that time Jesus came from Nazareth in Galilee and was baptized by John in the Jordan. </a:t>
            </a:r>
            <a:r>
              <a:rPr lang="en-GB" dirty="0">
                <a:solidFill>
                  <a:schemeClr val="bg1"/>
                </a:solidFill>
              </a:rPr>
              <a:t>V.9 </a:t>
            </a:r>
            <a:r>
              <a:rPr lang="en-GB" dirty="0"/>
              <a:t>John had protested that he should be baptised by Jesus, knowing that Jesus didn’t need cleansing, but Jesus insisted </a:t>
            </a:r>
            <a:r>
              <a:rPr lang="en-GB" dirty="0">
                <a:solidFill>
                  <a:schemeClr val="bg1"/>
                </a:solidFill>
              </a:rPr>
              <a:t>“</a:t>
            </a:r>
            <a:r>
              <a:rPr lang="en-GB" i="1" dirty="0">
                <a:solidFill>
                  <a:schemeClr val="bg1"/>
                </a:solidFill>
              </a:rPr>
              <a:t>to fulfil all righteousness.” </a:t>
            </a:r>
            <a:r>
              <a:rPr lang="en-GB" dirty="0"/>
              <a:t>as a sign of his wholehearted obedience</a:t>
            </a:r>
            <a:r>
              <a:rPr lang="en-GB" sz="2800" dirty="0"/>
              <a:t> to </a:t>
            </a:r>
            <a:r>
              <a:rPr lang="en-GB" dirty="0"/>
              <a:t>His Father</a:t>
            </a:r>
            <a:r>
              <a:rPr lang="en-GB" sz="2800" dirty="0"/>
              <a:t>.</a:t>
            </a:r>
            <a:endParaRPr lang="en-GB" sz="2800" i="1" dirty="0"/>
          </a:p>
          <a:p>
            <a:endParaRPr lang="en-GB" dirty="0"/>
          </a:p>
        </p:txBody>
      </p:sp>
      <p:sp>
        <p:nvSpPr>
          <p:cNvPr id="4" name="Content Placeholder 3">
            <a:extLst>
              <a:ext uri="{FF2B5EF4-FFF2-40B4-BE49-F238E27FC236}">
                <a16:creationId xmlns:a16="http://schemas.microsoft.com/office/drawing/2014/main" id="{86566A1D-230B-067A-9C52-D93718670FA5}"/>
              </a:ext>
            </a:extLst>
          </p:cNvPr>
          <p:cNvSpPr>
            <a:spLocks noGrp="1"/>
          </p:cNvSpPr>
          <p:nvPr>
            <p:ph sz="half" idx="2"/>
          </p:nvPr>
        </p:nvSpPr>
        <p:spPr>
          <a:xfrm>
            <a:off x="6096000" y="1239520"/>
            <a:ext cx="5029200" cy="5232400"/>
          </a:xfrm>
          <a:solidFill>
            <a:schemeClr val="accent1">
              <a:lumMod val="60000"/>
              <a:lumOff val="40000"/>
            </a:schemeClr>
          </a:solidFill>
        </p:spPr>
        <p:txBody>
          <a:bodyPr>
            <a:noAutofit/>
          </a:bodyPr>
          <a:lstStyle/>
          <a:p>
            <a:r>
              <a:rPr lang="en-GB" i="1" dirty="0">
                <a:solidFill>
                  <a:schemeClr val="bg1"/>
                </a:solidFill>
              </a:rPr>
              <a:t>Just as Jesus was coming up out of the water, he saw heaven being torn open and the Spirit descending on him like a dove. And a voice came from heaven: “You are my Son, whom I love; with you I am well pleased.”</a:t>
            </a:r>
          </a:p>
          <a:p>
            <a:r>
              <a:rPr lang="en-GB" b="1" i="1" dirty="0">
                <a:solidFill>
                  <a:schemeClr val="accent6">
                    <a:lumMod val="50000"/>
                  </a:schemeClr>
                </a:solidFill>
              </a:rPr>
              <a:t>God confirmed Jesus was the Messiah</a:t>
            </a:r>
          </a:p>
          <a:p>
            <a:r>
              <a:rPr lang="en-GB" b="1" i="1" dirty="0">
                <a:solidFill>
                  <a:schemeClr val="accent6">
                    <a:lumMod val="50000"/>
                  </a:schemeClr>
                </a:solidFill>
              </a:rPr>
              <a:t>Holy Spirit  came on him to anoint Him for the start of His public ministry</a:t>
            </a:r>
          </a:p>
        </p:txBody>
      </p:sp>
    </p:spTree>
    <p:extLst>
      <p:ext uri="{BB962C8B-B14F-4D97-AF65-F5344CB8AC3E}">
        <p14:creationId xmlns:p14="http://schemas.microsoft.com/office/powerpoint/2010/main" val="11505346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300_TF77815013" id="{EDD38D91-4197-4272-AC29-055966125787}" vid="{7AD12F66-AE73-4C49-8579-9D0A04DD35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6972</Words>
  <Application>Microsoft Office PowerPoint</Application>
  <PresentationFormat>Widescreen</PresentationFormat>
  <Paragraphs>274</Paragraphs>
  <Slides>42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Rockwell</vt:lpstr>
      <vt:lpstr>Tahoma</vt:lpstr>
      <vt:lpstr>Tw Cen MT</vt:lpstr>
      <vt:lpstr>Wingdings</vt:lpstr>
      <vt:lpstr>Circuit</vt:lpstr>
      <vt:lpstr>Icy Africa Youth to God Foundations of Becoming a Disciple Modules 3 and 4  :</vt:lpstr>
      <vt:lpstr>Foundations of Becoming a disciple: Growing in New Life – Baptism in water and the Holy Spirit   Module 3</vt:lpstr>
      <vt:lpstr>Learning outcomes</vt:lpstr>
      <vt:lpstr>We’re not ‘done’ at the point of salvation.  God continues an ongoing work to mould us into the image of Jesus.”</vt:lpstr>
      <vt:lpstr>What is our part in this process of transformation? </vt:lpstr>
      <vt:lpstr>Baptism is for all followers of jesus</vt:lpstr>
      <vt:lpstr>understanding of Water Baptism in Jewish traditions</vt:lpstr>
      <vt:lpstr>How does Baptism compare with circumcision?</vt:lpstr>
      <vt:lpstr>The baptism of Jesus</vt:lpstr>
      <vt:lpstr>Baptism in  the early church see how the early believers followed Jesus ‘ instructsions.</vt:lpstr>
      <vt:lpstr>What is our part in this process of transformation? the 2nd command: receiving Baptism in the holy spirit : What is this?</vt:lpstr>
      <vt:lpstr>Receiving the spirit and being baptised in the spirit</vt:lpstr>
      <vt:lpstr>Being Baptised in the spirit: Jesus’ confirms what John the Baptist had said, that Jesus would baptise with the holy spirit.</vt:lpstr>
      <vt:lpstr>Baptism in the spirit: power to be witnesses</vt:lpstr>
      <vt:lpstr>How to Receive the Baptism of the Holy Spirit </vt:lpstr>
      <vt:lpstr>the Holy spirit brings his gifts and fruit when he baptises us.  consider these scriptures from the old testament &amp; read the stories.. -how did people experience the holy spirit?  if the holy spirit can equip people in this way under the old covenant, how much more in the new. </vt:lpstr>
      <vt:lpstr>spiritual gifts are the ability given by the holy spirit to do the works Jesus did.</vt:lpstr>
      <vt:lpstr>The holy spirit is the giver of gifts</vt:lpstr>
      <vt:lpstr>Understanding the gifts 1.</vt:lpstr>
      <vt:lpstr>Understanding the Gifts 2.</vt:lpstr>
      <vt:lpstr>Understanding the gifts 3</vt:lpstr>
      <vt:lpstr>Understanding the gifts 4</vt:lpstr>
      <vt:lpstr>Understanding the gifts 5</vt:lpstr>
      <vt:lpstr>Conclusion: Things to consider</vt:lpstr>
      <vt:lpstr>Discovering God’s workmanship – partnering with God – what He does and what we do (with Spiritual Disciplines) Module 4</vt:lpstr>
      <vt:lpstr>Learning outcomes</vt:lpstr>
      <vt:lpstr>This module has slides with a number of verses. These are for you to discuss and grasp hold of the truths to live by. Following Jesus is helped by spiritual disciplines:</vt:lpstr>
      <vt:lpstr>Spiritual disciplines can be practised with others or solitary</vt:lpstr>
      <vt:lpstr>Spiritual disciplines provide a way to sow to the spirit. Read Galatians 6:8</vt:lpstr>
      <vt:lpstr> “The priority of Jesus’ solitude and silence is everywhere in the Gospels. It’s how he began his ministry. It’s how he made important decisions. It’s how he dealt with troubling emotions like grief. It’s how he dealt with the constant demands of his ministry and cared for his soul. It’s how he prepared for his death on the cross.”*  </vt:lpstr>
      <vt:lpstr>As we spend time with god, he is transforming us</vt:lpstr>
      <vt:lpstr>“For God is working in you, giving you the desire and the power to do what pleases him.” Philippians 2:13</vt:lpstr>
      <vt:lpstr>“Christ has poured out his Spirit on you. As long as his Spirit remains in you, you do not need anyone to teach you. For his Spirit teaches you about everything, and what he teaches is true, not false. Obey the Spirit's teaching, then, and remain in union with Christ.” 1 John 2:27</vt:lpstr>
      <vt:lpstr>Growing in your relationship is where life is found</vt:lpstr>
      <vt:lpstr>What does god call us to do ? : seek jesus first in everything. How do you do this?</vt:lpstr>
      <vt:lpstr>What does god call us to do : grow in your relationship with God. How do you do this?</vt:lpstr>
      <vt:lpstr>What does god call us to do : love God and others with his love. How do you do this?</vt:lpstr>
      <vt:lpstr>What does god call us to do : Renew our mind. How do you do this?</vt:lpstr>
      <vt:lpstr>What does god call us to do ? : live by faith and trust in god. How do you do this?</vt:lpstr>
      <vt:lpstr>What does god call us to do ? : stand in God’s authority. How do you do this?</vt:lpstr>
      <vt:lpstr>Conclusion: Relationship not religion: knowing jesus is our ultimate goal</vt:lpstr>
      <vt:lpstr>Questions to answer and discuss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Linda Isgrove</dc:creator>
  <cp:lastModifiedBy>Linda Isgrove</cp:lastModifiedBy>
  <cp:revision>1</cp:revision>
  <dcterms:created xsi:type="dcterms:W3CDTF">2025-08-29T14:44:51Z</dcterms:created>
  <dcterms:modified xsi:type="dcterms:W3CDTF">2025-09-10T22:07:30Z</dcterms:modified>
</cp:coreProperties>
</file>