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8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3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4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5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0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8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49E4-FB50-40FC-844D-24AB30D24145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CB11-7E7E-4C30-A9E8-EF4E0B32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91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D30D-7B94-4641-95AF-947F1463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Reference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7755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17DE345-1476-4BAD-BE56-266E9BB8AB9C}"/>
              </a:ext>
            </a:extLst>
          </p:cNvPr>
          <p:cNvGrpSpPr/>
          <p:nvPr/>
        </p:nvGrpSpPr>
        <p:grpSpPr>
          <a:xfrm>
            <a:off x="1366887" y="2205872"/>
            <a:ext cx="3883843" cy="2997724"/>
            <a:chOff x="1366887" y="2205872"/>
            <a:chExt cx="3883843" cy="2997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05A232-0BB2-4A1E-9662-1767C7AF584C}"/>
                </a:ext>
              </a:extLst>
            </p:cNvPr>
            <p:cNvSpPr/>
            <p:nvPr/>
          </p:nvSpPr>
          <p:spPr>
            <a:xfrm>
              <a:off x="1366887" y="2205872"/>
              <a:ext cx="3883843" cy="2997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A2AB72D-3F11-4B52-8011-C216778AEDA9}"/>
                </a:ext>
              </a:extLst>
            </p:cNvPr>
            <p:cNvSpPr/>
            <p:nvPr/>
          </p:nvSpPr>
          <p:spPr>
            <a:xfrm>
              <a:off x="2347274" y="3082565"/>
              <a:ext cx="1875934" cy="124433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num:2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31743B-4C31-468D-8FA5-F61C27587A41}"/>
              </a:ext>
            </a:extLst>
          </p:cNvPr>
          <p:cNvGrpSpPr/>
          <p:nvPr/>
        </p:nvGrpSpPr>
        <p:grpSpPr>
          <a:xfrm>
            <a:off x="7052821" y="2122602"/>
            <a:ext cx="3883843" cy="2997724"/>
            <a:chOff x="1366887" y="2205872"/>
            <a:chExt cx="3883843" cy="29977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73CA9C-2797-4C71-8042-511F2F01F2B0}"/>
                </a:ext>
              </a:extLst>
            </p:cNvPr>
            <p:cNvSpPr/>
            <p:nvPr/>
          </p:nvSpPr>
          <p:spPr>
            <a:xfrm>
              <a:off x="1366887" y="2205872"/>
              <a:ext cx="3883843" cy="2997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A6BDDC5-852F-490F-BE92-029F3D3B5C87}"/>
                </a:ext>
              </a:extLst>
            </p:cNvPr>
            <p:cNvSpPr/>
            <p:nvPr/>
          </p:nvSpPr>
          <p:spPr>
            <a:xfrm>
              <a:off x="2347274" y="3082565"/>
              <a:ext cx="1875934" cy="124433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num:7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AB3780A-C4BC-4397-848B-07771213D179}"/>
              </a:ext>
            </a:extLst>
          </p:cNvPr>
          <p:cNvSpPr txBox="1"/>
          <p:nvPr/>
        </p:nvSpPr>
        <p:spPr>
          <a:xfrm>
            <a:off x="3091992" y="688156"/>
            <a:ext cx="1414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zh-CN" altLang="en-US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3A6B8C-1E5C-455A-9C1C-BB0EDD472C23}"/>
              </a:ext>
            </a:extLst>
          </p:cNvPr>
          <p:cNvSpPr txBox="1"/>
          <p:nvPr/>
        </p:nvSpPr>
        <p:spPr>
          <a:xfrm>
            <a:off x="8768500" y="688155"/>
            <a:ext cx="1414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y</a:t>
            </a:r>
            <a:endParaRPr lang="zh-CN" altLang="en-US" sz="4800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EE467C5-6D34-4758-8B94-CB09D5C231B8}"/>
              </a:ext>
            </a:extLst>
          </p:cNvPr>
          <p:cNvSpPr/>
          <p:nvPr/>
        </p:nvSpPr>
        <p:spPr>
          <a:xfrm>
            <a:off x="3091992" y="1519152"/>
            <a:ext cx="471340" cy="10369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CD5DE39-92A2-43CD-9A2B-2497D1D809DD}"/>
              </a:ext>
            </a:extLst>
          </p:cNvPr>
          <p:cNvSpPr/>
          <p:nvPr/>
        </p:nvSpPr>
        <p:spPr>
          <a:xfrm>
            <a:off x="8768500" y="1519152"/>
            <a:ext cx="471340" cy="10369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3C8EE01-B6BF-4F02-A1F7-F30EC16CE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5" t="49389" r="16482" b="36907"/>
          <a:stretch/>
        </p:blipFill>
        <p:spPr>
          <a:xfrm>
            <a:off x="1366887" y="5527115"/>
            <a:ext cx="7561869" cy="9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17DE345-1476-4BAD-BE56-266E9BB8AB9C}"/>
              </a:ext>
            </a:extLst>
          </p:cNvPr>
          <p:cNvGrpSpPr/>
          <p:nvPr/>
        </p:nvGrpSpPr>
        <p:grpSpPr>
          <a:xfrm>
            <a:off x="1366887" y="2205872"/>
            <a:ext cx="3883843" cy="2997724"/>
            <a:chOff x="1366887" y="2205872"/>
            <a:chExt cx="3883843" cy="2997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05A232-0BB2-4A1E-9662-1767C7AF584C}"/>
                </a:ext>
              </a:extLst>
            </p:cNvPr>
            <p:cNvSpPr/>
            <p:nvPr/>
          </p:nvSpPr>
          <p:spPr>
            <a:xfrm>
              <a:off x="1366887" y="2205872"/>
              <a:ext cx="3883843" cy="2997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A2AB72D-3F11-4B52-8011-C216778AEDA9}"/>
                </a:ext>
              </a:extLst>
            </p:cNvPr>
            <p:cNvSpPr/>
            <p:nvPr/>
          </p:nvSpPr>
          <p:spPr>
            <a:xfrm>
              <a:off x="2347274" y="3082565"/>
              <a:ext cx="1875934" cy="124433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num:2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31743B-4C31-468D-8FA5-F61C27587A41}"/>
              </a:ext>
            </a:extLst>
          </p:cNvPr>
          <p:cNvGrpSpPr/>
          <p:nvPr/>
        </p:nvGrpSpPr>
        <p:grpSpPr>
          <a:xfrm>
            <a:off x="7052821" y="2122602"/>
            <a:ext cx="3883843" cy="2997724"/>
            <a:chOff x="1366887" y="2205872"/>
            <a:chExt cx="3883843" cy="29977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73CA9C-2797-4C71-8042-511F2F01F2B0}"/>
                </a:ext>
              </a:extLst>
            </p:cNvPr>
            <p:cNvSpPr/>
            <p:nvPr/>
          </p:nvSpPr>
          <p:spPr>
            <a:xfrm>
              <a:off x="1366887" y="2205872"/>
              <a:ext cx="3883843" cy="2997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A6BDDC5-852F-490F-BE92-029F3D3B5C87}"/>
                </a:ext>
              </a:extLst>
            </p:cNvPr>
            <p:cNvSpPr/>
            <p:nvPr/>
          </p:nvSpPr>
          <p:spPr>
            <a:xfrm>
              <a:off x="2347274" y="3082565"/>
              <a:ext cx="1875934" cy="124433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num:7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AB3780A-C4BC-4397-848B-07771213D179}"/>
              </a:ext>
            </a:extLst>
          </p:cNvPr>
          <p:cNvSpPr txBox="1"/>
          <p:nvPr/>
        </p:nvSpPr>
        <p:spPr>
          <a:xfrm>
            <a:off x="3091992" y="688156"/>
            <a:ext cx="1414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zh-CN" altLang="en-US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3A6B8C-1E5C-455A-9C1C-BB0EDD472C23}"/>
              </a:ext>
            </a:extLst>
          </p:cNvPr>
          <p:cNvSpPr txBox="1"/>
          <p:nvPr/>
        </p:nvSpPr>
        <p:spPr>
          <a:xfrm>
            <a:off x="7678918" y="688155"/>
            <a:ext cx="2650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y            a</a:t>
            </a:r>
            <a:endParaRPr lang="zh-CN" altLang="en-US" sz="4800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EE467C5-6D34-4758-8B94-CB09D5C231B8}"/>
              </a:ext>
            </a:extLst>
          </p:cNvPr>
          <p:cNvSpPr/>
          <p:nvPr/>
        </p:nvSpPr>
        <p:spPr>
          <a:xfrm>
            <a:off x="3091992" y="1519152"/>
            <a:ext cx="471340" cy="10369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98CC3D-7791-4F0A-880B-61E2795C5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1" t="49389" r="44253" b="43368"/>
          <a:stretch/>
        </p:blipFill>
        <p:spPr>
          <a:xfrm>
            <a:off x="1447014" y="5641942"/>
            <a:ext cx="4232636" cy="496746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504EE64A-9982-41A2-9EFF-BFAE53D966F7}"/>
              </a:ext>
            </a:extLst>
          </p:cNvPr>
          <p:cNvSpPr/>
          <p:nvPr/>
        </p:nvSpPr>
        <p:spPr>
          <a:xfrm rot="1909224">
            <a:off x="9209125" y="1659691"/>
            <a:ext cx="471340" cy="10369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72272445-7D24-4594-9103-7E411657B30E}"/>
              </a:ext>
            </a:extLst>
          </p:cNvPr>
          <p:cNvSpPr/>
          <p:nvPr/>
        </p:nvSpPr>
        <p:spPr>
          <a:xfrm rot="19648958">
            <a:off x="8231172" y="1660622"/>
            <a:ext cx="471340" cy="10369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5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17DE345-1476-4BAD-BE56-266E9BB8AB9C}"/>
              </a:ext>
            </a:extLst>
          </p:cNvPr>
          <p:cNvGrpSpPr/>
          <p:nvPr/>
        </p:nvGrpSpPr>
        <p:grpSpPr>
          <a:xfrm>
            <a:off x="1366887" y="2205872"/>
            <a:ext cx="3883843" cy="2997724"/>
            <a:chOff x="1366887" y="2205872"/>
            <a:chExt cx="3883843" cy="2997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05A232-0BB2-4A1E-9662-1767C7AF584C}"/>
                </a:ext>
              </a:extLst>
            </p:cNvPr>
            <p:cNvSpPr/>
            <p:nvPr/>
          </p:nvSpPr>
          <p:spPr>
            <a:xfrm>
              <a:off x="1366887" y="2205872"/>
              <a:ext cx="3883843" cy="2997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A2AB72D-3F11-4B52-8011-C216778AEDA9}"/>
                </a:ext>
              </a:extLst>
            </p:cNvPr>
            <p:cNvSpPr/>
            <p:nvPr/>
          </p:nvSpPr>
          <p:spPr>
            <a:xfrm>
              <a:off x="2347274" y="3082565"/>
              <a:ext cx="1875934" cy="124433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num:2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31743B-4C31-468D-8FA5-F61C27587A41}"/>
              </a:ext>
            </a:extLst>
          </p:cNvPr>
          <p:cNvGrpSpPr/>
          <p:nvPr/>
        </p:nvGrpSpPr>
        <p:grpSpPr>
          <a:xfrm>
            <a:off x="7052821" y="2122602"/>
            <a:ext cx="3883843" cy="2997724"/>
            <a:chOff x="1366887" y="2205872"/>
            <a:chExt cx="3883843" cy="29977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73CA9C-2797-4C71-8042-511F2F01F2B0}"/>
                </a:ext>
              </a:extLst>
            </p:cNvPr>
            <p:cNvSpPr/>
            <p:nvPr/>
          </p:nvSpPr>
          <p:spPr>
            <a:xfrm>
              <a:off x="1366887" y="2205872"/>
              <a:ext cx="3883843" cy="2997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A6BDDC5-852F-490F-BE92-029F3D3B5C87}"/>
                </a:ext>
              </a:extLst>
            </p:cNvPr>
            <p:cNvSpPr/>
            <p:nvPr/>
          </p:nvSpPr>
          <p:spPr>
            <a:xfrm>
              <a:off x="2347274" y="3082565"/>
              <a:ext cx="1875934" cy="124433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num:7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AB3780A-C4BC-4397-848B-07771213D179}"/>
              </a:ext>
            </a:extLst>
          </p:cNvPr>
          <p:cNvSpPr txBox="1"/>
          <p:nvPr/>
        </p:nvSpPr>
        <p:spPr>
          <a:xfrm>
            <a:off x="3091992" y="688155"/>
            <a:ext cx="1414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zh-CN" altLang="en-US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3A6B8C-1E5C-455A-9C1C-BB0EDD472C23}"/>
              </a:ext>
            </a:extLst>
          </p:cNvPr>
          <p:cNvSpPr txBox="1"/>
          <p:nvPr/>
        </p:nvSpPr>
        <p:spPr>
          <a:xfrm>
            <a:off x="7678918" y="688155"/>
            <a:ext cx="2650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y            a</a:t>
            </a:r>
            <a:endParaRPr lang="zh-CN" altLang="en-US" sz="4800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EE467C5-6D34-4758-8B94-CB09D5C231B8}"/>
              </a:ext>
            </a:extLst>
          </p:cNvPr>
          <p:cNvSpPr/>
          <p:nvPr/>
        </p:nvSpPr>
        <p:spPr>
          <a:xfrm>
            <a:off x="3091992" y="1519152"/>
            <a:ext cx="471340" cy="10369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04EE64A-9982-41A2-9EFF-BFAE53D966F7}"/>
              </a:ext>
            </a:extLst>
          </p:cNvPr>
          <p:cNvSpPr/>
          <p:nvPr/>
        </p:nvSpPr>
        <p:spPr>
          <a:xfrm rot="1909224">
            <a:off x="9209125" y="1659691"/>
            <a:ext cx="471340" cy="10369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72272445-7D24-4594-9103-7E411657B30E}"/>
              </a:ext>
            </a:extLst>
          </p:cNvPr>
          <p:cNvSpPr/>
          <p:nvPr/>
        </p:nvSpPr>
        <p:spPr>
          <a:xfrm rot="19648958">
            <a:off x="8231172" y="1660622"/>
            <a:ext cx="471340" cy="10369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5FB941-C17C-4A96-BAAA-28A240976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8" t="54846" r="41469" b="36907"/>
          <a:stretch/>
        </p:blipFill>
        <p:spPr>
          <a:xfrm>
            <a:off x="1371599" y="5730061"/>
            <a:ext cx="4383465" cy="565609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476CFB65-FFE0-4F04-80EB-0850F6A78D7D}"/>
              </a:ext>
            </a:extLst>
          </p:cNvPr>
          <p:cNvSpPr/>
          <p:nvPr/>
        </p:nvSpPr>
        <p:spPr>
          <a:xfrm rot="19279396">
            <a:off x="6938613" y="1222136"/>
            <a:ext cx="417620" cy="2140362"/>
          </a:xfrm>
          <a:prstGeom prst="downArrow">
            <a:avLst>
              <a:gd name="adj1" fmla="val 52889"/>
              <a:gd name="adj2" fmla="val 933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4EA0DD-6903-48CC-AEA6-F9B709EDB9EE}"/>
              </a:ext>
            </a:extLst>
          </p:cNvPr>
          <p:cNvGrpSpPr/>
          <p:nvPr/>
        </p:nvGrpSpPr>
        <p:grpSpPr>
          <a:xfrm>
            <a:off x="5638800" y="688155"/>
            <a:ext cx="2171701" cy="830997"/>
            <a:chOff x="5638800" y="688155"/>
            <a:chExt cx="2171701" cy="83099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84E568A-9093-4395-8370-90447C5EF416}"/>
                </a:ext>
              </a:extLst>
            </p:cNvPr>
            <p:cNvSpPr txBox="1"/>
            <p:nvPr/>
          </p:nvSpPr>
          <p:spPr>
            <a:xfrm>
              <a:off x="5638800" y="688155"/>
              <a:ext cx="14140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err="1"/>
                <a:t>ans</a:t>
              </a:r>
              <a:endParaRPr lang="zh-CN" altLang="en-US" sz="4800" dirty="0"/>
            </a:p>
          </p:txBody>
        </p: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EE90D1EB-910A-4AB8-AAB0-332848041949}"/>
                </a:ext>
              </a:extLst>
            </p:cNvPr>
            <p:cNvCxnSpPr>
              <a:endCxn id="17" idx="0"/>
            </p:cNvCxnSpPr>
            <p:nvPr/>
          </p:nvCxnSpPr>
          <p:spPr>
            <a:xfrm rot="10800000">
              <a:off x="6345812" y="688155"/>
              <a:ext cx="1464689" cy="140520"/>
            </a:xfrm>
            <a:prstGeom prst="curvedConnector4">
              <a:avLst>
                <a:gd name="adj1" fmla="val 4405"/>
                <a:gd name="adj2" fmla="val 472811"/>
              </a:avLst>
            </a:prstGeom>
            <a:ln w="57150">
              <a:solidFill>
                <a:srgbClr val="FF000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箭头: 下 25">
            <a:extLst>
              <a:ext uri="{FF2B5EF4-FFF2-40B4-BE49-F238E27FC236}">
                <a16:creationId xmlns:a16="http://schemas.microsoft.com/office/drawing/2014/main" id="{57EC5A1D-C722-4E07-A1F0-B2981D2E95CD}"/>
              </a:ext>
            </a:extLst>
          </p:cNvPr>
          <p:cNvSpPr/>
          <p:nvPr/>
        </p:nvSpPr>
        <p:spPr>
          <a:xfrm rot="16200000">
            <a:off x="4484991" y="351603"/>
            <a:ext cx="433714" cy="1591537"/>
          </a:xfrm>
          <a:prstGeom prst="downArrow">
            <a:avLst>
              <a:gd name="adj1" fmla="val 50000"/>
              <a:gd name="adj2" fmla="val 933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4546AD1-F801-424C-88DE-D3FFE7EE46F1}"/>
              </a:ext>
            </a:extLst>
          </p:cNvPr>
          <p:cNvSpPr/>
          <p:nvPr/>
        </p:nvSpPr>
        <p:spPr>
          <a:xfrm>
            <a:off x="8021642" y="2999295"/>
            <a:ext cx="1875934" cy="12443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num:8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0CC1683A-DD1B-4D7E-BCA9-FBA8C1D58489}"/>
              </a:ext>
            </a:extLst>
          </p:cNvPr>
          <p:cNvSpPr/>
          <p:nvPr/>
        </p:nvSpPr>
        <p:spPr>
          <a:xfrm rot="17926491">
            <a:off x="5485072" y="436558"/>
            <a:ext cx="433714" cy="4363268"/>
          </a:xfrm>
          <a:prstGeom prst="downArrow">
            <a:avLst>
              <a:gd name="adj1" fmla="val 50000"/>
              <a:gd name="adj2" fmla="val 933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6" grpId="0" animBg="1"/>
      <p:bldP spid="2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17DE345-1476-4BAD-BE56-266E9BB8AB9C}"/>
              </a:ext>
            </a:extLst>
          </p:cNvPr>
          <p:cNvGrpSpPr/>
          <p:nvPr/>
        </p:nvGrpSpPr>
        <p:grpSpPr>
          <a:xfrm>
            <a:off x="1366887" y="2205872"/>
            <a:ext cx="3883843" cy="2997724"/>
            <a:chOff x="1366887" y="2205872"/>
            <a:chExt cx="3883843" cy="2997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05A232-0BB2-4A1E-9662-1767C7AF584C}"/>
                </a:ext>
              </a:extLst>
            </p:cNvPr>
            <p:cNvSpPr/>
            <p:nvPr/>
          </p:nvSpPr>
          <p:spPr>
            <a:xfrm>
              <a:off x="1366887" y="2205872"/>
              <a:ext cx="3883843" cy="2997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A2AB72D-3F11-4B52-8011-C216778AEDA9}"/>
                </a:ext>
              </a:extLst>
            </p:cNvPr>
            <p:cNvSpPr/>
            <p:nvPr/>
          </p:nvSpPr>
          <p:spPr>
            <a:xfrm>
              <a:off x="2347274" y="3082565"/>
              <a:ext cx="1875934" cy="124433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num:2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31743B-4C31-468D-8FA5-F61C27587A41}"/>
              </a:ext>
            </a:extLst>
          </p:cNvPr>
          <p:cNvGrpSpPr/>
          <p:nvPr/>
        </p:nvGrpSpPr>
        <p:grpSpPr>
          <a:xfrm>
            <a:off x="7052821" y="2122602"/>
            <a:ext cx="3883843" cy="2997724"/>
            <a:chOff x="1366887" y="2205872"/>
            <a:chExt cx="3883843" cy="29977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73CA9C-2797-4C71-8042-511F2F01F2B0}"/>
                </a:ext>
              </a:extLst>
            </p:cNvPr>
            <p:cNvSpPr/>
            <p:nvPr/>
          </p:nvSpPr>
          <p:spPr>
            <a:xfrm>
              <a:off x="1366887" y="2205872"/>
              <a:ext cx="3883843" cy="2997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A6BDDC5-852F-490F-BE92-029F3D3B5C87}"/>
                </a:ext>
              </a:extLst>
            </p:cNvPr>
            <p:cNvSpPr/>
            <p:nvPr/>
          </p:nvSpPr>
          <p:spPr>
            <a:xfrm>
              <a:off x="2347274" y="3082565"/>
              <a:ext cx="1875934" cy="124433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num:7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AB3780A-C4BC-4397-848B-07771213D179}"/>
              </a:ext>
            </a:extLst>
          </p:cNvPr>
          <p:cNvSpPr txBox="1"/>
          <p:nvPr/>
        </p:nvSpPr>
        <p:spPr>
          <a:xfrm>
            <a:off x="3091992" y="688155"/>
            <a:ext cx="1414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zh-CN" altLang="en-US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3A6B8C-1E5C-455A-9C1C-BB0EDD472C23}"/>
              </a:ext>
            </a:extLst>
          </p:cNvPr>
          <p:cNvSpPr txBox="1"/>
          <p:nvPr/>
        </p:nvSpPr>
        <p:spPr>
          <a:xfrm>
            <a:off x="7678918" y="688155"/>
            <a:ext cx="2650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y            a</a:t>
            </a:r>
            <a:endParaRPr lang="zh-CN" altLang="en-US" sz="4800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04EE64A-9982-41A2-9EFF-BFAE53D966F7}"/>
              </a:ext>
            </a:extLst>
          </p:cNvPr>
          <p:cNvSpPr/>
          <p:nvPr/>
        </p:nvSpPr>
        <p:spPr>
          <a:xfrm rot="1909224">
            <a:off x="9209125" y="1659691"/>
            <a:ext cx="471340" cy="10369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72272445-7D24-4594-9103-7E411657B30E}"/>
              </a:ext>
            </a:extLst>
          </p:cNvPr>
          <p:cNvSpPr/>
          <p:nvPr/>
        </p:nvSpPr>
        <p:spPr>
          <a:xfrm rot="19648958">
            <a:off x="8231172" y="1660622"/>
            <a:ext cx="471340" cy="10369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76CFB65-FFE0-4F04-80EB-0850F6A78D7D}"/>
              </a:ext>
            </a:extLst>
          </p:cNvPr>
          <p:cNvSpPr/>
          <p:nvPr/>
        </p:nvSpPr>
        <p:spPr>
          <a:xfrm rot="19279396">
            <a:off x="6938613" y="1222136"/>
            <a:ext cx="417620" cy="2140362"/>
          </a:xfrm>
          <a:prstGeom prst="downArrow">
            <a:avLst>
              <a:gd name="adj1" fmla="val 52889"/>
              <a:gd name="adj2" fmla="val 933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4546AD1-F801-424C-88DE-D3FFE7EE46F1}"/>
              </a:ext>
            </a:extLst>
          </p:cNvPr>
          <p:cNvSpPr/>
          <p:nvPr/>
        </p:nvSpPr>
        <p:spPr>
          <a:xfrm>
            <a:off x="8021642" y="2999295"/>
            <a:ext cx="1875934" cy="12443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num:8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0CC1683A-DD1B-4D7E-BCA9-FBA8C1D58489}"/>
              </a:ext>
            </a:extLst>
          </p:cNvPr>
          <p:cNvSpPr/>
          <p:nvPr/>
        </p:nvSpPr>
        <p:spPr>
          <a:xfrm rot="17926491">
            <a:off x="5485072" y="436558"/>
            <a:ext cx="433714" cy="4363268"/>
          </a:xfrm>
          <a:prstGeom prst="downArrow">
            <a:avLst>
              <a:gd name="adj1" fmla="val 50000"/>
              <a:gd name="adj2" fmla="val 933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F96DAF-0454-47FD-A6BE-0CAF41BB3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2" t="67120" r="42153" b="24124"/>
          <a:stretch/>
        </p:blipFill>
        <p:spPr>
          <a:xfrm>
            <a:off x="1366887" y="5590069"/>
            <a:ext cx="4705547" cy="6004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5F1337F-70F5-4214-BC3B-BD4BF5EC399D}"/>
              </a:ext>
            </a:extLst>
          </p:cNvPr>
          <p:cNvSpPr txBox="1"/>
          <p:nvPr/>
        </p:nvSpPr>
        <p:spPr>
          <a:xfrm>
            <a:off x="5722317" y="774715"/>
            <a:ext cx="1414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ans</a:t>
            </a:r>
            <a:endParaRPr lang="zh-CN" altLang="en-US" sz="4800" dirty="0"/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5897168D-DC3B-4C61-B23A-3DCA8BEF9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07382" y="1160753"/>
            <a:ext cx="2114935" cy="29461"/>
          </a:xfrm>
          <a:prstGeom prst="curvedConnector3">
            <a:avLst/>
          </a:prstGeom>
          <a:ln w="762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D35C89D-0805-4C1E-81FA-1978BF0309A1}"/>
              </a:ext>
            </a:extLst>
          </p:cNvPr>
          <p:cNvSpPr/>
          <p:nvPr/>
        </p:nvSpPr>
        <p:spPr>
          <a:xfrm>
            <a:off x="8010076" y="2999295"/>
            <a:ext cx="1875934" cy="12443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num:9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7" name="箭头: 下弧形 36">
            <a:extLst>
              <a:ext uri="{FF2B5EF4-FFF2-40B4-BE49-F238E27FC236}">
                <a16:creationId xmlns:a16="http://schemas.microsoft.com/office/drawing/2014/main" id="{AADBA222-4615-4E25-9AA2-CDDE5F032EFF}"/>
              </a:ext>
            </a:extLst>
          </p:cNvPr>
          <p:cNvSpPr/>
          <p:nvPr/>
        </p:nvSpPr>
        <p:spPr>
          <a:xfrm rot="10800000">
            <a:off x="3181350" y="171265"/>
            <a:ext cx="6704660" cy="72462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30" grpId="0" animBg="1"/>
      <p:bldP spid="37" grpId="0" animBg="1"/>
      <p:bldP spid="3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C0376A3-B658-49E9-9652-B70380A4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PASSING ARRAYS AS PARAMETERS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57D58-6FEE-4DE0-A5C7-D6FC90844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7" t="15852" r="55750" b="26222"/>
          <a:stretch/>
        </p:blipFill>
        <p:spPr>
          <a:xfrm>
            <a:off x="1107440" y="1346366"/>
            <a:ext cx="4988560" cy="51465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1D5FBB-DB3F-486A-9FB5-B7D152610400}"/>
              </a:ext>
            </a:extLst>
          </p:cNvPr>
          <p:cNvSpPr/>
          <p:nvPr/>
        </p:nvSpPr>
        <p:spPr>
          <a:xfrm>
            <a:off x="6365240" y="1992439"/>
            <a:ext cx="52673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but not modify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4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E8DF30-9B7E-4B38-9862-84F85633F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1" t="33630" r="39083" b="31259"/>
          <a:stretch/>
        </p:blipFill>
        <p:spPr>
          <a:xfrm>
            <a:off x="741680" y="711199"/>
            <a:ext cx="8950960" cy="37480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D07425-83F6-4BCF-A1BC-AFCE1227A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t="81482" r="64916" b="10370"/>
          <a:stretch/>
        </p:blipFill>
        <p:spPr>
          <a:xfrm>
            <a:off x="741680" y="5039360"/>
            <a:ext cx="6133119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5CD5DF-5261-4954-9994-57178CC5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3" t="33926" r="38667" b="31555"/>
          <a:stretch/>
        </p:blipFill>
        <p:spPr>
          <a:xfrm>
            <a:off x="487679" y="497840"/>
            <a:ext cx="10023211" cy="40335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788C16-7FA5-486F-8529-E0A61ACA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" t="81333" r="64584" b="10223"/>
          <a:stretch/>
        </p:blipFill>
        <p:spPr>
          <a:xfrm>
            <a:off x="487679" y="4958080"/>
            <a:ext cx="6100278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03E95C-451B-482C-9144-AED2D50C8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0" t="34518" r="39083" b="28148"/>
          <a:stretch/>
        </p:blipFill>
        <p:spPr>
          <a:xfrm>
            <a:off x="731520" y="538480"/>
            <a:ext cx="7752080" cy="34152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3304D9-0C3C-4E03-8F5A-B97DA6829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 t="81629" r="64167" b="9927"/>
          <a:stretch/>
        </p:blipFill>
        <p:spPr>
          <a:xfrm>
            <a:off x="731520" y="4643120"/>
            <a:ext cx="6903096" cy="10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D7533-8178-4947-B9D1-35A49700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PASSING PRIMITIVE TYPES AS PARAMETERS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F5332A-1D50-4C49-AAD2-64A20F5CF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9" t="12500" r="23516" b="15278"/>
          <a:stretch/>
        </p:blipFill>
        <p:spPr>
          <a:xfrm>
            <a:off x="942975" y="1419225"/>
            <a:ext cx="8610600" cy="495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0DD134-4B81-4DA5-B0A8-4BB5C5B85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5" t="71667" r="55703" b="16805"/>
          <a:stretch/>
        </p:blipFill>
        <p:spPr>
          <a:xfrm>
            <a:off x="6829425" y="2358094"/>
            <a:ext cx="5018069" cy="15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3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A18A77B-B33C-4B4B-B069-22AFBBFEC94A}"/>
              </a:ext>
            </a:extLst>
          </p:cNvPr>
          <p:cNvCxnSpPr/>
          <p:nvPr/>
        </p:nvCxnSpPr>
        <p:spPr>
          <a:xfrm>
            <a:off x="-37707" y="34502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BC879CD-73D4-41EE-B493-4B0C6863BDD5}"/>
              </a:ext>
            </a:extLst>
          </p:cNvPr>
          <p:cNvCxnSpPr>
            <a:cxnSpLocks/>
          </p:cNvCxnSpPr>
          <p:nvPr/>
        </p:nvCxnSpPr>
        <p:spPr>
          <a:xfrm>
            <a:off x="5835192" y="-37707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2219F3E-9FC7-45D0-8EE3-B03CD8E3C4F2}"/>
              </a:ext>
            </a:extLst>
          </p:cNvPr>
          <p:cNvGrpSpPr/>
          <p:nvPr/>
        </p:nvGrpSpPr>
        <p:grpSpPr>
          <a:xfrm>
            <a:off x="11764" y="-7882"/>
            <a:ext cx="5105853" cy="2336668"/>
            <a:chOff x="11764" y="10971"/>
            <a:chExt cx="5105853" cy="233666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8E8C613-FC14-4C33-811B-692D918D7310}"/>
                </a:ext>
              </a:extLst>
            </p:cNvPr>
            <p:cNvGrpSpPr/>
            <p:nvPr/>
          </p:nvGrpSpPr>
          <p:grpSpPr>
            <a:xfrm>
              <a:off x="635274" y="1072424"/>
              <a:ext cx="3452486" cy="1275215"/>
              <a:chOff x="635274" y="1072424"/>
              <a:chExt cx="3452486" cy="127521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BA699C-CA3B-4E86-BDEB-B3F60C8CF6E5}"/>
                  </a:ext>
                </a:extLst>
              </p:cNvPr>
              <p:cNvSpPr/>
              <p:nvPr/>
            </p:nvSpPr>
            <p:spPr>
              <a:xfrm>
                <a:off x="759643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A0B3ED7-56BF-4BF7-8E0F-E8F464484D95}"/>
                  </a:ext>
                </a:extLst>
              </p:cNvPr>
              <p:cNvSpPr/>
              <p:nvPr/>
            </p:nvSpPr>
            <p:spPr>
              <a:xfrm>
                <a:off x="1986574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B78C549-2565-403F-AB35-B934CC2404AF}"/>
                  </a:ext>
                </a:extLst>
              </p:cNvPr>
              <p:cNvSpPr/>
              <p:nvPr/>
            </p:nvSpPr>
            <p:spPr>
              <a:xfrm>
                <a:off x="3213505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9E4719A-6143-4B49-8B15-AA20C6B0B8EB}"/>
                  </a:ext>
                </a:extLst>
              </p:cNvPr>
              <p:cNvSpPr txBox="1"/>
              <p:nvPr/>
            </p:nvSpPr>
            <p:spPr>
              <a:xfrm>
                <a:off x="921389" y="1072424"/>
                <a:ext cx="3166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         b          c</a:t>
                </a:r>
                <a:endParaRPr lang="zh-CN" altLang="en-US" sz="3600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FCEC0AD-F4C5-4444-9390-27003B9A9166}"/>
                  </a:ext>
                </a:extLst>
              </p:cNvPr>
              <p:cNvSpPr txBox="1"/>
              <p:nvPr/>
            </p:nvSpPr>
            <p:spPr>
              <a:xfrm>
                <a:off x="635274" y="1661417"/>
                <a:ext cx="3452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 </a:t>
                </a:r>
                <a:r>
                  <a:rPr lang="en-US" altLang="zh-CN" sz="2400" dirty="0"/>
                  <a:t>true           2.3              5</a:t>
                </a:r>
                <a:endParaRPr lang="zh-CN" altLang="en-US" sz="3600" dirty="0"/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891E34-16A8-4E6C-B008-76602DAB03B3}"/>
                </a:ext>
              </a:extLst>
            </p:cNvPr>
            <p:cNvSpPr txBox="1"/>
            <p:nvPr/>
          </p:nvSpPr>
          <p:spPr>
            <a:xfrm>
              <a:off x="11764" y="10971"/>
              <a:ext cx="5105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Just before the foo(a,b,c) method call:</a:t>
              </a:r>
              <a:endParaRPr lang="zh-CN" altLang="en-US" sz="2400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77AF188-EDEC-4758-9DC6-0DB5BA50CE1A}"/>
              </a:ext>
            </a:extLst>
          </p:cNvPr>
          <p:cNvGrpSpPr/>
          <p:nvPr/>
        </p:nvGrpSpPr>
        <p:grpSpPr>
          <a:xfrm>
            <a:off x="-7171" y="3471811"/>
            <a:ext cx="5722171" cy="3102109"/>
            <a:chOff x="-7171" y="3471811"/>
            <a:chExt cx="5722171" cy="3102109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6827129-3900-4E35-A1B3-1875825EB105}"/>
                </a:ext>
              </a:extLst>
            </p:cNvPr>
            <p:cNvSpPr txBox="1"/>
            <p:nvPr/>
          </p:nvSpPr>
          <p:spPr>
            <a:xfrm>
              <a:off x="-7171" y="3471811"/>
              <a:ext cx="572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Just before exiting the method:</a:t>
              </a:r>
              <a:endParaRPr lang="zh-CN" altLang="en-US" sz="2400" dirty="0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FA2CDBE-386A-42D0-BE01-327565E02802}"/>
                </a:ext>
              </a:extLst>
            </p:cNvPr>
            <p:cNvGrpSpPr/>
            <p:nvPr/>
          </p:nvGrpSpPr>
          <p:grpSpPr>
            <a:xfrm>
              <a:off x="332194" y="4081025"/>
              <a:ext cx="3452486" cy="1275215"/>
              <a:chOff x="635274" y="1072424"/>
              <a:chExt cx="3452486" cy="1275215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40D8916-457A-44D5-81C7-9EB26D8142D3}"/>
                  </a:ext>
                </a:extLst>
              </p:cNvPr>
              <p:cNvSpPr/>
              <p:nvPr/>
            </p:nvSpPr>
            <p:spPr>
              <a:xfrm>
                <a:off x="759643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E359186-A366-4B83-B03F-9944092F88F0}"/>
                  </a:ext>
                </a:extLst>
              </p:cNvPr>
              <p:cNvSpPr/>
              <p:nvPr/>
            </p:nvSpPr>
            <p:spPr>
              <a:xfrm>
                <a:off x="1986574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F9C40BA-F240-44B7-9811-191EF22B222F}"/>
                  </a:ext>
                </a:extLst>
              </p:cNvPr>
              <p:cNvSpPr/>
              <p:nvPr/>
            </p:nvSpPr>
            <p:spPr>
              <a:xfrm>
                <a:off x="3213505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8ED7D3D-DBF4-4A16-A788-DEB7A26407FD}"/>
                  </a:ext>
                </a:extLst>
              </p:cNvPr>
              <p:cNvSpPr txBox="1"/>
              <p:nvPr/>
            </p:nvSpPr>
            <p:spPr>
              <a:xfrm>
                <a:off x="921389" y="1072424"/>
                <a:ext cx="3166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         b          c</a:t>
                </a:r>
                <a:endParaRPr lang="zh-CN" altLang="en-US" sz="3600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5A61365-147D-4A33-8A48-412E27A4C142}"/>
                  </a:ext>
                </a:extLst>
              </p:cNvPr>
              <p:cNvSpPr txBox="1"/>
              <p:nvPr/>
            </p:nvSpPr>
            <p:spPr>
              <a:xfrm>
                <a:off x="635274" y="1661417"/>
                <a:ext cx="3452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 </a:t>
                </a:r>
                <a:r>
                  <a:rPr lang="en-US" altLang="zh-CN" sz="2400" dirty="0"/>
                  <a:t>true           2.3              5</a:t>
                </a:r>
                <a:endParaRPr lang="zh-CN" altLang="en-US" sz="3600" dirty="0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75A1B27-E562-4C3A-9368-269CB6808EC9}"/>
                </a:ext>
              </a:extLst>
            </p:cNvPr>
            <p:cNvGrpSpPr/>
            <p:nvPr/>
          </p:nvGrpSpPr>
          <p:grpSpPr>
            <a:xfrm>
              <a:off x="294486" y="5298705"/>
              <a:ext cx="3490194" cy="1275215"/>
              <a:chOff x="597566" y="1072424"/>
              <a:chExt cx="3490194" cy="1275215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913BF63-DDC1-4C95-81CA-F2050A529B8E}"/>
                  </a:ext>
                </a:extLst>
              </p:cNvPr>
              <p:cNvSpPr/>
              <p:nvPr/>
            </p:nvSpPr>
            <p:spPr>
              <a:xfrm>
                <a:off x="759643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7D1DF51-5010-4973-A969-0E4DDCA12046}"/>
                  </a:ext>
                </a:extLst>
              </p:cNvPr>
              <p:cNvSpPr/>
              <p:nvPr/>
            </p:nvSpPr>
            <p:spPr>
              <a:xfrm>
                <a:off x="1986574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CFBF045-5822-412A-943F-7B6905BB039A}"/>
                  </a:ext>
                </a:extLst>
              </p:cNvPr>
              <p:cNvSpPr/>
              <p:nvPr/>
            </p:nvSpPr>
            <p:spPr>
              <a:xfrm>
                <a:off x="3213505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C7C4474-4AEC-4100-AAC4-A981D337EB32}"/>
                  </a:ext>
                </a:extLst>
              </p:cNvPr>
              <p:cNvSpPr txBox="1"/>
              <p:nvPr/>
            </p:nvSpPr>
            <p:spPr>
              <a:xfrm>
                <a:off x="921389" y="1072424"/>
                <a:ext cx="3166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x         y          z</a:t>
                </a:r>
                <a:endParaRPr lang="zh-CN" altLang="en-US" sz="3600" dirty="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21B21B0-0E52-4C36-8B00-4CEE7DBD9B97}"/>
                  </a:ext>
                </a:extLst>
              </p:cNvPr>
              <p:cNvSpPr txBox="1"/>
              <p:nvPr/>
            </p:nvSpPr>
            <p:spPr>
              <a:xfrm>
                <a:off x="597566" y="1661417"/>
                <a:ext cx="3452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 </a:t>
                </a:r>
                <a:r>
                  <a:rPr lang="en-US" altLang="zh-CN" sz="2400" dirty="0"/>
                  <a:t>false           4.3              9</a:t>
                </a:r>
                <a:endParaRPr lang="zh-CN" altLang="en-US" sz="3600" dirty="0"/>
              </a:p>
            </p:txBody>
          </p:sp>
        </p:grp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5B294CA8-B69C-45BA-9C82-387156D79462}"/>
              </a:ext>
            </a:extLst>
          </p:cNvPr>
          <p:cNvGrpSpPr/>
          <p:nvPr/>
        </p:nvGrpSpPr>
        <p:grpSpPr>
          <a:xfrm>
            <a:off x="5853939" y="3455730"/>
            <a:ext cx="5105853" cy="2109669"/>
            <a:chOff x="5851199" y="3453530"/>
            <a:chExt cx="5105853" cy="2109669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E9CC572-2B69-4D77-BC2A-7F0AD8E7E114}"/>
                </a:ext>
              </a:extLst>
            </p:cNvPr>
            <p:cNvGrpSpPr/>
            <p:nvPr/>
          </p:nvGrpSpPr>
          <p:grpSpPr>
            <a:xfrm>
              <a:off x="6396591" y="4287984"/>
              <a:ext cx="3452486" cy="1275215"/>
              <a:chOff x="635274" y="1072424"/>
              <a:chExt cx="3452486" cy="1275215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26EFAD7-296E-4232-AC38-7628C3452678}"/>
                  </a:ext>
                </a:extLst>
              </p:cNvPr>
              <p:cNvSpPr/>
              <p:nvPr/>
            </p:nvSpPr>
            <p:spPr>
              <a:xfrm>
                <a:off x="759643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774B43E-9C97-4529-8657-E22616458DB9}"/>
                  </a:ext>
                </a:extLst>
              </p:cNvPr>
              <p:cNvSpPr/>
              <p:nvPr/>
            </p:nvSpPr>
            <p:spPr>
              <a:xfrm>
                <a:off x="1986574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B5567AF-098E-4A60-A535-65CE0C55C005}"/>
                  </a:ext>
                </a:extLst>
              </p:cNvPr>
              <p:cNvSpPr/>
              <p:nvPr/>
            </p:nvSpPr>
            <p:spPr>
              <a:xfrm>
                <a:off x="3213505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2F89909-B3D9-4D60-A795-DB69DC6A5B14}"/>
                  </a:ext>
                </a:extLst>
              </p:cNvPr>
              <p:cNvSpPr txBox="1"/>
              <p:nvPr/>
            </p:nvSpPr>
            <p:spPr>
              <a:xfrm>
                <a:off x="921389" y="1072424"/>
                <a:ext cx="3166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         b          c</a:t>
                </a:r>
                <a:endParaRPr lang="zh-CN" altLang="en-US" sz="3600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88CA8BD-C21F-4642-911E-2A7511A2B20D}"/>
                  </a:ext>
                </a:extLst>
              </p:cNvPr>
              <p:cNvSpPr txBox="1"/>
              <p:nvPr/>
            </p:nvSpPr>
            <p:spPr>
              <a:xfrm>
                <a:off x="635274" y="1661417"/>
                <a:ext cx="3452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 </a:t>
                </a:r>
                <a:r>
                  <a:rPr lang="en-US" altLang="zh-CN" sz="2400" dirty="0"/>
                  <a:t>true           2.3              5</a:t>
                </a:r>
                <a:endParaRPr lang="zh-CN" altLang="en-US" sz="3600" dirty="0"/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FE4D709-07AE-4AF8-8D2E-03E14E219A8F}"/>
                </a:ext>
              </a:extLst>
            </p:cNvPr>
            <p:cNvSpPr txBox="1"/>
            <p:nvPr/>
          </p:nvSpPr>
          <p:spPr>
            <a:xfrm>
              <a:off x="5851199" y="3453530"/>
              <a:ext cx="5105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After exiting the method:</a:t>
              </a:r>
              <a:endParaRPr lang="zh-CN" altLang="en-US" sz="2400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9650448-4AB4-487F-B5EC-AFA5C4081277}"/>
              </a:ext>
            </a:extLst>
          </p:cNvPr>
          <p:cNvGrpSpPr/>
          <p:nvPr/>
        </p:nvGrpSpPr>
        <p:grpSpPr>
          <a:xfrm>
            <a:off x="5857742" y="0"/>
            <a:ext cx="5722171" cy="3014004"/>
            <a:chOff x="5853939" y="4738"/>
            <a:chExt cx="5722171" cy="301400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5FFB089-F717-464F-B332-B36437FF424E}"/>
                </a:ext>
              </a:extLst>
            </p:cNvPr>
            <p:cNvSpPr txBox="1"/>
            <p:nvPr/>
          </p:nvSpPr>
          <p:spPr>
            <a:xfrm>
              <a:off x="5853939" y="4738"/>
              <a:ext cx="5722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At the time of the foo(a,b,c) method call:</a:t>
              </a:r>
              <a:endParaRPr lang="zh-CN" altLang="en-US" sz="2400" dirty="0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DB8B439E-01F6-4F29-A29F-047EF4CAD8C6}"/>
                </a:ext>
              </a:extLst>
            </p:cNvPr>
            <p:cNvGrpSpPr/>
            <p:nvPr/>
          </p:nvGrpSpPr>
          <p:grpSpPr>
            <a:xfrm>
              <a:off x="6099041" y="525847"/>
              <a:ext cx="3452486" cy="1275215"/>
              <a:chOff x="635274" y="1072424"/>
              <a:chExt cx="3452486" cy="1275215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654021D-D9DE-4D34-9EBE-D2FB7A84A948}"/>
                  </a:ext>
                </a:extLst>
              </p:cNvPr>
              <p:cNvSpPr/>
              <p:nvPr/>
            </p:nvSpPr>
            <p:spPr>
              <a:xfrm>
                <a:off x="759643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36E3325-D095-4EB9-B894-50B060CC209E}"/>
                  </a:ext>
                </a:extLst>
              </p:cNvPr>
              <p:cNvSpPr/>
              <p:nvPr/>
            </p:nvSpPr>
            <p:spPr>
              <a:xfrm>
                <a:off x="1986574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4A2CF30-6F16-42D5-9EE3-9B9064C5F9FD}"/>
                  </a:ext>
                </a:extLst>
              </p:cNvPr>
              <p:cNvSpPr/>
              <p:nvPr/>
            </p:nvSpPr>
            <p:spPr>
              <a:xfrm>
                <a:off x="3213505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5CA2F506-E820-4259-BE76-377A332013ED}"/>
                  </a:ext>
                </a:extLst>
              </p:cNvPr>
              <p:cNvSpPr txBox="1"/>
              <p:nvPr/>
            </p:nvSpPr>
            <p:spPr>
              <a:xfrm>
                <a:off x="921389" y="1072424"/>
                <a:ext cx="3166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         b          c</a:t>
                </a:r>
                <a:endParaRPr lang="zh-CN" altLang="en-US" sz="3600" dirty="0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75CF074-6106-47E9-9854-F6D3E72E5F82}"/>
                  </a:ext>
                </a:extLst>
              </p:cNvPr>
              <p:cNvSpPr txBox="1"/>
              <p:nvPr/>
            </p:nvSpPr>
            <p:spPr>
              <a:xfrm>
                <a:off x="635274" y="1661417"/>
                <a:ext cx="3452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 </a:t>
                </a:r>
                <a:r>
                  <a:rPr lang="en-US" altLang="zh-CN" sz="2400" dirty="0"/>
                  <a:t>true           2.3              5</a:t>
                </a:r>
                <a:endParaRPr lang="zh-CN" altLang="en-US" sz="3600" dirty="0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EA37199-AE55-419E-B1D3-1F7A0A2E4469}"/>
                </a:ext>
              </a:extLst>
            </p:cNvPr>
            <p:cNvGrpSpPr/>
            <p:nvPr/>
          </p:nvGrpSpPr>
          <p:grpSpPr>
            <a:xfrm>
              <a:off x="6099041" y="1743527"/>
              <a:ext cx="3452486" cy="1275215"/>
              <a:chOff x="635274" y="1072424"/>
              <a:chExt cx="3452486" cy="1275215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8AE37444-41C6-4C55-BC0F-D6220758520F}"/>
                  </a:ext>
                </a:extLst>
              </p:cNvPr>
              <p:cNvSpPr/>
              <p:nvPr/>
            </p:nvSpPr>
            <p:spPr>
              <a:xfrm>
                <a:off x="759643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6C9CB5E-7EBC-475C-9415-A81CECB44BA0}"/>
                  </a:ext>
                </a:extLst>
              </p:cNvPr>
              <p:cNvSpPr/>
              <p:nvPr/>
            </p:nvSpPr>
            <p:spPr>
              <a:xfrm>
                <a:off x="1986574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2047C83-845B-41BF-B055-D3FB2514EDD2}"/>
                  </a:ext>
                </a:extLst>
              </p:cNvPr>
              <p:cNvSpPr/>
              <p:nvPr/>
            </p:nvSpPr>
            <p:spPr>
              <a:xfrm>
                <a:off x="3213505" y="1716043"/>
                <a:ext cx="631596" cy="631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526FBEC5-17EC-4860-B2A1-BF16EAD92A7C}"/>
                  </a:ext>
                </a:extLst>
              </p:cNvPr>
              <p:cNvSpPr txBox="1"/>
              <p:nvPr/>
            </p:nvSpPr>
            <p:spPr>
              <a:xfrm>
                <a:off x="921389" y="1072424"/>
                <a:ext cx="3166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x         y          z</a:t>
                </a:r>
                <a:endParaRPr lang="zh-CN" altLang="en-US" sz="3600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C03DA3E-BB61-471F-99AF-08293CD49873}"/>
                  </a:ext>
                </a:extLst>
              </p:cNvPr>
              <p:cNvSpPr txBox="1"/>
              <p:nvPr/>
            </p:nvSpPr>
            <p:spPr>
              <a:xfrm>
                <a:off x="635274" y="1661417"/>
                <a:ext cx="3452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 </a:t>
                </a:r>
                <a:r>
                  <a:rPr lang="en-US" altLang="zh-CN" sz="2400" dirty="0"/>
                  <a:t>true           2.3              5</a:t>
                </a:r>
                <a:endParaRPr lang="zh-CN" alt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19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D589C-7B98-4CAD-B470-574C0F0F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PASSING OBJECTS AS PARAMETERS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A25227-9AA9-4708-8B7C-6A9C8056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8041" r="11547" b="21650"/>
          <a:stretch/>
        </p:blipFill>
        <p:spPr>
          <a:xfrm>
            <a:off x="838200" y="1272619"/>
            <a:ext cx="9946064" cy="3450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A5891D-8297-4ED3-B1DD-1EAA60609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4" t="53883" r="58325" b="34708"/>
          <a:stretch/>
        </p:blipFill>
        <p:spPr>
          <a:xfrm>
            <a:off x="904972" y="4722828"/>
            <a:ext cx="7309289" cy="18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9687018-CB44-4247-805B-7EA201B53F49}"/>
              </a:ext>
            </a:extLst>
          </p:cNvPr>
          <p:cNvGrpSpPr/>
          <p:nvPr/>
        </p:nvGrpSpPr>
        <p:grpSpPr>
          <a:xfrm>
            <a:off x="6033158" y="1023967"/>
            <a:ext cx="5533534" cy="3453765"/>
            <a:chOff x="5816339" y="1023967"/>
            <a:chExt cx="5533534" cy="34537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3A68AA-5395-4F69-B4CF-380F22323DDD}"/>
                </a:ext>
              </a:extLst>
            </p:cNvPr>
            <p:cNvSpPr/>
            <p:nvPr/>
          </p:nvSpPr>
          <p:spPr>
            <a:xfrm>
              <a:off x="5816339" y="1023967"/>
              <a:ext cx="5533534" cy="3453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B3A69F7-B2DE-4B8D-89E3-2F5B722E1E7B}"/>
                </a:ext>
              </a:extLst>
            </p:cNvPr>
            <p:cNvSpPr txBox="1"/>
            <p:nvPr/>
          </p:nvSpPr>
          <p:spPr>
            <a:xfrm>
              <a:off x="6466789" y="2332436"/>
              <a:ext cx="3233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password</a:t>
              </a:r>
              <a:endParaRPr lang="zh-CN" altLang="en-US" sz="32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26D92B-3C74-46E1-9A75-7871D93C53B0}"/>
                </a:ext>
              </a:extLst>
            </p:cNvPr>
            <p:cNvSpPr txBox="1"/>
            <p:nvPr/>
          </p:nvSpPr>
          <p:spPr>
            <a:xfrm>
              <a:off x="7269638" y="1321323"/>
              <a:ext cx="3233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/>
                <a:t>BankAccount</a:t>
              </a:r>
              <a:endParaRPr lang="zh-CN" altLang="en-US" sz="4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48F2A0F-6D3E-4411-B3BF-A40FFA93564B}"/>
                </a:ext>
              </a:extLst>
            </p:cNvPr>
            <p:cNvSpPr txBox="1"/>
            <p:nvPr/>
          </p:nvSpPr>
          <p:spPr>
            <a:xfrm>
              <a:off x="6466789" y="3145030"/>
              <a:ext cx="3233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balance</a:t>
              </a:r>
              <a:endParaRPr lang="zh-CN" altLang="en-US" sz="28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F78F4F-5C7B-4548-A4E8-03FCD17E7F49}"/>
                </a:ext>
              </a:extLst>
            </p:cNvPr>
            <p:cNvSpPr/>
            <p:nvPr/>
          </p:nvSpPr>
          <p:spPr>
            <a:xfrm>
              <a:off x="8371002" y="2332437"/>
              <a:ext cx="1979630" cy="440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“</a:t>
              </a:r>
              <a:r>
                <a:rPr lang="en-US" altLang="zh-CN" sz="2800" dirty="0" err="1">
                  <a:solidFill>
                    <a:schemeClr val="bg1"/>
                  </a:solidFill>
                </a:rPr>
                <a:t>AndyS</a:t>
              </a:r>
              <a:r>
                <a:rPr lang="en-US" altLang="zh-CN" sz="2800" dirty="0">
                  <a:solidFill>
                    <a:schemeClr val="bg1"/>
                  </a:solidFill>
                </a:rPr>
                <a:t>”</a:t>
              </a:r>
              <a:r>
                <a:rPr lang="en-US" altLang="zh-CN" sz="2800" dirty="0"/>
                <a:t>”</a:t>
              </a:r>
              <a:endParaRPr lang="zh-CN" altLang="en-US" sz="2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291BB3-3888-4D91-9EDE-3ED1F1BD3640}"/>
                </a:ext>
              </a:extLst>
            </p:cNvPr>
            <p:cNvSpPr/>
            <p:nvPr/>
          </p:nvSpPr>
          <p:spPr>
            <a:xfrm>
              <a:off x="8371002" y="3168566"/>
              <a:ext cx="1979630" cy="440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7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965A1D0-91EB-4B1A-A36A-E4612CEBCDC1}"/>
              </a:ext>
            </a:extLst>
          </p:cNvPr>
          <p:cNvSpPr/>
          <p:nvPr/>
        </p:nvSpPr>
        <p:spPr>
          <a:xfrm>
            <a:off x="472916" y="1781666"/>
            <a:ext cx="2097463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75B4C-DCC7-4AF8-9A2A-94E45A87756E}"/>
              </a:ext>
            </a:extLst>
          </p:cNvPr>
          <p:cNvSpPr txBox="1"/>
          <p:nvPr/>
        </p:nvSpPr>
        <p:spPr>
          <a:xfrm>
            <a:off x="1131216" y="1196891"/>
            <a:ext cx="53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FEE                    </a:t>
            </a:r>
            <a:r>
              <a:rPr lang="en-US" altLang="zh-CN" sz="2800" dirty="0" err="1"/>
              <a:t>andysAccount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C4034-732B-4C8D-99AB-96C52A394A4F}"/>
              </a:ext>
            </a:extLst>
          </p:cNvPr>
          <p:cNvSpPr/>
          <p:nvPr/>
        </p:nvSpPr>
        <p:spPr>
          <a:xfrm>
            <a:off x="3334735" y="1781666"/>
            <a:ext cx="2097463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57725D7-7E88-4CDA-B7AD-251923DF5327}"/>
              </a:ext>
            </a:extLst>
          </p:cNvPr>
          <p:cNvSpPr/>
          <p:nvPr/>
        </p:nvSpPr>
        <p:spPr>
          <a:xfrm>
            <a:off x="4863447" y="1789876"/>
            <a:ext cx="1781666" cy="67052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1CAA12-25B5-4411-B2F8-581CCD1C171F}"/>
              </a:ext>
            </a:extLst>
          </p:cNvPr>
          <p:cNvSpPr txBox="1"/>
          <p:nvPr/>
        </p:nvSpPr>
        <p:spPr>
          <a:xfrm>
            <a:off x="18850" y="18851"/>
            <a:ext cx="6947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Before the </a:t>
            </a:r>
            <a:r>
              <a:rPr lang="en-US" altLang="zh-CN" sz="2800" dirty="0" err="1"/>
              <a:t>chargeFee</a:t>
            </a:r>
            <a:r>
              <a:rPr lang="en-US" altLang="zh-CN" sz="2800" dirty="0"/>
              <a:t> method call: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83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9687018-CB44-4247-805B-7EA201B53F49}"/>
              </a:ext>
            </a:extLst>
          </p:cNvPr>
          <p:cNvGrpSpPr/>
          <p:nvPr/>
        </p:nvGrpSpPr>
        <p:grpSpPr>
          <a:xfrm>
            <a:off x="6033158" y="1023967"/>
            <a:ext cx="5533534" cy="3453765"/>
            <a:chOff x="5816339" y="1023967"/>
            <a:chExt cx="5533534" cy="34537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3A68AA-5395-4F69-B4CF-380F22323DDD}"/>
                </a:ext>
              </a:extLst>
            </p:cNvPr>
            <p:cNvSpPr/>
            <p:nvPr/>
          </p:nvSpPr>
          <p:spPr>
            <a:xfrm>
              <a:off x="5816339" y="1023967"/>
              <a:ext cx="5533534" cy="3453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B3A69F7-B2DE-4B8D-89E3-2F5B722E1E7B}"/>
                </a:ext>
              </a:extLst>
            </p:cNvPr>
            <p:cNvSpPr txBox="1"/>
            <p:nvPr/>
          </p:nvSpPr>
          <p:spPr>
            <a:xfrm>
              <a:off x="6466789" y="2332436"/>
              <a:ext cx="3233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password</a:t>
              </a:r>
              <a:endParaRPr lang="zh-CN" altLang="en-US" sz="32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26D92B-3C74-46E1-9A75-7871D93C53B0}"/>
                </a:ext>
              </a:extLst>
            </p:cNvPr>
            <p:cNvSpPr txBox="1"/>
            <p:nvPr/>
          </p:nvSpPr>
          <p:spPr>
            <a:xfrm>
              <a:off x="7269638" y="1321323"/>
              <a:ext cx="3233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/>
                <a:t>BankAccount</a:t>
              </a:r>
              <a:endParaRPr lang="zh-CN" altLang="en-US" sz="4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48F2A0F-6D3E-4411-B3BF-A40FFA93564B}"/>
                </a:ext>
              </a:extLst>
            </p:cNvPr>
            <p:cNvSpPr txBox="1"/>
            <p:nvPr/>
          </p:nvSpPr>
          <p:spPr>
            <a:xfrm>
              <a:off x="6466789" y="3145030"/>
              <a:ext cx="3233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balance</a:t>
              </a:r>
              <a:endParaRPr lang="zh-CN" altLang="en-US" sz="28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F78F4F-5C7B-4548-A4E8-03FCD17E7F49}"/>
                </a:ext>
              </a:extLst>
            </p:cNvPr>
            <p:cNvSpPr/>
            <p:nvPr/>
          </p:nvSpPr>
          <p:spPr>
            <a:xfrm>
              <a:off x="8371002" y="2332437"/>
              <a:ext cx="1979630" cy="440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“</a:t>
              </a:r>
              <a:r>
                <a:rPr lang="en-US" altLang="zh-CN" sz="2800" dirty="0" err="1">
                  <a:solidFill>
                    <a:schemeClr val="bg1"/>
                  </a:solidFill>
                </a:rPr>
                <a:t>AndyS</a:t>
              </a:r>
              <a:r>
                <a:rPr lang="en-US" altLang="zh-CN" sz="2800" dirty="0">
                  <a:solidFill>
                    <a:schemeClr val="bg1"/>
                  </a:solidFill>
                </a:rPr>
                <a:t>”</a:t>
              </a:r>
              <a:r>
                <a:rPr lang="en-US" altLang="zh-CN" sz="2800" dirty="0"/>
                <a:t>”</a:t>
              </a:r>
              <a:endParaRPr lang="zh-CN" altLang="en-US" sz="2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291BB3-3888-4D91-9EDE-3ED1F1BD3640}"/>
                </a:ext>
              </a:extLst>
            </p:cNvPr>
            <p:cNvSpPr/>
            <p:nvPr/>
          </p:nvSpPr>
          <p:spPr>
            <a:xfrm>
              <a:off x="8371002" y="3168566"/>
              <a:ext cx="1979630" cy="440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7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C808F3-A78E-4A0F-A265-104E28127180}"/>
              </a:ext>
            </a:extLst>
          </p:cNvPr>
          <p:cNvGrpSpPr/>
          <p:nvPr/>
        </p:nvGrpSpPr>
        <p:grpSpPr>
          <a:xfrm>
            <a:off x="472916" y="1196891"/>
            <a:ext cx="6172197" cy="1263505"/>
            <a:chOff x="472916" y="1196891"/>
            <a:chExt cx="6172197" cy="126350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65A1D0-91EB-4B1A-A36A-E4612CEBCDC1}"/>
                </a:ext>
              </a:extLst>
            </p:cNvPr>
            <p:cNvSpPr/>
            <p:nvPr/>
          </p:nvSpPr>
          <p:spPr>
            <a:xfrm>
              <a:off x="472916" y="1781666"/>
              <a:ext cx="2097463" cy="678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F575B4C-DCC7-4AF8-9A2A-94E45A87756E}"/>
                </a:ext>
              </a:extLst>
            </p:cNvPr>
            <p:cNvSpPr txBox="1"/>
            <p:nvPr/>
          </p:nvSpPr>
          <p:spPr>
            <a:xfrm>
              <a:off x="1131216" y="1196891"/>
              <a:ext cx="5344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FEE                    </a:t>
              </a:r>
              <a:r>
                <a:rPr lang="en-US" altLang="zh-CN" sz="2800" dirty="0" err="1"/>
                <a:t>andysAccount</a:t>
              </a:r>
              <a:endParaRPr lang="zh-CN" altLang="en-US" sz="28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5C4034-732B-4C8D-99AB-96C52A394A4F}"/>
                </a:ext>
              </a:extLst>
            </p:cNvPr>
            <p:cNvSpPr/>
            <p:nvPr/>
          </p:nvSpPr>
          <p:spPr>
            <a:xfrm>
              <a:off x="3334735" y="1781666"/>
              <a:ext cx="2097463" cy="678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457725D7-7E88-4CDA-B7AD-251923DF5327}"/>
                </a:ext>
              </a:extLst>
            </p:cNvPr>
            <p:cNvSpPr/>
            <p:nvPr/>
          </p:nvSpPr>
          <p:spPr>
            <a:xfrm>
              <a:off x="4863447" y="1789876"/>
              <a:ext cx="1781666" cy="670520"/>
            </a:xfrm>
            <a:prstGeom prst="rightArrow">
              <a:avLst/>
            </a:prstGeom>
            <a:solidFill>
              <a:srgbClr val="FF66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E1CAA12-25B5-4411-B2F8-581CCD1C171F}"/>
              </a:ext>
            </a:extLst>
          </p:cNvPr>
          <p:cNvSpPr txBox="1"/>
          <p:nvPr/>
        </p:nvSpPr>
        <p:spPr>
          <a:xfrm>
            <a:off x="18850" y="18851"/>
            <a:ext cx="6947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At the time of the </a:t>
            </a:r>
            <a:r>
              <a:rPr lang="en-US" altLang="zh-CN" sz="2800" dirty="0" err="1"/>
              <a:t>chargeFee</a:t>
            </a:r>
            <a:r>
              <a:rPr lang="en-US" altLang="zh-CN" sz="2800" dirty="0"/>
              <a:t> method call:</a:t>
            </a:r>
            <a:endParaRPr lang="zh-CN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115B15-984C-4A4D-B6BB-AB27F148A576}"/>
              </a:ext>
            </a:extLst>
          </p:cNvPr>
          <p:cNvSpPr/>
          <p:nvPr/>
        </p:nvSpPr>
        <p:spPr>
          <a:xfrm>
            <a:off x="461138" y="3422086"/>
            <a:ext cx="2097463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74F058-9E02-4AAA-A6AD-BED4919CBF07}"/>
              </a:ext>
            </a:extLst>
          </p:cNvPr>
          <p:cNvSpPr txBox="1"/>
          <p:nvPr/>
        </p:nvSpPr>
        <p:spPr>
          <a:xfrm>
            <a:off x="1119438" y="2837311"/>
            <a:ext cx="53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fee                                b</a:t>
            </a:r>
            <a:endParaRPr lang="zh-CN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460D72-C1B1-4115-B589-6E57D0C1FE97}"/>
              </a:ext>
            </a:extLst>
          </p:cNvPr>
          <p:cNvSpPr/>
          <p:nvPr/>
        </p:nvSpPr>
        <p:spPr>
          <a:xfrm>
            <a:off x="3322957" y="3422086"/>
            <a:ext cx="2097463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3D88DCD-72D7-477D-B3E9-6D278A1E5F94}"/>
              </a:ext>
            </a:extLst>
          </p:cNvPr>
          <p:cNvSpPr/>
          <p:nvPr/>
        </p:nvSpPr>
        <p:spPr>
          <a:xfrm>
            <a:off x="4851669" y="3430296"/>
            <a:ext cx="1781666" cy="67052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74F8FC-CF9F-4D70-9F65-CE2B51B8B99C}"/>
              </a:ext>
            </a:extLst>
          </p:cNvPr>
          <p:cNvSpPr/>
          <p:nvPr/>
        </p:nvSpPr>
        <p:spPr>
          <a:xfrm>
            <a:off x="461137" y="5173566"/>
            <a:ext cx="2097463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“</a:t>
            </a:r>
            <a:r>
              <a:rPr lang="en-US" altLang="zh-CN" sz="2800" dirty="0" err="1"/>
              <a:t>AndyS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70D7770-28CD-4A14-94D0-0F208FE7B3C2}"/>
              </a:ext>
            </a:extLst>
          </p:cNvPr>
          <p:cNvCxnSpPr>
            <a:cxnSpLocks/>
            <a:stCxn id="11" idx="1"/>
            <a:endCxn id="16" idx="1"/>
          </p:cNvCxnSpPr>
          <p:nvPr/>
        </p:nvCxnSpPr>
        <p:spPr>
          <a:xfrm rot="10800000" flipV="1">
            <a:off x="461138" y="2121031"/>
            <a:ext cx="11778" cy="1640420"/>
          </a:xfrm>
          <a:prstGeom prst="curvedConnector3">
            <a:avLst>
              <a:gd name="adj1" fmla="val 3081389"/>
            </a:avLst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E7AED53-1529-460A-864E-A11DAE5878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8681" y="2128361"/>
            <a:ext cx="11778" cy="1640420"/>
          </a:xfrm>
          <a:prstGeom prst="curvedConnector3">
            <a:avLst>
              <a:gd name="adj1" fmla="val 3081389"/>
            </a:avLst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ABA1BD2-6912-4241-ACDA-9DBB431A5CF5}"/>
              </a:ext>
            </a:extLst>
          </p:cNvPr>
          <p:cNvSpPr txBox="1"/>
          <p:nvPr/>
        </p:nvSpPr>
        <p:spPr>
          <a:xfrm>
            <a:off x="744717" y="4650346"/>
            <a:ext cx="161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password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105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3A68AA-5395-4F69-B4CF-380F22323DDD}"/>
              </a:ext>
            </a:extLst>
          </p:cNvPr>
          <p:cNvSpPr/>
          <p:nvPr/>
        </p:nvSpPr>
        <p:spPr>
          <a:xfrm>
            <a:off x="6033158" y="1023967"/>
            <a:ext cx="5530840" cy="311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3A69F7-B2DE-4B8D-89E3-2F5B722E1E7B}"/>
              </a:ext>
            </a:extLst>
          </p:cNvPr>
          <p:cNvSpPr txBox="1"/>
          <p:nvPr/>
        </p:nvSpPr>
        <p:spPr>
          <a:xfrm>
            <a:off x="6683608" y="2332436"/>
            <a:ext cx="323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password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26D92B-3C74-46E1-9A75-7871D93C53B0}"/>
              </a:ext>
            </a:extLst>
          </p:cNvPr>
          <p:cNvSpPr txBox="1"/>
          <p:nvPr/>
        </p:nvSpPr>
        <p:spPr>
          <a:xfrm>
            <a:off x="7486457" y="1321323"/>
            <a:ext cx="3231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BankAccount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8F2A0F-6D3E-4411-B3BF-A40FFA93564B}"/>
              </a:ext>
            </a:extLst>
          </p:cNvPr>
          <p:cNvSpPr txBox="1"/>
          <p:nvPr/>
        </p:nvSpPr>
        <p:spPr>
          <a:xfrm>
            <a:off x="6683608" y="3145030"/>
            <a:ext cx="323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balance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F78F4F-5C7B-4548-A4E8-03FCD17E7F49}"/>
              </a:ext>
            </a:extLst>
          </p:cNvPr>
          <p:cNvSpPr/>
          <p:nvPr/>
        </p:nvSpPr>
        <p:spPr>
          <a:xfrm>
            <a:off x="8587821" y="2332437"/>
            <a:ext cx="1978666" cy="397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 err="1">
                <a:solidFill>
                  <a:schemeClr val="bg1"/>
                </a:solidFill>
              </a:rPr>
              <a:t>AndyS</a:t>
            </a:r>
            <a:r>
              <a:rPr lang="en-US" altLang="zh-CN" sz="2800" dirty="0">
                <a:solidFill>
                  <a:schemeClr val="bg1"/>
                </a:solidFill>
              </a:rPr>
              <a:t>”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291BB3-3888-4D91-9EDE-3ED1F1BD3640}"/>
              </a:ext>
            </a:extLst>
          </p:cNvPr>
          <p:cNvSpPr/>
          <p:nvPr/>
        </p:nvSpPr>
        <p:spPr>
          <a:xfrm>
            <a:off x="8587821" y="3168566"/>
            <a:ext cx="1978666" cy="3976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C808F3-A78E-4A0F-A265-104E28127180}"/>
              </a:ext>
            </a:extLst>
          </p:cNvPr>
          <p:cNvGrpSpPr/>
          <p:nvPr/>
        </p:nvGrpSpPr>
        <p:grpSpPr>
          <a:xfrm>
            <a:off x="472916" y="1196891"/>
            <a:ext cx="6172197" cy="1263505"/>
            <a:chOff x="472916" y="1196891"/>
            <a:chExt cx="6172197" cy="126350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65A1D0-91EB-4B1A-A36A-E4612CEBCDC1}"/>
                </a:ext>
              </a:extLst>
            </p:cNvPr>
            <p:cNvSpPr/>
            <p:nvPr/>
          </p:nvSpPr>
          <p:spPr>
            <a:xfrm>
              <a:off x="472916" y="1781666"/>
              <a:ext cx="2097463" cy="678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F575B4C-DCC7-4AF8-9A2A-94E45A87756E}"/>
                </a:ext>
              </a:extLst>
            </p:cNvPr>
            <p:cNvSpPr txBox="1"/>
            <p:nvPr/>
          </p:nvSpPr>
          <p:spPr>
            <a:xfrm>
              <a:off x="1131216" y="1196891"/>
              <a:ext cx="5344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FEE                    </a:t>
              </a:r>
              <a:r>
                <a:rPr lang="en-US" altLang="zh-CN" sz="2800" dirty="0" err="1"/>
                <a:t>andysAccount</a:t>
              </a:r>
              <a:endParaRPr lang="zh-CN" altLang="en-US" sz="28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5C4034-732B-4C8D-99AB-96C52A394A4F}"/>
                </a:ext>
              </a:extLst>
            </p:cNvPr>
            <p:cNvSpPr/>
            <p:nvPr/>
          </p:nvSpPr>
          <p:spPr>
            <a:xfrm>
              <a:off x="3334735" y="1781666"/>
              <a:ext cx="2097463" cy="678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457725D7-7E88-4CDA-B7AD-251923DF5327}"/>
                </a:ext>
              </a:extLst>
            </p:cNvPr>
            <p:cNvSpPr/>
            <p:nvPr/>
          </p:nvSpPr>
          <p:spPr>
            <a:xfrm>
              <a:off x="4863447" y="1789876"/>
              <a:ext cx="1781666" cy="670520"/>
            </a:xfrm>
            <a:prstGeom prst="rightArrow">
              <a:avLst/>
            </a:prstGeom>
            <a:solidFill>
              <a:srgbClr val="FF66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E1CAA12-25B5-4411-B2F8-581CCD1C171F}"/>
              </a:ext>
            </a:extLst>
          </p:cNvPr>
          <p:cNvSpPr txBox="1"/>
          <p:nvPr/>
        </p:nvSpPr>
        <p:spPr>
          <a:xfrm>
            <a:off x="18850" y="18851"/>
            <a:ext cx="6947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Just before exiting the method:</a:t>
            </a:r>
            <a:endParaRPr lang="zh-CN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115B15-984C-4A4D-B6BB-AB27F148A576}"/>
              </a:ext>
            </a:extLst>
          </p:cNvPr>
          <p:cNvSpPr/>
          <p:nvPr/>
        </p:nvSpPr>
        <p:spPr>
          <a:xfrm>
            <a:off x="461138" y="3422086"/>
            <a:ext cx="2097463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74F058-9E02-4AAA-A6AD-BED4919CBF07}"/>
              </a:ext>
            </a:extLst>
          </p:cNvPr>
          <p:cNvSpPr txBox="1"/>
          <p:nvPr/>
        </p:nvSpPr>
        <p:spPr>
          <a:xfrm>
            <a:off x="1119438" y="2837311"/>
            <a:ext cx="53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fee                                b</a:t>
            </a:r>
            <a:endParaRPr lang="zh-CN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460D72-C1B1-4115-B589-6E57D0C1FE97}"/>
              </a:ext>
            </a:extLst>
          </p:cNvPr>
          <p:cNvSpPr/>
          <p:nvPr/>
        </p:nvSpPr>
        <p:spPr>
          <a:xfrm>
            <a:off x="3322957" y="3422086"/>
            <a:ext cx="2097463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3D88DCD-72D7-477D-B3E9-6D278A1E5F94}"/>
              </a:ext>
            </a:extLst>
          </p:cNvPr>
          <p:cNvSpPr/>
          <p:nvPr/>
        </p:nvSpPr>
        <p:spPr>
          <a:xfrm>
            <a:off x="4851669" y="3430296"/>
            <a:ext cx="1781666" cy="67052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74F8FC-CF9F-4D70-9F65-CE2B51B8B99C}"/>
              </a:ext>
            </a:extLst>
          </p:cNvPr>
          <p:cNvSpPr/>
          <p:nvPr/>
        </p:nvSpPr>
        <p:spPr>
          <a:xfrm>
            <a:off x="461137" y="5173566"/>
            <a:ext cx="2097463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“</a:t>
            </a:r>
            <a:r>
              <a:rPr lang="en-US" altLang="zh-CN" sz="2800" dirty="0" err="1"/>
              <a:t>AndyS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BA1BD2-6912-4241-ACDA-9DBB431A5CF5}"/>
              </a:ext>
            </a:extLst>
          </p:cNvPr>
          <p:cNvSpPr txBox="1"/>
          <p:nvPr/>
        </p:nvSpPr>
        <p:spPr>
          <a:xfrm>
            <a:off x="744717" y="4650346"/>
            <a:ext cx="161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password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73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9687018-CB44-4247-805B-7EA201B53F49}"/>
              </a:ext>
            </a:extLst>
          </p:cNvPr>
          <p:cNvGrpSpPr/>
          <p:nvPr/>
        </p:nvGrpSpPr>
        <p:grpSpPr>
          <a:xfrm>
            <a:off x="6033158" y="1023967"/>
            <a:ext cx="5533534" cy="3453765"/>
            <a:chOff x="5816339" y="1023967"/>
            <a:chExt cx="5533534" cy="34537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3A68AA-5395-4F69-B4CF-380F22323DDD}"/>
                </a:ext>
              </a:extLst>
            </p:cNvPr>
            <p:cNvSpPr/>
            <p:nvPr/>
          </p:nvSpPr>
          <p:spPr>
            <a:xfrm>
              <a:off x="5816339" y="1023967"/>
              <a:ext cx="5533534" cy="3453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B3A69F7-B2DE-4B8D-89E3-2F5B722E1E7B}"/>
                </a:ext>
              </a:extLst>
            </p:cNvPr>
            <p:cNvSpPr txBox="1"/>
            <p:nvPr/>
          </p:nvSpPr>
          <p:spPr>
            <a:xfrm>
              <a:off x="6466789" y="2332436"/>
              <a:ext cx="3233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password</a:t>
              </a:r>
              <a:endParaRPr lang="zh-CN" altLang="en-US" sz="32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26D92B-3C74-46E1-9A75-7871D93C53B0}"/>
                </a:ext>
              </a:extLst>
            </p:cNvPr>
            <p:cNvSpPr txBox="1"/>
            <p:nvPr/>
          </p:nvSpPr>
          <p:spPr>
            <a:xfrm>
              <a:off x="7269638" y="1321323"/>
              <a:ext cx="3233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/>
                <a:t>BankAccount</a:t>
              </a:r>
              <a:endParaRPr lang="zh-CN" altLang="en-US" sz="4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48F2A0F-6D3E-4411-B3BF-A40FFA93564B}"/>
                </a:ext>
              </a:extLst>
            </p:cNvPr>
            <p:cNvSpPr txBox="1"/>
            <p:nvPr/>
          </p:nvSpPr>
          <p:spPr>
            <a:xfrm>
              <a:off x="6466789" y="3145030"/>
              <a:ext cx="3233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balance</a:t>
              </a:r>
              <a:endParaRPr lang="zh-CN" altLang="en-US" sz="28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F78F4F-5C7B-4548-A4E8-03FCD17E7F49}"/>
                </a:ext>
              </a:extLst>
            </p:cNvPr>
            <p:cNvSpPr/>
            <p:nvPr/>
          </p:nvSpPr>
          <p:spPr>
            <a:xfrm>
              <a:off x="8371002" y="2332437"/>
              <a:ext cx="1979630" cy="440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“</a:t>
              </a:r>
              <a:r>
                <a:rPr lang="en-US" altLang="zh-CN" sz="2800" dirty="0" err="1">
                  <a:solidFill>
                    <a:schemeClr val="bg1"/>
                  </a:solidFill>
                </a:rPr>
                <a:t>AndyS</a:t>
              </a:r>
              <a:r>
                <a:rPr lang="en-US" altLang="zh-CN" sz="2800" dirty="0">
                  <a:solidFill>
                    <a:schemeClr val="bg1"/>
                  </a:solidFill>
                </a:rPr>
                <a:t>”</a:t>
              </a:r>
              <a:r>
                <a:rPr lang="en-US" altLang="zh-CN" sz="2800" dirty="0"/>
                <a:t>”</a:t>
              </a:r>
              <a:endParaRPr lang="zh-CN" altLang="en-US" sz="2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291BB3-3888-4D91-9EDE-3ED1F1BD3640}"/>
                </a:ext>
              </a:extLst>
            </p:cNvPr>
            <p:cNvSpPr/>
            <p:nvPr/>
          </p:nvSpPr>
          <p:spPr>
            <a:xfrm>
              <a:off x="8371002" y="3168566"/>
              <a:ext cx="1979630" cy="440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965A1D0-91EB-4B1A-A36A-E4612CEBCDC1}"/>
              </a:ext>
            </a:extLst>
          </p:cNvPr>
          <p:cNvSpPr/>
          <p:nvPr/>
        </p:nvSpPr>
        <p:spPr>
          <a:xfrm>
            <a:off x="472916" y="1781666"/>
            <a:ext cx="2097463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75B4C-DCC7-4AF8-9A2A-94E45A87756E}"/>
              </a:ext>
            </a:extLst>
          </p:cNvPr>
          <p:cNvSpPr txBox="1"/>
          <p:nvPr/>
        </p:nvSpPr>
        <p:spPr>
          <a:xfrm>
            <a:off x="1131216" y="1196891"/>
            <a:ext cx="53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FEE                    </a:t>
            </a:r>
            <a:r>
              <a:rPr lang="en-US" altLang="zh-CN" sz="2800" dirty="0" err="1"/>
              <a:t>andysAccount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C4034-732B-4C8D-99AB-96C52A394A4F}"/>
              </a:ext>
            </a:extLst>
          </p:cNvPr>
          <p:cNvSpPr/>
          <p:nvPr/>
        </p:nvSpPr>
        <p:spPr>
          <a:xfrm>
            <a:off x="3334735" y="1781666"/>
            <a:ext cx="2097463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57725D7-7E88-4CDA-B7AD-251923DF5327}"/>
              </a:ext>
            </a:extLst>
          </p:cNvPr>
          <p:cNvSpPr/>
          <p:nvPr/>
        </p:nvSpPr>
        <p:spPr>
          <a:xfrm>
            <a:off x="4863447" y="1789876"/>
            <a:ext cx="1781666" cy="67052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1CAA12-25B5-4411-B2F8-581CCD1C171F}"/>
              </a:ext>
            </a:extLst>
          </p:cNvPr>
          <p:cNvSpPr txBox="1"/>
          <p:nvPr/>
        </p:nvSpPr>
        <p:spPr>
          <a:xfrm>
            <a:off x="18850" y="18851"/>
            <a:ext cx="6947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After exiting the method: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734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08E2-8AC8-45C8-8484-B48A9B97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9" y="-266472"/>
            <a:ext cx="10515600" cy="1325563"/>
          </a:xfrm>
        </p:spPr>
        <p:txBody>
          <a:bodyPr/>
          <a:lstStyle/>
          <a:p>
            <a:r>
              <a:rPr lang="en-US" altLang="zh-CN" dirty="0"/>
              <a:t>Practice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7C3D2-6880-4998-A4CB-3217B3133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7" t="12646" r="31185" b="37595"/>
          <a:stretch/>
        </p:blipFill>
        <p:spPr>
          <a:xfrm>
            <a:off x="84054" y="1257476"/>
            <a:ext cx="6584962" cy="29284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D48379-1CAA-490B-AB65-AA53BED19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4" t="19381" r="30876" b="10653"/>
          <a:stretch/>
        </p:blipFill>
        <p:spPr>
          <a:xfrm>
            <a:off x="6035240" y="1257476"/>
            <a:ext cx="6031127" cy="37391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4D1481-04FB-42EB-A309-59313800E8BA}"/>
              </a:ext>
            </a:extLst>
          </p:cNvPr>
          <p:cNvSpPr/>
          <p:nvPr/>
        </p:nvSpPr>
        <p:spPr>
          <a:xfrm>
            <a:off x="168892" y="795811"/>
            <a:ext cx="5895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This question refers to the following the class: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955E1D-9510-451A-AA5E-2B8DB20CFFA9}"/>
              </a:ext>
            </a:extLst>
          </p:cNvPr>
          <p:cNvSpPr/>
          <p:nvPr/>
        </p:nvSpPr>
        <p:spPr>
          <a:xfrm>
            <a:off x="6177986" y="795811"/>
            <a:ext cx="5621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Here is a client program that uses this clas</a:t>
            </a:r>
            <a:r>
              <a:rPr lang="en-US" altLang="zh-CN" sz="2400" dirty="0"/>
              <a:t>s: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CC81CA-CB15-48FC-85A7-964E70B82E70}"/>
              </a:ext>
            </a:extLst>
          </p:cNvPr>
          <p:cNvSpPr/>
          <p:nvPr/>
        </p:nvSpPr>
        <p:spPr>
          <a:xfrm>
            <a:off x="84054" y="411946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Just before exiting this program, what are the object values of x,y,and a,respectively?</a:t>
            </a:r>
          </a:p>
          <a:p>
            <a:r>
              <a:rPr lang="zh-CN" altLang="en-US" sz="2400" dirty="0"/>
              <a:t>          (A) 9,9,9</a:t>
            </a:r>
          </a:p>
          <a:p>
            <a:r>
              <a:rPr lang="zh-CN" altLang="en-US" sz="2400" dirty="0"/>
              <a:t>          (B) 2,9,9    </a:t>
            </a:r>
          </a:p>
          <a:p>
            <a:r>
              <a:rPr lang="zh-CN" altLang="en-US" sz="2400" dirty="0"/>
              <a:t>          (C) 2,8,9  </a:t>
            </a:r>
          </a:p>
          <a:p>
            <a:r>
              <a:rPr lang="zh-CN" altLang="en-US" sz="2400" dirty="0"/>
              <a:t>          (D) 3,8,9   </a:t>
            </a:r>
          </a:p>
          <a:p>
            <a:r>
              <a:rPr lang="zh-CN" altLang="en-US" sz="2400" dirty="0"/>
              <a:t>          (E) 7,8,9</a:t>
            </a:r>
          </a:p>
        </p:txBody>
      </p:sp>
    </p:spTree>
    <p:extLst>
      <p:ext uri="{BB962C8B-B14F-4D97-AF65-F5344CB8AC3E}">
        <p14:creationId xmlns:p14="http://schemas.microsoft.com/office/powerpoint/2010/main" val="3005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313</Words>
  <Application>Microsoft Office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Theme</vt:lpstr>
      <vt:lpstr>Reference</vt:lpstr>
      <vt:lpstr>PASSING PRIMITIVE TYPES AS PARAMETERS</vt:lpstr>
      <vt:lpstr>PowerPoint 演示文稿</vt:lpstr>
      <vt:lpstr>PASSING OBJECTS AS PARAMETERS</vt:lpstr>
      <vt:lpstr>PowerPoint 演示文稿</vt:lpstr>
      <vt:lpstr>PowerPoint 演示文稿</vt:lpstr>
      <vt:lpstr>PowerPoint 演示文稿</vt:lpstr>
      <vt:lpstr>PowerPoint 演示文稿</vt:lpstr>
      <vt:lpstr>Practice </vt:lpstr>
      <vt:lpstr>PowerPoint 演示文稿</vt:lpstr>
      <vt:lpstr>PowerPoint 演示文稿</vt:lpstr>
      <vt:lpstr>PowerPoint 演示文稿</vt:lpstr>
      <vt:lpstr>PowerPoint 演示文稿</vt:lpstr>
      <vt:lpstr>PASSING ARRAYS AS PARAMETERS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</dc:title>
  <dc:creator>RUNMING LI</dc:creator>
  <cp:lastModifiedBy>RUNMING LI</cp:lastModifiedBy>
  <cp:revision>4</cp:revision>
  <dcterms:created xsi:type="dcterms:W3CDTF">2018-01-04T15:23:29Z</dcterms:created>
  <dcterms:modified xsi:type="dcterms:W3CDTF">2018-01-04T15:45:54Z</dcterms:modified>
</cp:coreProperties>
</file>