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CC46E-FD76-4E1C-B7E6-1781958BF70C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6E9FB-32A5-431C-8F01-0EA6362E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3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6E9FB-32A5-431C-8F01-0EA6362EA2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6E9FB-32A5-431C-8F01-0EA6362EA2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8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754-0396-44FA-B999-32B7796DC65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2F5F-C57D-456E-8322-8DA4331C5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8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754-0396-44FA-B999-32B7796DC65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2F5F-C57D-456E-8322-8DA4331C5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8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754-0396-44FA-B999-32B7796DC65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2F5F-C57D-456E-8322-8DA4331C5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4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754-0396-44FA-B999-32B7796DC65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2F5F-C57D-456E-8322-8DA4331C5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80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754-0396-44FA-B999-32B7796DC65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2F5F-C57D-456E-8322-8DA4331C5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5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754-0396-44FA-B999-32B7796DC65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2F5F-C57D-456E-8322-8DA4331C5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8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754-0396-44FA-B999-32B7796DC65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2F5F-C57D-456E-8322-8DA4331C5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754-0396-44FA-B999-32B7796DC65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2F5F-C57D-456E-8322-8DA4331C5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4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754-0396-44FA-B999-32B7796DC65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2F5F-C57D-456E-8322-8DA4331C5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4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754-0396-44FA-B999-32B7796DC65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2F5F-C57D-456E-8322-8DA4331C5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0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754-0396-44FA-B999-32B7796DC65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2F5F-C57D-456E-8322-8DA4331C5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A754-0396-44FA-B999-32B7796DC65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2F5F-C57D-456E-8322-8DA4331C5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68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7DB8-32BF-4D37-9771-A4F6F8001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dirty="0"/>
              <a:t>Sort</a:t>
            </a:r>
            <a:br>
              <a:rPr lang="en-US" altLang="zh-CN" dirty="0"/>
            </a:br>
            <a:r>
              <a:rPr lang="zh-CN" altLang="en-US" dirty="0"/>
              <a:t>排序算法</a:t>
            </a:r>
          </a:p>
        </p:txBody>
      </p:sp>
    </p:spTree>
    <p:extLst>
      <p:ext uri="{BB962C8B-B14F-4D97-AF65-F5344CB8AC3E}">
        <p14:creationId xmlns:p14="http://schemas.microsoft.com/office/powerpoint/2010/main" val="217850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98BDC-04A6-47D5-970B-38B5DD4C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桶排序 </a:t>
            </a:r>
            <a:r>
              <a:rPr lang="en-US" altLang="zh-CN" dirty="0"/>
              <a:t>bucket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C722D-BE8A-459E-8438-24E68D115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553891"/>
            <a:ext cx="10622280" cy="8607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4    1    8    7    6    5    2</a:t>
            </a:r>
            <a:endParaRPr lang="zh-CN" altLang="en-US" sz="4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4D9D93-03CA-496A-87B4-EE90F3CA0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27543"/>
              </p:ext>
            </p:extLst>
          </p:nvPr>
        </p:nvGraphicFramePr>
        <p:xfrm>
          <a:off x="1066800" y="3554306"/>
          <a:ext cx="9662160" cy="2440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770">
                  <a:extLst>
                    <a:ext uri="{9D8B030D-6E8A-4147-A177-3AD203B41FA5}">
                      <a16:colId xmlns:a16="http://schemas.microsoft.com/office/drawing/2014/main" val="973025867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3718842949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1317992797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94238227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279257119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3635287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957301705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3518813236"/>
                    </a:ext>
                  </a:extLst>
                </a:gridCol>
              </a:tblGrid>
              <a:tr h="1220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99718"/>
                  </a:ext>
                </a:extLst>
              </a:tr>
              <a:tr h="1220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3749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CE579B77-0F2D-48F8-A4A3-CFA5F351C305}"/>
              </a:ext>
            </a:extLst>
          </p:cNvPr>
          <p:cNvGrpSpPr/>
          <p:nvPr/>
        </p:nvGrpSpPr>
        <p:grpSpPr>
          <a:xfrm>
            <a:off x="1506751" y="2101656"/>
            <a:ext cx="1627963" cy="1039408"/>
            <a:chOff x="1506751" y="2101656"/>
            <a:chExt cx="1627963" cy="1039408"/>
          </a:xfrm>
        </p:grpSpPr>
        <p:pic>
          <p:nvPicPr>
            <p:cNvPr id="6" name="图形 5" descr="箭头: 顺时针弯曲">
              <a:extLst>
                <a:ext uri="{FF2B5EF4-FFF2-40B4-BE49-F238E27FC236}">
                  <a16:creationId xmlns:a16="http://schemas.microsoft.com/office/drawing/2014/main" id="{00559BD8-4BE5-4AE4-B29A-B666D3F6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751" y="2101656"/>
              <a:ext cx="914400" cy="717657"/>
            </a:xfrm>
            <a:prstGeom prst="rect">
              <a:avLst/>
            </a:prstGeom>
          </p:spPr>
        </p:pic>
        <p:pic>
          <p:nvPicPr>
            <p:cNvPr id="7" name="图形 6" descr="箭头: 顺时针弯曲">
              <a:extLst>
                <a:ext uri="{FF2B5EF4-FFF2-40B4-BE49-F238E27FC236}">
                  <a16:creationId xmlns:a16="http://schemas.microsoft.com/office/drawing/2014/main" id="{77A17A52-684A-499C-A4D3-3362856B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0862" y="2112703"/>
              <a:ext cx="914400" cy="71765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D774B3-B3B7-4D51-8485-62B68BB7C908}"/>
                </a:ext>
              </a:extLst>
            </p:cNvPr>
            <p:cNvSpPr/>
            <p:nvPr/>
          </p:nvSpPr>
          <p:spPr>
            <a:xfrm>
              <a:off x="1574800" y="2617844"/>
              <a:ext cx="155991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50" dirty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Min Max</a:t>
              </a:r>
              <a:endParaRPr lang="zh-CN" altLang="en-US" sz="28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5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02FED-D927-4BC9-A0A1-64DEBFAC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 </a:t>
            </a:r>
            <a:r>
              <a:rPr lang="en-US" altLang="zh-CN" dirty="0"/>
              <a:t>quick sort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D825ED-1098-4275-9F5A-AA682E06D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1525905"/>
            <a:ext cx="3642360" cy="27838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5477C1-9A24-4C0A-8271-6FBCF7512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66" t="45778" r="19500" b="18963"/>
          <a:stretch/>
        </p:blipFill>
        <p:spPr>
          <a:xfrm>
            <a:off x="1554480" y="4261449"/>
            <a:ext cx="8514080" cy="24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0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757398-CDA8-4692-8A53-B92BC3084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18" r="88667" b="23260"/>
          <a:stretch/>
        </p:blipFill>
        <p:spPr>
          <a:xfrm>
            <a:off x="731520" y="1371600"/>
            <a:ext cx="1381760" cy="344424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FD319E85-6497-4D5C-A2AD-7DD1A88BEC19}"/>
              </a:ext>
            </a:extLst>
          </p:cNvPr>
          <p:cNvGrpSpPr/>
          <p:nvPr/>
        </p:nvGrpSpPr>
        <p:grpSpPr>
          <a:xfrm>
            <a:off x="2616200" y="670560"/>
            <a:ext cx="6959600" cy="5232400"/>
            <a:chOff x="2616200" y="670560"/>
            <a:chExt cx="6959600" cy="5232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CA1E7A1-2B75-4623-8C2F-B9A7C6208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917" b="23704"/>
            <a:stretch/>
          </p:blipFill>
          <p:spPr>
            <a:xfrm>
              <a:off x="2616200" y="670560"/>
              <a:ext cx="6959600" cy="5232400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945C317-4258-4A0B-8025-3044539F5B68}"/>
                </a:ext>
              </a:extLst>
            </p:cNvPr>
            <p:cNvSpPr/>
            <p:nvPr/>
          </p:nvSpPr>
          <p:spPr>
            <a:xfrm>
              <a:off x="6451600" y="1249680"/>
              <a:ext cx="741680" cy="6604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E72E810-0C36-4666-BAF4-5C523927D958}"/>
                </a:ext>
              </a:extLst>
            </p:cNvPr>
            <p:cNvSpPr/>
            <p:nvPr/>
          </p:nvSpPr>
          <p:spPr>
            <a:xfrm>
              <a:off x="3850640" y="2743200"/>
              <a:ext cx="741680" cy="42672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0E26B49-4F8E-4A2B-84F6-6E346CCA75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074" r="88667" b="22519"/>
          <a:stretch/>
        </p:blipFill>
        <p:spPr>
          <a:xfrm>
            <a:off x="10111740" y="1371600"/>
            <a:ext cx="1381760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67A4C-6C98-4C9B-A154-A211EFA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DA24D-ADE8-4601-8A21-683A4F05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5480" cy="46672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选择排序</a:t>
            </a:r>
            <a:endParaRPr lang="en-US" altLang="zh-CN" dirty="0"/>
          </a:p>
          <a:p>
            <a:r>
              <a:rPr lang="zh-CN" altLang="en-US" dirty="0"/>
              <a:t>冒泡排序</a:t>
            </a:r>
            <a:endParaRPr lang="en-US" altLang="zh-CN" dirty="0"/>
          </a:p>
          <a:p>
            <a:r>
              <a:rPr lang="zh-CN" altLang="en-US" dirty="0"/>
              <a:t>插入排序</a:t>
            </a:r>
            <a:endParaRPr lang="en-US" altLang="zh-CN" dirty="0"/>
          </a:p>
          <a:p>
            <a:r>
              <a:rPr lang="zh-CN" altLang="en-US" dirty="0"/>
              <a:t>鸡尾酒排序</a:t>
            </a:r>
            <a:endParaRPr lang="en-US" altLang="zh-CN" dirty="0"/>
          </a:p>
          <a:p>
            <a:r>
              <a:rPr lang="zh-CN" altLang="en-US" dirty="0"/>
              <a:t>希尔排序</a:t>
            </a:r>
            <a:endParaRPr lang="en-US" altLang="zh-CN" dirty="0"/>
          </a:p>
          <a:p>
            <a:r>
              <a:rPr lang="zh-CN" altLang="en-US" dirty="0"/>
              <a:t>归并排序</a:t>
            </a:r>
            <a:endParaRPr lang="en-US" altLang="zh-CN" dirty="0"/>
          </a:p>
          <a:p>
            <a:r>
              <a:rPr lang="zh-CN" altLang="en-US" dirty="0"/>
              <a:t>快速排序</a:t>
            </a:r>
            <a:endParaRPr lang="en-US" altLang="zh-CN" dirty="0"/>
          </a:p>
          <a:p>
            <a:r>
              <a:rPr lang="zh-CN" altLang="en-US" dirty="0"/>
              <a:t>桶排序</a:t>
            </a:r>
            <a:endParaRPr lang="en-US" altLang="zh-CN" dirty="0"/>
          </a:p>
          <a:p>
            <a:r>
              <a:rPr lang="en-US" altLang="zh-CN" dirty="0" err="1"/>
              <a:t>Arrays.sort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10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DF68B-E59C-4056-B5D4-D62EC5E2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zh-CN" altLang="en-US" dirty="0"/>
              <a:t>交换数据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FA39B45-E8B9-4A9C-8E5F-222BE4946E4D}"/>
              </a:ext>
            </a:extLst>
          </p:cNvPr>
          <p:cNvGrpSpPr/>
          <p:nvPr/>
        </p:nvGrpSpPr>
        <p:grpSpPr>
          <a:xfrm>
            <a:off x="1399539" y="1589088"/>
            <a:ext cx="9392921" cy="2963634"/>
            <a:chOff x="1036319" y="2128520"/>
            <a:chExt cx="9392921" cy="2963634"/>
          </a:xfrm>
        </p:grpSpPr>
        <p:pic>
          <p:nvPicPr>
            <p:cNvPr id="13" name="图形 12" descr="红酒">
              <a:extLst>
                <a:ext uri="{FF2B5EF4-FFF2-40B4-BE49-F238E27FC236}">
                  <a16:creationId xmlns:a16="http://schemas.microsoft.com/office/drawing/2014/main" id="{CB2FB64D-DB8C-4BE2-8AFF-2D13DA75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19" y="2181314"/>
              <a:ext cx="2910840" cy="2910840"/>
            </a:xfrm>
            <a:prstGeom prst="rect">
              <a:avLst/>
            </a:prstGeom>
          </p:spPr>
        </p:pic>
        <p:pic>
          <p:nvPicPr>
            <p:cNvPr id="14" name="图形 13" descr="红酒">
              <a:extLst>
                <a:ext uri="{FF2B5EF4-FFF2-40B4-BE49-F238E27FC236}">
                  <a16:creationId xmlns:a16="http://schemas.microsoft.com/office/drawing/2014/main" id="{CD42DC7D-EE60-4BD6-BA59-82046091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18400" y="2128520"/>
              <a:ext cx="2910840" cy="2910840"/>
            </a:xfrm>
            <a:prstGeom prst="rect">
              <a:avLst/>
            </a:prstGeom>
          </p:spPr>
        </p:pic>
        <p:pic>
          <p:nvPicPr>
            <p:cNvPr id="15" name="图形 14" descr="红酒">
              <a:extLst>
                <a:ext uri="{FF2B5EF4-FFF2-40B4-BE49-F238E27FC236}">
                  <a16:creationId xmlns:a16="http://schemas.microsoft.com/office/drawing/2014/main" id="{D0E9F26E-34E4-4D0A-8CB5-EEF092C7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0360" y="2128520"/>
              <a:ext cx="2910840" cy="2910840"/>
            </a:xfrm>
            <a:prstGeom prst="rect">
              <a:avLst/>
            </a:prstGeom>
          </p:spPr>
        </p:pic>
        <p:sp>
          <p:nvSpPr>
            <p:cNvPr id="17" name="矩形: 圆顶角 16">
              <a:extLst>
                <a:ext uri="{FF2B5EF4-FFF2-40B4-BE49-F238E27FC236}">
                  <a16:creationId xmlns:a16="http://schemas.microsoft.com/office/drawing/2014/main" id="{1BF1F6AD-2760-4CC0-9A66-41F4763E45CE}"/>
                </a:ext>
              </a:extLst>
            </p:cNvPr>
            <p:cNvSpPr/>
            <p:nvPr/>
          </p:nvSpPr>
          <p:spPr>
            <a:xfrm rot="10800000">
              <a:off x="2032000" y="3027134"/>
              <a:ext cx="904240" cy="690880"/>
            </a:xfrm>
            <a:prstGeom prst="round2SameRect">
              <a:avLst>
                <a:gd name="adj1" fmla="val 40196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6E3B3B06-A1DA-4797-A2CB-64BD85BAF177}"/>
                </a:ext>
              </a:extLst>
            </p:cNvPr>
            <p:cNvSpPr/>
            <p:nvPr/>
          </p:nvSpPr>
          <p:spPr>
            <a:xfrm rot="10800000">
              <a:off x="5151120" y="2964180"/>
              <a:ext cx="894080" cy="690880"/>
            </a:xfrm>
            <a:prstGeom prst="round2SameRect">
              <a:avLst>
                <a:gd name="adj1" fmla="val 40196"/>
                <a:gd name="adj2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6B01FA62-A887-451F-A2AF-6E9005B44C43}"/>
                </a:ext>
              </a:extLst>
            </p:cNvPr>
            <p:cNvSpPr/>
            <p:nvPr/>
          </p:nvSpPr>
          <p:spPr>
            <a:xfrm rot="10800000">
              <a:off x="8524240" y="2964180"/>
              <a:ext cx="894080" cy="582612"/>
            </a:xfrm>
            <a:prstGeom prst="round2SameRect">
              <a:avLst>
                <a:gd name="adj1" fmla="val 40196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370E9F2D-B66A-4D4C-98D1-6AA8522B30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17" t="12889" r="73542" b="74667"/>
          <a:stretch/>
        </p:blipFill>
        <p:spPr>
          <a:xfrm>
            <a:off x="1859280" y="4686797"/>
            <a:ext cx="4886960" cy="16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7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F096-FBBE-4320-8F26-866E9F72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 </a:t>
            </a:r>
            <a:r>
              <a:rPr lang="en-US" altLang="zh-CN" dirty="0"/>
              <a:t>selection sort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06BB06-DC39-4B90-8127-D371E3E0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" y="1489711"/>
            <a:ext cx="2381250" cy="2381250"/>
          </a:xfr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23EC824-9D29-434E-996A-20AE132674A9}"/>
              </a:ext>
            </a:extLst>
          </p:cNvPr>
          <p:cNvGrpSpPr/>
          <p:nvPr/>
        </p:nvGrpSpPr>
        <p:grpSpPr>
          <a:xfrm>
            <a:off x="3219450" y="1501776"/>
            <a:ext cx="8777605" cy="1178560"/>
            <a:chOff x="2680970" y="1849120"/>
            <a:chExt cx="9520555" cy="11379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C71E90-055B-468B-A73B-4BB83989C812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255A099-423B-4E92-8461-9D8E259B4598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4</a:t>
              </a:r>
              <a:endParaRPr lang="zh-CN" altLang="en-US" sz="40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FA8EF51-D82A-4B34-A97B-F09C30F7216C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5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DB8D4AB-2D89-4D9F-9555-F02EA573EAA5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8</a:t>
              </a:r>
              <a:endParaRPr lang="zh-CN" altLang="en-US" sz="40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362235-1B4B-4856-AD97-B9646FC14FAD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7</a:t>
              </a:r>
              <a:endParaRPr lang="zh-CN" altLang="en-US" sz="40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915AAF5-264E-417B-AD0F-60FD1796B609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6</a:t>
              </a:r>
              <a:endParaRPr lang="zh-CN" altLang="en-US" sz="40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081B5D-70C4-4967-91E9-984972FCB0CF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2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CCF68D7-0057-4AB3-891A-D3917AE775BB}"/>
              </a:ext>
            </a:extLst>
          </p:cNvPr>
          <p:cNvGrpSpPr/>
          <p:nvPr/>
        </p:nvGrpSpPr>
        <p:grpSpPr>
          <a:xfrm>
            <a:off x="3219450" y="2839720"/>
            <a:ext cx="8777605" cy="1178560"/>
            <a:chOff x="2680970" y="1849120"/>
            <a:chExt cx="9520555" cy="113792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12E0A98-2403-4A8D-9C3D-D013C4224302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4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9366996-BB38-4B6D-8BBE-AC9B263A9E76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0989370-C9EE-42C0-9A5C-35A14DB21D54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5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9A80DE3-8A51-4774-9C0C-95B56E1A7AD9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8</a:t>
              </a:r>
              <a:endParaRPr lang="zh-CN" altLang="en-US" sz="40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D854412-7EB2-4489-819C-3A5D83D54EDB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7</a:t>
              </a:r>
              <a:endParaRPr lang="zh-CN" altLang="en-US" sz="40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A6B3DD4-508D-4765-A6FF-651280F1593F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6</a:t>
              </a:r>
              <a:endParaRPr lang="zh-CN" altLang="en-US" sz="40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3AE2BC7-6A90-491A-8D99-CDF33DC33A41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2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C77D2A3-5D13-40A5-83F3-B8001AC4969E}"/>
              </a:ext>
            </a:extLst>
          </p:cNvPr>
          <p:cNvGrpSpPr/>
          <p:nvPr/>
        </p:nvGrpSpPr>
        <p:grpSpPr>
          <a:xfrm>
            <a:off x="3219450" y="4177664"/>
            <a:ext cx="8777605" cy="1178560"/>
            <a:chOff x="2680970" y="1849120"/>
            <a:chExt cx="9520555" cy="113792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BA6C279-D1D2-458C-A336-78231C0F3320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2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ED1E741-70C5-4E67-BBD8-651FC1BAAFE1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F4F7EE3-48CB-4567-B92A-AEDED250FF6A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5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704211A-27C4-425B-89EC-E2E2FFE0DF08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8</a:t>
              </a:r>
              <a:endParaRPr lang="zh-CN" altLang="en-US" sz="40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575F132-E217-4DE0-8563-3BB07465C0D7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7</a:t>
              </a:r>
              <a:endParaRPr lang="zh-CN" altLang="en-US" sz="40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A25CED7-FB54-4917-BE77-9585EFDB9C47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6</a:t>
              </a:r>
              <a:endParaRPr lang="zh-CN" altLang="en-US" sz="40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3798064-9531-4119-ABCC-FAC98AA19BA6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1A3F7F-E9F4-4449-8B1F-35BA41EAEC40}"/>
              </a:ext>
            </a:extLst>
          </p:cNvPr>
          <p:cNvGrpSpPr/>
          <p:nvPr/>
        </p:nvGrpSpPr>
        <p:grpSpPr>
          <a:xfrm>
            <a:off x="3219450" y="5515608"/>
            <a:ext cx="8777605" cy="1178560"/>
            <a:chOff x="2680970" y="1849120"/>
            <a:chExt cx="9520555" cy="113792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9F87C8-D4B8-4097-A6B1-22FAF1E85277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2</a:t>
              </a:r>
              <a:endParaRPr lang="zh-CN" altLang="en-US" sz="40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DA5BD15-2765-4AC7-8FB5-2F667DFD1C38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6973D21-4D85-44E5-9CAF-227151632EA8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5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D7F8906-E6E1-4AC7-A523-B6DF425D6FCF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4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1ACC046-B2A9-4E24-B2EC-49F90E9D3B81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7</a:t>
              </a:r>
              <a:endParaRPr lang="zh-CN" altLang="en-US" sz="40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29D6A30-443D-42DC-B882-69E82C67F105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6</a:t>
              </a:r>
              <a:endParaRPr lang="zh-CN" altLang="en-US" sz="40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FEEB1F7-DA35-4760-AFB8-FFE0805F58B2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21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898490D-8098-4FFC-8C2F-9CFA4B24397A}"/>
              </a:ext>
            </a:extLst>
          </p:cNvPr>
          <p:cNvGrpSpPr/>
          <p:nvPr/>
        </p:nvGrpSpPr>
        <p:grpSpPr>
          <a:xfrm>
            <a:off x="1410970" y="486408"/>
            <a:ext cx="8777605" cy="1178560"/>
            <a:chOff x="2680970" y="1849120"/>
            <a:chExt cx="9520555" cy="11379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7A2C1B6-A782-41F4-BE84-F60BF5AE0544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2</a:t>
              </a:r>
              <a:endParaRPr lang="zh-CN" altLang="en-US" sz="40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3ABA060-28C8-431B-95BD-50D55D5FD04A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E5A9CE-3831-44EC-999F-915B148DF0F4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392FA06-5BC7-44EF-995C-0A151DA43BFD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</a:rPr>
                <a:t>4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4BD88EF-05E2-4E52-AB74-DF07F31BCA88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5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18B4EE0-57F3-45C7-B8E8-266D8DF9117A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6</a:t>
              </a:r>
              <a:endParaRPr lang="zh-CN" altLang="en-US" sz="40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E5A689-14AD-46FD-944A-F4F10ED13772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6962735-5201-4F0B-BAF9-2830071E0C1B}"/>
              </a:ext>
            </a:extLst>
          </p:cNvPr>
          <p:cNvGrpSpPr/>
          <p:nvPr/>
        </p:nvGrpSpPr>
        <p:grpSpPr>
          <a:xfrm>
            <a:off x="1410970" y="1969768"/>
            <a:ext cx="8777605" cy="1178560"/>
            <a:chOff x="2680970" y="1849120"/>
            <a:chExt cx="9520555" cy="113792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A7185B7-8427-473D-94F0-DF73F4FE2752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2</a:t>
              </a:r>
              <a:endParaRPr lang="zh-CN" altLang="en-US" sz="40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D786BE4-3516-47A4-841B-1B2D857FFCE7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C3286C7-29D0-4395-9DE4-31A1C908F98B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0ABE8A2-C303-4A74-92F3-D265CC229B13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</a:rPr>
                <a:t>4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B83CFE3-BC92-4A1B-8ACA-4A2EA7CC0E6D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</a:rPr>
                <a:t>5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7C78B-88F8-436A-889E-316BBC3E1567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6</a:t>
              </a:r>
              <a:endParaRPr lang="zh-CN" altLang="en-US" sz="40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EB23AE9-62A8-4204-ADCA-3B44222E8F52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18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9748E-D760-422C-B1A3-4FC9DCC0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 </a:t>
            </a:r>
            <a:r>
              <a:rPr lang="en-US" altLang="zh-CN" dirty="0"/>
              <a:t>insertion sort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D135D0-9105-4C51-9636-B86F9ED6E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1" y="1812607"/>
            <a:ext cx="2375535" cy="225742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2E76112-8041-4640-8CBB-B3EDB271371A}"/>
              </a:ext>
            </a:extLst>
          </p:cNvPr>
          <p:cNvGrpSpPr/>
          <p:nvPr/>
        </p:nvGrpSpPr>
        <p:grpSpPr>
          <a:xfrm>
            <a:off x="3219450" y="1501776"/>
            <a:ext cx="8777605" cy="1178560"/>
            <a:chOff x="2680970" y="1849120"/>
            <a:chExt cx="9520555" cy="113792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3A78519-CB67-4DB2-94D9-3745EA3E2A7B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9A877FE-26C4-4BDF-A5F7-DECBF03460F9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4</a:t>
              </a:r>
              <a:endParaRPr lang="zh-CN" altLang="en-US" sz="40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D002537-0A64-4B5C-B7D0-2558E84A80BC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5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ED4D71-A0AB-4C79-99F9-8EA700A1C5FF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8</a:t>
              </a:r>
              <a:endParaRPr lang="zh-CN" altLang="en-US" sz="40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6AC737-0210-47E1-BA3F-4F2F0B39F59C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7</a:t>
              </a:r>
              <a:endParaRPr lang="zh-CN" altLang="en-US" sz="40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6394DB7-6E41-4DA7-B376-C82D4C1AA980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6</a:t>
              </a:r>
              <a:endParaRPr lang="zh-CN" altLang="en-US" sz="40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933AB9A-5F57-4DF5-B642-305DE8548866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2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1025B1-5238-418A-A836-0003AF6CBC8F}"/>
              </a:ext>
            </a:extLst>
          </p:cNvPr>
          <p:cNvGrpSpPr/>
          <p:nvPr/>
        </p:nvGrpSpPr>
        <p:grpSpPr>
          <a:xfrm>
            <a:off x="3219450" y="2845755"/>
            <a:ext cx="8777605" cy="1178560"/>
            <a:chOff x="2680970" y="1849120"/>
            <a:chExt cx="9520555" cy="113792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5810D8-3895-4BA0-BA06-8A8184B335ED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4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CBDCFC5-A226-4A3E-938B-7138525FE742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233FD55-FB07-4C09-B815-69E01AFC28FC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5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6EC89BF-2635-439A-A27A-D55F42929FA0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8</a:t>
              </a:r>
              <a:endParaRPr lang="zh-CN" altLang="en-US" sz="40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B5E87E8-E0F4-4717-A610-FA54157B10A4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7</a:t>
              </a:r>
              <a:endParaRPr lang="zh-CN" altLang="en-US" sz="40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4E36799-2A23-497F-B9F9-1FFF95CDDDF7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6</a:t>
              </a:r>
              <a:endParaRPr lang="zh-CN" altLang="en-US" sz="40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92C57B9-522D-4000-AD0E-8AAFCB5AC10E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2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919A9AA-FB84-48DE-A527-F006AB0D6A67}"/>
              </a:ext>
            </a:extLst>
          </p:cNvPr>
          <p:cNvGrpSpPr/>
          <p:nvPr/>
        </p:nvGrpSpPr>
        <p:grpSpPr>
          <a:xfrm>
            <a:off x="3219450" y="4177664"/>
            <a:ext cx="8777605" cy="1178560"/>
            <a:chOff x="2680970" y="1849120"/>
            <a:chExt cx="9520555" cy="113792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4AA5B3-AC27-4679-AB75-2232EF7089C4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4</a:t>
              </a:r>
              <a:endParaRPr lang="zh-CN" altLang="en-US" sz="40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66CE076-C5B8-4506-9800-92BF1CAE28F4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160AEAE-4746-4256-AA5C-74A932D40CD6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5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4481FE9-8FAD-43D5-A4A6-202C5B503422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8</a:t>
              </a:r>
              <a:endParaRPr lang="zh-CN" altLang="en-US" sz="40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40A8C3-F010-4469-A7FA-AB9C073A5483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7</a:t>
              </a:r>
              <a:endParaRPr lang="zh-CN" altLang="en-US" sz="40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02B7190-33E1-494A-AF51-0DCFB82ECA1F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6</a:t>
              </a:r>
              <a:endParaRPr lang="zh-CN" altLang="en-US" sz="40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143C101-733D-43A9-A30E-B8B73C4ABFB3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2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06A5DE6-62F9-4750-A98B-A0A24797B9CE}"/>
              </a:ext>
            </a:extLst>
          </p:cNvPr>
          <p:cNvGrpSpPr/>
          <p:nvPr/>
        </p:nvGrpSpPr>
        <p:grpSpPr>
          <a:xfrm>
            <a:off x="3219450" y="5509573"/>
            <a:ext cx="8777605" cy="1178560"/>
            <a:chOff x="2680970" y="1849120"/>
            <a:chExt cx="9520555" cy="113792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2CAC5DA-89E1-4B58-BFF1-63A5FC4214ED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4</a:t>
              </a:r>
              <a:endParaRPr lang="zh-CN" altLang="en-US" sz="40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82FFFE9-9E52-4CBF-9C5F-D66354C4DFD4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9A73F79-65E2-4E36-9415-A19C4B67AF01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5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AD76564-1481-4716-A829-4C6AE746F19B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7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7EBA444-6F08-459B-987F-7726DD530369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8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4DBD4AB-47E7-4C87-90EB-6B4F4B21047B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6</a:t>
              </a:r>
              <a:endParaRPr lang="zh-CN" altLang="en-US" sz="40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A38664A-4F23-47AD-B8A7-FA2C3FAD71DC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65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1CCEDC0-2496-4CE1-B8FA-21E63178CFF9}"/>
              </a:ext>
            </a:extLst>
          </p:cNvPr>
          <p:cNvGrpSpPr/>
          <p:nvPr/>
        </p:nvGrpSpPr>
        <p:grpSpPr>
          <a:xfrm>
            <a:off x="1512570" y="469264"/>
            <a:ext cx="8777605" cy="1178560"/>
            <a:chOff x="2680970" y="1849120"/>
            <a:chExt cx="9520555" cy="11379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07E96A-C5E8-4C83-A8E1-4EA9E5546C12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4</a:t>
              </a:r>
              <a:endParaRPr lang="zh-CN" altLang="en-US" sz="40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C83457-D0B3-4E53-B218-3562FBB60465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BB064B8-F68A-4945-A664-C78A377EE5B1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5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CBE80B-62DE-4D92-AB97-70F14E846A35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6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D3543BA-AD93-4ADF-BCA9-E2F432655BFE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7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87A3AC7-B9DE-4295-AAC8-177A92AB0D3A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8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AD82E2-DCA3-4C8C-B1B3-741B694B9FED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2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23870B7-B0B2-40AA-8610-2A4327A7E367}"/>
              </a:ext>
            </a:extLst>
          </p:cNvPr>
          <p:cNvGrpSpPr/>
          <p:nvPr/>
        </p:nvGrpSpPr>
        <p:grpSpPr>
          <a:xfrm>
            <a:off x="1512570" y="1779904"/>
            <a:ext cx="8777605" cy="1178560"/>
            <a:chOff x="2680970" y="1849120"/>
            <a:chExt cx="9520555" cy="113792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36A1E5-4483-4336-A9A8-CF121AEEAA6A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4</a:t>
              </a:r>
              <a:endParaRPr lang="zh-CN" altLang="en-US" sz="40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C5A1F6A-0A6D-4031-9214-BF2C5970DB4A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C60167-C53B-4F46-89B0-F9D682192487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4AF0F7D-053C-4921-9B76-85F83BF05400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5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F48E82B-0E15-44DA-B618-E67F42244DD0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6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CC0D9C-15AC-49C8-8C67-6720C0C15342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</a:rPr>
                <a:t>7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E5D21AB-0213-4C9D-A41D-ECC0DE200D49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2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A23C58D-D96F-4BB0-B198-08A34B33DF8F}"/>
              </a:ext>
            </a:extLst>
          </p:cNvPr>
          <p:cNvGrpSpPr/>
          <p:nvPr/>
        </p:nvGrpSpPr>
        <p:grpSpPr>
          <a:xfrm>
            <a:off x="1512570" y="3090544"/>
            <a:ext cx="8777605" cy="1178560"/>
            <a:chOff x="2680970" y="1849120"/>
            <a:chExt cx="9520555" cy="113792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2077B88-C417-4FD4-AFCF-CBA2ED783BF5}"/>
                </a:ext>
              </a:extLst>
            </p:cNvPr>
            <p:cNvSpPr/>
            <p:nvPr/>
          </p:nvSpPr>
          <p:spPr>
            <a:xfrm>
              <a:off x="41554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2</a:t>
              </a:r>
              <a:endParaRPr lang="zh-CN" altLang="en-US" sz="40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BFEB01E-6DAD-4D1F-B63E-83DCAD9344FA}"/>
                </a:ext>
              </a:extLst>
            </p:cNvPr>
            <p:cNvSpPr/>
            <p:nvPr/>
          </p:nvSpPr>
          <p:spPr>
            <a:xfrm>
              <a:off x="268097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24F8BBE-2739-40C7-9536-BA5C3529D110}"/>
                </a:ext>
              </a:extLst>
            </p:cNvPr>
            <p:cNvSpPr/>
            <p:nvPr/>
          </p:nvSpPr>
          <p:spPr>
            <a:xfrm>
              <a:off x="98348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7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0D84A88-2A8E-438C-8212-DD29F5A3135D}"/>
                </a:ext>
              </a:extLst>
            </p:cNvPr>
            <p:cNvSpPr/>
            <p:nvPr/>
          </p:nvSpPr>
          <p:spPr>
            <a:xfrm>
              <a:off x="568198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4</a:t>
              </a:r>
              <a:endParaRPr lang="zh-CN" altLang="en-US" sz="40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A44467F-B226-4B25-B560-A795F74E3522}"/>
                </a:ext>
              </a:extLst>
            </p:cNvPr>
            <p:cNvSpPr/>
            <p:nvPr/>
          </p:nvSpPr>
          <p:spPr>
            <a:xfrm>
              <a:off x="700151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5</a:t>
              </a:r>
              <a:endParaRPr lang="zh-CN" altLang="en-US" sz="40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5E4789-BB5B-4E3B-8411-6F0EA37A057A}"/>
                </a:ext>
              </a:extLst>
            </p:cNvPr>
            <p:cNvSpPr/>
            <p:nvPr/>
          </p:nvSpPr>
          <p:spPr>
            <a:xfrm>
              <a:off x="8321040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6</a:t>
              </a:r>
              <a:endParaRPr lang="zh-CN" altLang="en-US" sz="40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03B16A7-0FE5-4B93-900A-762E0E071C44}"/>
                </a:ext>
              </a:extLst>
            </p:cNvPr>
            <p:cNvSpPr/>
            <p:nvPr/>
          </p:nvSpPr>
          <p:spPr>
            <a:xfrm>
              <a:off x="11205845" y="1849120"/>
              <a:ext cx="99568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060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8FA30-D1D0-4942-AC11-D7B6A94D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 </a:t>
            </a:r>
            <a:r>
              <a:rPr lang="en-US" altLang="zh-CN" dirty="0"/>
              <a:t>bubble sort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A2B7CA2-D79E-4C4B-A04E-4B86DF490FBF}"/>
              </a:ext>
            </a:extLst>
          </p:cNvPr>
          <p:cNvSpPr txBox="1">
            <a:spLocks/>
          </p:cNvSpPr>
          <p:nvPr/>
        </p:nvSpPr>
        <p:spPr>
          <a:xfrm>
            <a:off x="838200" y="1350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鸡尾酒排序 </a:t>
            </a:r>
            <a:r>
              <a:rPr lang="en-US" altLang="zh-CN" dirty="0"/>
              <a:t>cocktail sort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E645AB-6253-4F1D-A375-336458AA0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27" y="2565897"/>
            <a:ext cx="3483293" cy="3231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813557-ECC6-45D6-932A-1F4FA722A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80" y="2772322"/>
            <a:ext cx="3330396" cy="28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164</Words>
  <Application>Microsoft Office PowerPoint</Application>
  <PresentationFormat>宽屏</PresentationFormat>
  <Paragraphs>130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Sort 排序算法</vt:lpstr>
      <vt:lpstr>PowerPoint 演示文稿</vt:lpstr>
      <vt:lpstr>排序算法</vt:lpstr>
      <vt:lpstr>交换数据</vt:lpstr>
      <vt:lpstr>选择排序 selection sort</vt:lpstr>
      <vt:lpstr>PowerPoint 演示文稿</vt:lpstr>
      <vt:lpstr>插入排序 insertion sort</vt:lpstr>
      <vt:lpstr>PowerPoint 演示文稿</vt:lpstr>
      <vt:lpstr>冒泡排序 bubble sort</vt:lpstr>
      <vt:lpstr>桶排序 bucket sort</vt:lpstr>
      <vt:lpstr>快速排序 quick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 排序算法</dc:title>
  <dc:creator>RUNMING LI</dc:creator>
  <cp:lastModifiedBy>RUNMING LI</cp:lastModifiedBy>
  <cp:revision>13</cp:revision>
  <dcterms:created xsi:type="dcterms:W3CDTF">2017-12-15T04:58:19Z</dcterms:created>
  <dcterms:modified xsi:type="dcterms:W3CDTF">2017-12-15T13:57:03Z</dcterms:modified>
</cp:coreProperties>
</file>