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6C6C"/>
    <a:srgbClr val="4BC94B"/>
    <a:srgbClr val="2929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342" y="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96E4-3C99-4F0A-A8EC-3BB660FD5405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68B6-3BE2-4381-8DCF-2EB699AFA09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154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96E4-3C99-4F0A-A8EC-3BB660FD5405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68B6-3BE2-4381-8DCF-2EB699AFA09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309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96E4-3C99-4F0A-A8EC-3BB660FD5405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68B6-3BE2-4381-8DCF-2EB699AFA09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714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96E4-3C99-4F0A-A8EC-3BB660FD5405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68B6-3BE2-4381-8DCF-2EB699AFA09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981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96E4-3C99-4F0A-A8EC-3BB660FD5405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68B6-3BE2-4381-8DCF-2EB699AFA09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790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96E4-3C99-4F0A-A8EC-3BB660FD5405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68B6-3BE2-4381-8DCF-2EB699AFA09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1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96E4-3C99-4F0A-A8EC-3BB660FD5405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68B6-3BE2-4381-8DCF-2EB699AFA09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407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96E4-3C99-4F0A-A8EC-3BB660FD5405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68B6-3BE2-4381-8DCF-2EB699AFA09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421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96E4-3C99-4F0A-A8EC-3BB660FD5405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68B6-3BE2-4381-8DCF-2EB699AFA09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477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96E4-3C99-4F0A-A8EC-3BB660FD5405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68B6-3BE2-4381-8DCF-2EB699AFA09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05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96E4-3C99-4F0A-A8EC-3BB660FD5405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68B6-3BE2-4381-8DCF-2EB699AFA09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880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796E4-3C99-4F0A-A8EC-3BB660FD5405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068B6-3BE2-4381-8DCF-2EB699AFA09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55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/>
          <a:srcRect l="6507" t="15097" r="54743" b="18681"/>
          <a:stretch/>
        </p:blipFill>
        <p:spPr>
          <a:xfrm>
            <a:off x="-2148840" y="-152400"/>
            <a:ext cx="14173200" cy="681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45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/>
          <a:srcRect l="55251" t="815" r="8333" b="6741"/>
          <a:stretch/>
        </p:blipFill>
        <p:spPr>
          <a:xfrm>
            <a:off x="-3459480" y="-1661160"/>
            <a:ext cx="13319760" cy="950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5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/>
          <a:srcRect r="50000" b="4518"/>
          <a:stretch/>
        </p:blipFill>
        <p:spPr>
          <a:xfrm>
            <a:off x="-5638800" y="-1729740"/>
            <a:ext cx="18288000" cy="982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29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14" y="582683"/>
            <a:ext cx="7292972" cy="5692633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6711519" y="2476870"/>
            <a:ext cx="38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 </a:t>
            </a:r>
            <a:endParaRPr lang="en-GB" dirty="0"/>
          </a:p>
        </p:txBody>
      </p:sp>
      <p:cxnSp>
        <p:nvCxnSpPr>
          <p:cNvPr id="7" name="Connettore 2 6"/>
          <p:cNvCxnSpPr/>
          <p:nvPr/>
        </p:nvCxnSpPr>
        <p:spPr>
          <a:xfrm flipV="1">
            <a:off x="6600027" y="2702177"/>
            <a:ext cx="556729" cy="214740"/>
          </a:xfrm>
          <a:prstGeom prst="straightConnector1">
            <a:avLst/>
          </a:prstGeom>
          <a:ln w="19050">
            <a:solidFill>
              <a:srgbClr val="4BC9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5"/>
          <p:cNvCxnSpPr/>
          <p:nvPr/>
        </p:nvCxnSpPr>
        <p:spPr>
          <a:xfrm>
            <a:off x="5101180" y="5652720"/>
            <a:ext cx="562773" cy="30419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269785" y="5435486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</a:t>
            </a:r>
            <a:endParaRPr lang="en-GB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2584882" y="2034467"/>
            <a:ext cx="48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sky</a:t>
            </a:r>
            <a:endParaRPr lang="en-GB" dirty="0"/>
          </a:p>
        </p:txBody>
      </p:sp>
      <p:cxnSp>
        <p:nvCxnSpPr>
          <p:cNvPr id="11" name="Connettore 2 10"/>
          <p:cNvCxnSpPr/>
          <p:nvPr/>
        </p:nvCxnSpPr>
        <p:spPr>
          <a:xfrm flipH="1" flipV="1">
            <a:off x="2435671" y="1880007"/>
            <a:ext cx="67832" cy="667884"/>
          </a:xfrm>
          <a:prstGeom prst="straightConnector1">
            <a:avLst/>
          </a:prstGeom>
          <a:ln w="19050">
            <a:solidFill>
              <a:srgbClr val="2929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20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/>
          <a:srcRect l="55641" r="7949" b="6525"/>
          <a:stretch/>
        </p:blipFill>
        <p:spPr>
          <a:xfrm>
            <a:off x="-515815" y="-1503485"/>
            <a:ext cx="13317415" cy="961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59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</Words>
  <Application>Microsoft Office PowerPoint</Application>
  <PresentationFormat>Presentazione su schermo (4:3)</PresentationFormat>
  <Paragraphs>3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Giuseppe De Michele</dc:creator>
  <cp:lastModifiedBy>Giuseppe De Michele</cp:lastModifiedBy>
  <cp:revision>8</cp:revision>
  <dcterms:created xsi:type="dcterms:W3CDTF">2015-06-08T14:06:13Z</dcterms:created>
  <dcterms:modified xsi:type="dcterms:W3CDTF">2015-06-10T15:07:57Z</dcterms:modified>
</cp:coreProperties>
</file>