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C903-06C1-4786-87D3-A66B8E110A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4819-B953-4DAC-8C7B-005745B2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49187" y="538418"/>
            <a:ext cx="5763186" cy="472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4803524" y="-3606031"/>
            <a:ext cx="3449781" cy="96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200" dirty="0" smtClean="0"/>
          </a:p>
          <a:p>
            <a:r>
              <a:rPr lang="en-US" sz="40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sz="40000" dirty="0"/>
          </a:p>
        </p:txBody>
      </p:sp>
      <p:sp>
        <p:nvSpPr>
          <p:cNvPr id="9" name="Rectangle 8"/>
          <p:cNvSpPr/>
          <p:nvPr/>
        </p:nvSpPr>
        <p:spPr>
          <a:xfrm>
            <a:off x="5934726" y="2715061"/>
            <a:ext cx="118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GAMES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snake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00" y="955728"/>
            <a:ext cx="1210483" cy="9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ce inva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00" y="2321486"/>
            <a:ext cx="1237327" cy="8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ac 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00" y="3672967"/>
            <a:ext cx="1210482" cy="9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etri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5" t="10209" r="37949" b="16954"/>
          <a:stretch/>
        </p:blipFill>
        <p:spPr bwMode="auto">
          <a:xfrm flipH="1">
            <a:off x="7971347" y="955728"/>
            <a:ext cx="1210482" cy="9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0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Thompson Rivers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S232-01</dc:creator>
  <cp:lastModifiedBy>S232-01</cp:lastModifiedBy>
  <cp:revision>2</cp:revision>
  <dcterms:created xsi:type="dcterms:W3CDTF">2019-08-21T17:14:58Z</dcterms:created>
  <dcterms:modified xsi:type="dcterms:W3CDTF">2019-08-21T17:34:26Z</dcterms:modified>
</cp:coreProperties>
</file>