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83" r:id="rId2"/>
    <p:sldId id="286" r:id="rId3"/>
    <p:sldId id="288" r:id="rId4"/>
    <p:sldId id="289" r:id="rId5"/>
    <p:sldId id="282" r:id="rId6"/>
  </p:sldIdLst>
  <p:sldSz cx="12192000" cy="6858000"/>
  <p:notesSz cx="6858000" cy="9144000"/>
  <p:embeddedFontLst>
    <p:embeddedFont>
      <p:font typeface="Rockwell Condensed" panose="02060603050405020104" pitchFamily="18" charset="0"/>
      <p:regular r:id="rId8"/>
      <p:bold r:id="rId9"/>
    </p:embeddedFont>
    <p:embeddedFont>
      <p:font typeface="Bahnschrift SemiBold Condensed" panose="020B0502040204020203" pitchFamily="34" charset="0"/>
      <p:bold r:id="rId10"/>
    </p:embeddedFont>
    <p:embeddedFont>
      <p:font typeface="Raleway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Bad Script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jt8N4ecqA6nWTDgwvJ9R33KZ1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A37"/>
    <a:srgbClr val="FFA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66" autoAdjust="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17253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681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endParaRPr sz="14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8816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endParaRPr sz="14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87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endParaRPr sz="14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5311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11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D12E8C5-3777-422F-9123-2E78B3DD3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94" y="4421706"/>
            <a:ext cx="2129011" cy="1837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0972AE2-DEF8-4825-A307-0FD687A7E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7" y="261698"/>
            <a:ext cx="3263163" cy="2364519"/>
          </a:xfrm>
          <a:prstGeom prst="rect">
            <a:avLst/>
          </a:prstGeom>
        </p:spPr>
      </p:pic>
      <p:pic>
        <p:nvPicPr>
          <p:cNvPr id="11" name="Google Shape;263;p16">
            <a:extLst>
              <a:ext uri="{FF2B5EF4-FFF2-40B4-BE49-F238E27FC236}">
                <a16:creationId xmlns:a16="http://schemas.microsoft.com/office/drawing/2014/main" xmlns="" id="{1FFD4C6C-62E1-4C71-8AC3-965AD4382C78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612" y="517941"/>
            <a:ext cx="2068840" cy="16230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2067DA9-B1BC-4E71-8FE9-943CA9C2250B}"/>
              </a:ext>
            </a:extLst>
          </p:cNvPr>
          <p:cNvSpPr txBox="1">
            <a:spLocks/>
          </p:cNvSpPr>
          <p:nvPr/>
        </p:nvSpPr>
        <p:spPr>
          <a:xfrm>
            <a:off x="3056166" y="3674610"/>
            <a:ext cx="6079661" cy="6874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schemeClr val="bg2">
                    <a:lumMod val="75000"/>
                  </a:schemeClr>
                </a:solidFill>
                <a:latin typeface="Rockwell Condensed" panose="02060603050405020104"/>
              </a:rPr>
              <a:t>WEEKLY REPORT</a:t>
            </a:r>
            <a:endParaRPr kumimoji="0" lang="en-KE" sz="3200" b="0" i="0" u="none" strike="noStrike" kern="1200" cap="all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Rockwell Condensed" panose="02060603050405020104"/>
              <a:ea typeface="+mj-ea"/>
              <a:cs typeface="+mj-cs"/>
            </a:endParaRPr>
          </a:p>
        </p:txBody>
      </p:sp>
      <p:sp>
        <p:nvSpPr>
          <p:cNvPr id="15" name="Google Shape;126;p4">
            <a:extLst>
              <a:ext uri="{FF2B5EF4-FFF2-40B4-BE49-F238E27FC236}">
                <a16:creationId xmlns:a16="http://schemas.microsoft.com/office/drawing/2014/main" xmlns="" id="{74A2D754-62B8-42CF-90D4-97BBAE82A20F}"/>
              </a:ext>
            </a:extLst>
          </p:cNvPr>
          <p:cNvSpPr txBox="1"/>
          <p:nvPr/>
        </p:nvSpPr>
        <p:spPr>
          <a:xfrm>
            <a:off x="3160152" y="2696219"/>
            <a:ext cx="5871691" cy="111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JIBEBE</a:t>
            </a:r>
            <a:r>
              <a:rPr lang="en-US" sz="5400" b="1" i="0" u="none" strike="noStrike" cap="none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sym typeface="Arial"/>
              </a:rPr>
              <a:t> INTERNSHIP </a:t>
            </a:r>
            <a:r>
              <a:rPr lang="en-US" sz="54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  <a:sym typeface="Arial"/>
              </a:rPr>
              <a:t>2022</a:t>
            </a:r>
            <a:endParaRPr sz="3200" b="1" i="0" u="none" strike="noStrike" cap="none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83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26A4549-D72A-46DF-8508-65E13F0F1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08" y="2692177"/>
            <a:ext cx="3700811" cy="3193946"/>
          </a:xfrm>
          <a:prstGeom prst="rect">
            <a:avLst/>
          </a:prstGeom>
        </p:spPr>
      </p:pic>
      <p:sp>
        <p:nvSpPr>
          <p:cNvPr id="165" name="Google Shape;165;p7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lt1">
              <a:alpha val="9529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198368" y="1265422"/>
            <a:ext cx="99955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02258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222A35"/>
                </a:solidFill>
                <a:latin typeface="Raleway"/>
                <a:ea typeface="Raleway"/>
                <a:cs typeface="Raleway"/>
                <a:sym typeface="Raleway"/>
              </a:rPr>
              <a:t>What you do with this </a:t>
            </a:r>
            <a:r>
              <a:rPr lang="en-US" sz="2000" dirty="0">
                <a:solidFill>
                  <a:srgbClr val="222A35"/>
                </a:solidFill>
                <a:latin typeface="Raleway"/>
                <a:ea typeface="Raleway"/>
                <a:cs typeface="Raleway"/>
                <a:sym typeface="Raleway"/>
              </a:rPr>
              <a:t>space in the real deal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93" y="5633606"/>
            <a:ext cx="1681915" cy="10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60;p16">
            <a:extLst>
              <a:ext uri="{FF2B5EF4-FFF2-40B4-BE49-F238E27FC236}">
                <a16:creationId xmlns:a16="http://schemas.microsoft.com/office/drawing/2014/main" xmlns="" id="{C72D9EB4-F81A-4E08-845B-FB9B8CB36EC0}"/>
              </a:ext>
            </a:extLst>
          </p:cNvPr>
          <p:cNvSpPr/>
          <p:nvPr/>
        </p:nvSpPr>
        <p:spPr>
          <a:xfrm>
            <a:off x="0" y="0"/>
            <a:ext cx="12192000" cy="761999"/>
          </a:xfrm>
          <a:prstGeom prst="rect">
            <a:avLst/>
          </a:prstGeom>
          <a:solidFill>
            <a:srgbClr val="323F4F">
              <a:alpha val="8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72CB089-22E6-4F91-A026-B67EA5C819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198368" y="107541"/>
            <a:ext cx="633708" cy="546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CDC39B6-E047-48C6-B674-583336C25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9" y="5988460"/>
            <a:ext cx="1051599" cy="761999"/>
          </a:xfrm>
          <a:prstGeom prst="rect">
            <a:avLst/>
          </a:prstGeom>
        </p:spPr>
      </p:pic>
      <p:sp>
        <p:nvSpPr>
          <p:cNvPr id="170" name="Google Shape;170;p7"/>
          <p:cNvSpPr txBox="1"/>
          <p:nvPr/>
        </p:nvSpPr>
        <p:spPr>
          <a:xfrm>
            <a:off x="1044118" y="175294"/>
            <a:ext cx="3575257" cy="56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TITLE HERE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263;p16">
            <a:extLst>
              <a:ext uri="{FF2B5EF4-FFF2-40B4-BE49-F238E27FC236}">
                <a16:creationId xmlns:a16="http://schemas.microsoft.com/office/drawing/2014/main" xmlns="" id="{C9968FBA-AFA5-43E9-A394-60EBD28C6AB9}"/>
              </a:ext>
            </a:extLst>
          </p:cNvPr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068" y="5988460"/>
            <a:ext cx="702656" cy="767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55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26A4549-D72A-46DF-8508-65E13F0F1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08" y="2692177"/>
            <a:ext cx="3700811" cy="3193946"/>
          </a:xfrm>
          <a:prstGeom prst="rect">
            <a:avLst/>
          </a:prstGeom>
        </p:spPr>
      </p:pic>
      <p:sp>
        <p:nvSpPr>
          <p:cNvPr id="165" name="Google Shape;165;p7"/>
          <p:cNvSpPr/>
          <p:nvPr/>
        </p:nvSpPr>
        <p:spPr>
          <a:xfrm>
            <a:off x="111779" y="0"/>
            <a:ext cx="12192000" cy="6857999"/>
          </a:xfrm>
          <a:prstGeom prst="rect">
            <a:avLst/>
          </a:prstGeom>
          <a:solidFill>
            <a:schemeClr val="lt1">
              <a:alpha val="9529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2765728" y="568320"/>
            <a:ext cx="999558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02258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222A35"/>
                </a:solidFill>
                <a:latin typeface="Raleway"/>
                <a:ea typeface="Raleway"/>
                <a:cs typeface="Raleway"/>
                <a:sym typeface="Raleway"/>
              </a:rPr>
              <a:t>What you do with this </a:t>
            </a:r>
            <a:r>
              <a:rPr lang="en-US" sz="2000" dirty="0">
                <a:solidFill>
                  <a:srgbClr val="222A35"/>
                </a:solidFill>
                <a:latin typeface="Raleway"/>
                <a:ea typeface="Raleway"/>
                <a:cs typeface="Raleway"/>
                <a:sym typeface="Raleway"/>
              </a:rPr>
              <a:t>space in the real deal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93" y="5633606"/>
            <a:ext cx="1681915" cy="10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60;p16">
            <a:extLst>
              <a:ext uri="{FF2B5EF4-FFF2-40B4-BE49-F238E27FC236}">
                <a16:creationId xmlns:a16="http://schemas.microsoft.com/office/drawing/2014/main" xmlns="" id="{C72D9EB4-F81A-4E08-845B-FB9B8CB36EC0}"/>
              </a:ext>
            </a:extLst>
          </p:cNvPr>
          <p:cNvSpPr/>
          <p:nvPr/>
        </p:nvSpPr>
        <p:spPr>
          <a:xfrm>
            <a:off x="0" y="0"/>
            <a:ext cx="2656114" cy="6857999"/>
          </a:xfrm>
          <a:prstGeom prst="rect">
            <a:avLst/>
          </a:prstGeom>
          <a:solidFill>
            <a:srgbClr val="323F4F">
              <a:alpha val="8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72CB089-22E6-4F91-A026-B67EA5C819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86727" y="127144"/>
            <a:ext cx="793007" cy="684396"/>
          </a:xfrm>
          <a:prstGeom prst="rect">
            <a:avLst/>
          </a:prstGeom>
        </p:spPr>
      </p:pic>
      <p:sp>
        <p:nvSpPr>
          <p:cNvPr id="170" name="Google Shape;170;p7"/>
          <p:cNvSpPr txBox="1"/>
          <p:nvPr/>
        </p:nvSpPr>
        <p:spPr>
          <a:xfrm>
            <a:off x="111779" y="986834"/>
            <a:ext cx="2192568" cy="56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TITLES HERE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86;p1">
            <a:extLst>
              <a:ext uri="{FF2B5EF4-FFF2-40B4-BE49-F238E27FC236}">
                <a16:creationId xmlns:a16="http://schemas.microsoft.com/office/drawing/2014/main" xmlns="" id="{E1AD177C-C754-42B9-9C63-6E758DC27CAE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14" y="6158156"/>
            <a:ext cx="918711" cy="66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63;p16">
            <a:extLst>
              <a:ext uri="{FF2B5EF4-FFF2-40B4-BE49-F238E27FC236}">
                <a16:creationId xmlns:a16="http://schemas.microsoft.com/office/drawing/2014/main" xmlns="" id="{5A615CF5-EB55-4D60-8C3B-EF66D978AB15}"/>
              </a:ext>
            </a:extLst>
          </p:cNvPr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208" y="5988460"/>
            <a:ext cx="946377" cy="767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09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26A4549-D72A-46DF-8508-65E13F0F1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08" y="2692177"/>
            <a:ext cx="3700811" cy="3193946"/>
          </a:xfrm>
          <a:prstGeom prst="rect">
            <a:avLst/>
          </a:prstGeom>
        </p:spPr>
      </p:pic>
      <p:sp>
        <p:nvSpPr>
          <p:cNvPr id="165" name="Google Shape;165;p7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lt1">
              <a:alpha val="9529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293" y="5633606"/>
            <a:ext cx="1681915" cy="10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72CB089-22E6-4F91-A026-B67EA5C819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198368" y="107541"/>
            <a:ext cx="633708" cy="546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CDC39B6-E047-48C6-B674-583336C25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9" y="5988460"/>
            <a:ext cx="1051599" cy="761999"/>
          </a:xfrm>
          <a:prstGeom prst="rect">
            <a:avLst/>
          </a:prstGeom>
        </p:spPr>
      </p:pic>
      <p:pic>
        <p:nvPicPr>
          <p:cNvPr id="7" name="Google Shape;263;p16">
            <a:extLst>
              <a:ext uri="{FF2B5EF4-FFF2-40B4-BE49-F238E27FC236}">
                <a16:creationId xmlns:a16="http://schemas.microsoft.com/office/drawing/2014/main" xmlns="" id="{C817E165-D6F8-43B6-9FBC-511AE5BF62D5}"/>
              </a:ext>
            </a:extLst>
          </p:cNvPr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068" y="5988460"/>
            <a:ext cx="702656" cy="767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080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9EE4254-9A69-40C4-88E9-37C7A32C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08" y="2692177"/>
            <a:ext cx="3700811" cy="3193946"/>
          </a:xfrm>
          <a:prstGeom prst="rect">
            <a:avLst/>
          </a:prstGeom>
        </p:spPr>
      </p:pic>
      <p:sp>
        <p:nvSpPr>
          <p:cNvPr id="85" name="Google Shape;85;p1"/>
          <p:cNvSpPr/>
          <p:nvPr/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rgbClr val="323F4F">
              <a:alpha val="72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86;p1">
            <a:extLst>
              <a:ext uri="{FF2B5EF4-FFF2-40B4-BE49-F238E27FC236}">
                <a16:creationId xmlns:a16="http://schemas.microsoft.com/office/drawing/2014/main" xmlns="" id="{38E2A73E-C5E2-444A-AC54-81A6668F670C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27" y="433633"/>
            <a:ext cx="3317543" cy="24039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7;p1">
            <a:extLst>
              <a:ext uri="{FF2B5EF4-FFF2-40B4-BE49-F238E27FC236}">
                <a16:creationId xmlns:a16="http://schemas.microsoft.com/office/drawing/2014/main" xmlns="" id="{6D762719-4A6A-43C0-83A3-1A559E7FC9E1}"/>
              </a:ext>
            </a:extLst>
          </p:cNvPr>
          <p:cNvSpPr/>
          <p:nvPr/>
        </p:nvSpPr>
        <p:spPr>
          <a:xfrm>
            <a:off x="3994781" y="3384799"/>
            <a:ext cx="401955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400" b="1" i="0" u="none" strike="noStrike" cap="none" dirty="0" smtClean="0">
                <a:solidFill>
                  <a:schemeClr val="lt1"/>
                </a:solidFill>
                <a:latin typeface="Bad Script"/>
                <a:ea typeface="Bad Script"/>
                <a:cs typeface="Bad Script"/>
                <a:sym typeface="Bad Script"/>
              </a:rPr>
              <a:t>Thank You</a:t>
            </a:r>
            <a:endParaRPr sz="5400" b="1" i="0" u="none" strike="noStrike" cap="none" dirty="0">
              <a:solidFill>
                <a:schemeClr val="lt1"/>
              </a:solidFill>
              <a:latin typeface="Bad Script"/>
              <a:ea typeface="Bad Script"/>
              <a:cs typeface="Bad Script"/>
              <a:sym typeface="Bad Script"/>
            </a:endParaRPr>
          </a:p>
        </p:txBody>
      </p:sp>
      <p:pic>
        <p:nvPicPr>
          <p:cNvPr id="12" name="Google Shape;263;p16">
            <a:extLst>
              <a:ext uri="{FF2B5EF4-FFF2-40B4-BE49-F238E27FC236}">
                <a16:creationId xmlns:a16="http://schemas.microsoft.com/office/drawing/2014/main" xmlns="" id="{E049122D-0E6A-47B9-B21F-BF0B13615FC9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072" y="1126435"/>
            <a:ext cx="2254371" cy="1499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33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31</Words>
  <Application>Microsoft Office PowerPoint</Application>
  <PresentationFormat>Widescreen</PresentationFormat>
  <Paragraphs>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Rockwell Condensed</vt:lpstr>
      <vt:lpstr>Bahnschrift SemiBold Condensed</vt:lpstr>
      <vt:lpstr>Raleway</vt:lpstr>
      <vt:lpstr>Calibri</vt:lpstr>
      <vt:lpstr>Bad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Obed</dc:creator>
  <cp:lastModifiedBy>Microsoft account</cp:lastModifiedBy>
  <cp:revision>20</cp:revision>
  <dcterms:created xsi:type="dcterms:W3CDTF">2021-08-14T15:49:41Z</dcterms:created>
  <dcterms:modified xsi:type="dcterms:W3CDTF">2022-03-02T05:11:56Z</dcterms:modified>
</cp:coreProperties>
</file>