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D33-30E4-448F-BE46-D6CA95E8A47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328699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Jibebe Internship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Progress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report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Electric team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Name: Amos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Wanene</a:t>
            </a:r>
            <a:endParaRPr lang="en-US" sz="32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118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completed last week</a:t>
            </a:r>
            <a:endParaRPr lang="en-US" sz="3200" b="0" dirty="0" smtClean="0">
              <a:effectLst/>
            </a:endParaRP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53737" y="1628507"/>
            <a:ext cx="903949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200"/>
              </a:spcAft>
            </a:pPr>
            <a:r>
              <a:rPr lang="en-US" dirty="0" smtClean="0"/>
              <a:t>[#1] Set project name – The project name was set as Jibebe in the a student meeting </a:t>
            </a:r>
            <a:r>
              <a:rPr lang="en-US" dirty="0" smtClean="0"/>
              <a:t>with</a:t>
            </a:r>
            <a:r>
              <a:rPr lang="en-US" dirty="0" smtClean="0"/>
              <a:t> Dr. </a:t>
            </a:r>
            <a:r>
              <a:rPr lang="en-US" dirty="0" smtClean="0"/>
              <a:t>Aoki.</a:t>
            </a:r>
            <a:endParaRPr lang="en-US" dirty="0" smtClean="0"/>
          </a:p>
          <a:p>
            <a:pPr marL="457200">
              <a:spcAft>
                <a:spcPts val="1200"/>
              </a:spcAft>
            </a:pPr>
            <a:r>
              <a:rPr lang="en-US" dirty="0" smtClean="0"/>
              <a:t>[#12] Motor sizing for tricycle – The motor was appropriately sized for the load requirement. This was necessary because a small motor would not be sufficient to cater for a larger load whereas a large motor would operate low on its efficiency curve for a smaller load. Calculations can be found in the electric team folder of Jibebe repository with the title ‘Choice of battery for motor for tricycle’,</a:t>
            </a:r>
          </a:p>
          <a:p>
            <a:pPr marL="457200">
              <a:spcAft>
                <a:spcPts val="1200"/>
              </a:spcAft>
            </a:pPr>
            <a:r>
              <a:rPr lang="en-US" dirty="0" smtClean="0"/>
              <a:t>[#13] Determination of required electric components – Brainstorming was done by the team and a list of necessary equipment was made and generated. A Bill of Materials was prepared. A diagram can be seen in the next slide.</a:t>
            </a: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8" y="609599"/>
            <a:ext cx="1020644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807610"/>
            <a:ext cx="9335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in this week</a:t>
            </a:r>
            <a:endParaRPr lang="en-US" sz="3200" b="0" dirty="0" smtClean="0">
              <a:effectLst/>
            </a:endParaRP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40526" y="1730940"/>
            <a:ext cx="788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● [#14] Electric system experiments</a:t>
            </a:r>
          </a:p>
          <a:p>
            <a:r>
              <a:rPr lang="en-US" dirty="0" smtClean="0"/>
              <a:t>● [#11] Mechanism for starting motor</a:t>
            </a:r>
          </a:p>
        </p:txBody>
      </p:sp>
    </p:spTree>
    <p:extLst>
      <p:ext uri="{BB962C8B-B14F-4D97-AF65-F5344CB8AC3E}">
        <p14:creationId xmlns:p14="http://schemas.microsoft.com/office/powerpoint/2010/main" val="7035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646" y="607312"/>
            <a:ext cx="8238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Timeline</a:t>
            </a:r>
            <a:endParaRPr lang="en-US" sz="32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16805"/>
              </p:ext>
            </p:extLst>
          </p:nvPr>
        </p:nvGraphicFramePr>
        <p:xfrm>
          <a:off x="812800" y="1660192"/>
          <a:ext cx="9707154" cy="3235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35718">
                  <a:extLst>
                    <a:ext uri="{9D8B030D-6E8A-4147-A177-3AD203B41FA5}">
                      <a16:colId xmlns:a16="http://schemas.microsoft.com/office/drawing/2014/main" val="3565720243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val="4021364264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val="334573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 Week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85740"/>
                  </a:ext>
                </a:extLst>
              </a:tr>
              <a:tr h="33565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required Battery Pack for Motor and Speed Control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691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</a:t>
                      </a:r>
                      <a:r>
                        <a:rPr lang="en-US" baseline="0" dirty="0" smtClean="0"/>
                        <a:t> systems experiment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32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of charging system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753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78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81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50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7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2022-01-21T14:50:25Z</dcterms:created>
  <dcterms:modified xsi:type="dcterms:W3CDTF">2022-01-21T16:32:41Z</dcterms:modified>
</cp:coreProperties>
</file>