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A385A5-EF3D-4874-8EFC-0F199EC8F74D}">
  <a:tblStyle styleId="{79A385A5-EF3D-4874-8EFC-0F199EC8F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87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71be5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71be5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71be59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071be59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71be5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71be5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625" y="654450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Internship 2022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Progress report </a:t>
            </a:r>
            <a:r>
              <a:rPr lang="en" sz="3580" dirty="0" smtClean="0"/>
              <a:t>on E-tricycle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/>
              <a:t>Name: </a:t>
            </a:r>
            <a:r>
              <a:rPr lang="en" sz="2000" dirty="0" smtClean="0"/>
              <a:t>Brian Muindi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625" y="654450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Internship 2022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Progress report </a:t>
            </a:r>
            <a:r>
              <a:rPr lang="en" sz="3580" dirty="0" smtClean="0"/>
              <a:t>on E-tricycle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/>
              <a:t>Name: </a:t>
            </a:r>
            <a:r>
              <a:rPr lang="en" sz="2000" dirty="0" smtClean="0"/>
              <a:t>Brian Muindi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503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 last week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[#Github issue </a:t>
            </a:r>
            <a:r>
              <a:rPr lang="en" dirty="0" smtClean="0"/>
              <a:t>11]Mechanism</a:t>
            </a:r>
            <a:r>
              <a:rPr lang="en" u="sng" dirty="0" smtClean="0"/>
              <a:t> for starting motor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791357"/>
            <a:ext cx="4625824" cy="1897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7007" y="1692166"/>
            <a:ext cx="38572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Why select the electromagnetic clutch?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 precision torque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Superior durability and long life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Stable slip torque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20414"/>
            <a:ext cx="8520600" cy="4148461"/>
          </a:xfrm>
        </p:spPr>
        <p:txBody>
          <a:bodyPr/>
          <a:lstStyle/>
          <a:p>
            <a:r>
              <a:rPr lang="en" dirty="0"/>
              <a:t>[#Github issue </a:t>
            </a:r>
            <a:r>
              <a:rPr lang="en" dirty="0" smtClean="0"/>
              <a:t>19]3D modelling of the tricycle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071"/>
            <a:ext cx="8008883" cy="4159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462" y="1114097"/>
            <a:ext cx="34263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Parts redesigned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Steering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Braking mechanism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Rear wheels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Motor positioning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2" y="1490377"/>
            <a:ext cx="6411310" cy="3329726"/>
          </a:xfrm>
          <a:prstGeom prst="rect">
            <a:avLst/>
          </a:prstGeom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in this week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[#Github issue </a:t>
            </a:r>
            <a:r>
              <a:rPr lang="en" dirty="0" smtClean="0"/>
              <a:t>number 20] Shaft design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18538" y="3457903"/>
            <a:ext cx="451945" cy="1362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20" y="359052"/>
            <a:ext cx="8520600" cy="3416400"/>
          </a:xfrm>
        </p:spPr>
        <p:txBody>
          <a:bodyPr/>
          <a:lstStyle/>
          <a:p>
            <a:r>
              <a:rPr lang="en" dirty="0"/>
              <a:t>[#Github issue number </a:t>
            </a:r>
            <a:r>
              <a:rPr lang="en" dirty="0" smtClean="0"/>
              <a:t>21] Design of chain drive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7" y="955354"/>
            <a:ext cx="4721956" cy="2223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6814" y="1281274"/>
            <a:ext cx="253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No of teeth on sprockets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Length of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9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4200169625"/>
              </p:ext>
            </p:extLst>
          </p:nvPr>
        </p:nvGraphicFramePr>
        <p:xfrm>
          <a:off x="311700" y="572700"/>
          <a:ext cx="7263662" cy="4419330"/>
        </p:xfrm>
        <a:graphic>
          <a:graphicData uri="http://schemas.openxmlformats.org/drawingml/2006/table">
            <a:tbl>
              <a:tblPr>
                <a:noFill/>
                <a:tableStyleId>{79A385A5-EF3D-4874-8EFC-0F199EC8F74D}</a:tableStyleId>
              </a:tblPr>
              <a:tblGrid>
                <a:gridCol w="91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Month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Intern week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Tasks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36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Jan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Taking measurements</a:t>
                      </a:r>
                      <a:r>
                        <a:rPr lang="en-US" baseline="0" dirty="0" smtClean="0"/>
                        <a:t> and 3D modelling of the tricycle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Mechanism for starting the motor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Identification</a:t>
                      </a:r>
                      <a:r>
                        <a:rPr lang="en-US" baseline="0" dirty="0" smtClean="0"/>
                        <a:t> of parts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Design of</a:t>
                      </a:r>
                      <a:r>
                        <a:rPr lang="en-US" baseline="0" dirty="0" smtClean="0"/>
                        <a:t> chain drive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/>
                        <a:t>Shaft design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/>
                        <a:t>Acquisition of parts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6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Feb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142</Words>
  <Application>Microsoft Office PowerPoint</Application>
  <PresentationFormat>On-screen Show (16:9)</PresentationFormat>
  <Paragraphs>49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Simple Light</vt:lpstr>
      <vt:lpstr> Internship 2022  Progress report on E-tricycle  Name: Brian Muindi</vt:lpstr>
      <vt:lpstr> Internship 2022  Progress report on E-tricycle  Name: Brian Muindi</vt:lpstr>
      <vt:lpstr>Tasks completed last week</vt:lpstr>
      <vt:lpstr>PowerPoint Presentation</vt:lpstr>
      <vt:lpstr>Tasks in this week</vt:lpstr>
      <vt:lpstr>PowerPoint Presentation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2022  Progress report format  for team meeting  Name: Brian Muindi</dc:title>
  <dc:creator>NJENGA GITHINJI</dc:creator>
  <cp:lastModifiedBy>NJENGA GITHINJI</cp:lastModifiedBy>
  <cp:revision>11</cp:revision>
  <dcterms:modified xsi:type="dcterms:W3CDTF">2022-01-26T07:06:25Z</dcterms:modified>
</cp:coreProperties>
</file>