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7" r:id="rId10"/>
    <p:sldId id="268" r:id="rId11"/>
  </p:sldIdLst>
  <p:sldSz cx="12192000" cy="6858000"/>
  <p:notesSz cx="6858000" cy="9144000"/>
  <p:defaultTextStyle>
    <a:defPPr>
      <a:defRPr lang="aa-E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9" d="100"/>
          <a:sy n="49" d="100"/>
        </p:scale>
        <p:origin x="84"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ynthia Kemboi" userId="2c13812037c880b1" providerId="LiveId" clId="{D240CDD6-9A6C-4DAA-B9B5-4D634356B545}"/>
    <pc:docChg chg="undo custSel addSld modSld">
      <pc:chgData name="Cynthia Kemboi" userId="2c13812037c880b1" providerId="LiveId" clId="{D240CDD6-9A6C-4DAA-B9B5-4D634356B545}" dt="2022-01-13T06:59:35.975" v="357" actId="20577"/>
      <pc:docMkLst>
        <pc:docMk/>
      </pc:docMkLst>
      <pc:sldChg chg="addSp modSp mod">
        <pc:chgData name="Cynthia Kemboi" userId="2c13812037c880b1" providerId="LiveId" clId="{D240CDD6-9A6C-4DAA-B9B5-4D634356B545}" dt="2022-01-13T06:26:59.033" v="16" actId="1076"/>
        <pc:sldMkLst>
          <pc:docMk/>
          <pc:sldMk cId="3892248065" sldId="264"/>
        </pc:sldMkLst>
        <pc:spChg chg="mod">
          <ac:chgData name="Cynthia Kemboi" userId="2c13812037c880b1" providerId="LiveId" clId="{D240CDD6-9A6C-4DAA-B9B5-4D634356B545}" dt="2022-01-13T06:26:30.725" v="11" actId="20577"/>
          <ac:spMkLst>
            <pc:docMk/>
            <pc:sldMk cId="3892248065" sldId="264"/>
            <ac:spMk id="3" creationId="{36E34267-B27B-4C7F-B91E-1EA93984A499}"/>
          </ac:spMkLst>
        </pc:spChg>
        <pc:picChg chg="add mod">
          <ac:chgData name="Cynthia Kemboi" userId="2c13812037c880b1" providerId="LiveId" clId="{D240CDD6-9A6C-4DAA-B9B5-4D634356B545}" dt="2022-01-13T06:26:59.033" v="16" actId="1076"/>
          <ac:picMkLst>
            <pc:docMk/>
            <pc:sldMk cId="3892248065" sldId="264"/>
            <ac:picMk id="2" creationId="{B082FF21-AC94-469C-9C53-6E42B76D94AF}"/>
          </ac:picMkLst>
        </pc:picChg>
      </pc:sldChg>
      <pc:sldChg chg="addSp delSp modSp new mod">
        <pc:chgData name="Cynthia Kemboi" userId="2c13812037c880b1" providerId="LiveId" clId="{D240CDD6-9A6C-4DAA-B9B5-4D634356B545}" dt="2022-01-13T06:39:57.204" v="169" actId="20577"/>
        <pc:sldMkLst>
          <pc:docMk/>
          <pc:sldMk cId="2105691092" sldId="265"/>
        </pc:sldMkLst>
        <pc:spChg chg="del">
          <ac:chgData name="Cynthia Kemboi" userId="2c13812037c880b1" providerId="LiveId" clId="{D240CDD6-9A6C-4DAA-B9B5-4D634356B545}" dt="2022-01-13T06:27:20.044" v="18" actId="478"/>
          <ac:spMkLst>
            <pc:docMk/>
            <pc:sldMk cId="2105691092" sldId="265"/>
            <ac:spMk id="2" creationId="{1D0ECB86-FBEC-4B57-A94F-21247661240C}"/>
          </ac:spMkLst>
        </pc:spChg>
        <pc:spChg chg="mod">
          <ac:chgData name="Cynthia Kemboi" userId="2c13812037c880b1" providerId="LiveId" clId="{D240CDD6-9A6C-4DAA-B9B5-4D634356B545}" dt="2022-01-13T06:39:57.204" v="169" actId="20577"/>
          <ac:spMkLst>
            <pc:docMk/>
            <pc:sldMk cId="2105691092" sldId="265"/>
            <ac:spMk id="3" creationId="{6247F85D-11D1-44D4-98C8-63062DB2137E}"/>
          </ac:spMkLst>
        </pc:spChg>
        <pc:picChg chg="add mod">
          <ac:chgData name="Cynthia Kemboi" userId="2c13812037c880b1" providerId="LiveId" clId="{D240CDD6-9A6C-4DAA-B9B5-4D634356B545}" dt="2022-01-13T06:35:44.279" v="98" actId="14100"/>
          <ac:picMkLst>
            <pc:docMk/>
            <pc:sldMk cId="2105691092" sldId="265"/>
            <ac:picMk id="4" creationId="{B7830A96-00EA-4AD3-8315-3783DD9A8213}"/>
          </ac:picMkLst>
        </pc:picChg>
      </pc:sldChg>
      <pc:sldChg chg="addSp delSp modSp new mod">
        <pc:chgData name="Cynthia Kemboi" userId="2c13812037c880b1" providerId="LiveId" clId="{D240CDD6-9A6C-4DAA-B9B5-4D634356B545}" dt="2022-01-13T06:52:35.225" v="226" actId="14100"/>
        <pc:sldMkLst>
          <pc:docMk/>
          <pc:sldMk cId="2736400902" sldId="266"/>
        </pc:sldMkLst>
        <pc:spChg chg="del">
          <ac:chgData name="Cynthia Kemboi" userId="2c13812037c880b1" providerId="LiveId" clId="{D240CDD6-9A6C-4DAA-B9B5-4D634356B545}" dt="2022-01-13T06:40:41.522" v="171" actId="478"/>
          <ac:spMkLst>
            <pc:docMk/>
            <pc:sldMk cId="2736400902" sldId="266"/>
            <ac:spMk id="2" creationId="{53A61BD0-95F2-49EA-A5F3-CF4998FE7878}"/>
          </ac:spMkLst>
        </pc:spChg>
        <pc:spChg chg="mod">
          <ac:chgData name="Cynthia Kemboi" userId="2c13812037c880b1" providerId="LiveId" clId="{D240CDD6-9A6C-4DAA-B9B5-4D634356B545}" dt="2022-01-13T06:52:14.105" v="220" actId="5793"/>
          <ac:spMkLst>
            <pc:docMk/>
            <pc:sldMk cId="2736400902" sldId="266"/>
            <ac:spMk id="3" creationId="{AB2C9FB4-24D2-4660-B99D-007A972498DA}"/>
          </ac:spMkLst>
        </pc:spChg>
        <pc:picChg chg="add mod">
          <ac:chgData name="Cynthia Kemboi" userId="2c13812037c880b1" providerId="LiveId" clId="{D240CDD6-9A6C-4DAA-B9B5-4D634356B545}" dt="2022-01-13T06:52:35.225" v="226" actId="14100"/>
          <ac:picMkLst>
            <pc:docMk/>
            <pc:sldMk cId="2736400902" sldId="266"/>
            <ac:picMk id="4" creationId="{2CB78960-2BA5-4901-B72A-71B586EFEC57}"/>
          </ac:picMkLst>
        </pc:picChg>
      </pc:sldChg>
      <pc:sldChg chg="addSp delSp modSp new mod">
        <pc:chgData name="Cynthia Kemboi" userId="2c13812037c880b1" providerId="LiveId" clId="{D240CDD6-9A6C-4DAA-B9B5-4D634356B545}" dt="2022-01-13T06:59:35.975" v="357" actId="20577"/>
        <pc:sldMkLst>
          <pc:docMk/>
          <pc:sldMk cId="3471246660" sldId="267"/>
        </pc:sldMkLst>
        <pc:spChg chg="del">
          <ac:chgData name="Cynthia Kemboi" userId="2c13812037c880b1" providerId="LiveId" clId="{D240CDD6-9A6C-4DAA-B9B5-4D634356B545}" dt="2022-01-13T06:52:47.160" v="228" actId="478"/>
          <ac:spMkLst>
            <pc:docMk/>
            <pc:sldMk cId="3471246660" sldId="267"/>
            <ac:spMk id="2" creationId="{CD493A69-167F-4556-8412-6C3AFC3D6F4E}"/>
          </ac:spMkLst>
        </pc:spChg>
        <pc:spChg chg="mod">
          <ac:chgData name="Cynthia Kemboi" userId="2c13812037c880b1" providerId="LiveId" clId="{D240CDD6-9A6C-4DAA-B9B5-4D634356B545}" dt="2022-01-13T06:59:35.975" v="357" actId="20577"/>
          <ac:spMkLst>
            <pc:docMk/>
            <pc:sldMk cId="3471246660" sldId="267"/>
            <ac:spMk id="3" creationId="{9DA69B23-C176-4BA5-BEED-00834C540080}"/>
          </ac:spMkLst>
        </pc:spChg>
        <pc:picChg chg="add mod">
          <ac:chgData name="Cynthia Kemboi" userId="2c13812037c880b1" providerId="LiveId" clId="{D240CDD6-9A6C-4DAA-B9B5-4D634356B545}" dt="2022-01-13T06:56:07.728" v="252" actId="14100"/>
          <ac:picMkLst>
            <pc:docMk/>
            <pc:sldMk cId="3471246660" sldId="267"/>
            <ac:picMk id="4" creationId="{2FBFFBF2-5F8F-4D3C-8E92-F36358DCB5F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47EF-8EAA-468B-BDF8-1620F57199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a-ET"/>
          </a:p>
        </p:txBody>
      </p:sp>
      <p:sp>
        <p:nvSpPr>
          <p:cNvPr id="3" name="Subtitle 2">
            <a:extLst>
              <a:ext uri="{FF2B5EF4-FFF2-40B4-BE49-F238E27FC236}">
                <a16:creationId xmlns:a16="http://schemas.microsoft.com/office/drawing/2014/main" id="{2F297446-01CF-4D5A-A60B-B36BA1546F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a-ET"/>
          </a:p>
        </p:txBody>
      </p:sp>
      <p:sp>
        <p:nvSpPr>
          <p:cNvPr id="4" name="Date Placeholder 3">
            <a:extLst>
              <a:ext uri="{FF2B5EF4-FFF2-40B4-BE49-F238E27FC236}">
                <a16:creationId xmlns:a16="http://schemas.microsoft.com/office/drawing/2014/main" id="{53EE863D-5A06-4DA4-A427-C78CD9ED33F3}"/>
              </a:ext>
            </a:extLst>
          </p:cNvPr>
          <p:cNvSpPr>
            <a:spLocks noGrp="1"/>
          </p:cNvSpPr>
          <p:nvPr>
            <p:ph type="dt" sz="half" idx="10"/>
          </p:nvPr>
        </p:nvSpPr>
        <p:spPr/>
        <p:txBody>
          <a:bodyPr/>
          <a:lstStyle/>
          <a:p>
            <a:fld id="{D17FF9DD-4043-4763-9410-8C099C670C3B}" type="datetimeFigureOut">
              <a:rPr lang="aa-ET" smtClean="0"/>
              <a:t>01/17/2022</a:t>
            </a:fld>
            <a:endParaRPr lang="aa-ET"/>
          </a:p>
        </p:txBody>
      </p:sp>
      <p:sp>
        <p:nvSpPr>
          <p:cNvPr id="5" name="Footer Placeholder 4">
            <a:extLst>
              <a:ext uri="{FF2B5EF4-FFF2-40B4-BE49-F238E27FC236}">
                <a16:creationId xmlns:a16="http://schemas.microsoft.com/office/drawing/2014/main" id="{8DC98943-4320-488B-AD61-D3A6CAE8258D}"/>
              </a:ext>
            </a:extLst>
          </p:cNvPr>
          <p:cNvSpPr>
            <a:spLocks noGrp="1"/>
          </p:cNvSpPr>
          <p:nvPr>
            <p:ph type="ftr" sz="quarter" idx="11"/>
          </p:nvPr>
        </p:nvSpPr>
        <p:spPr/>
        <p:txBody>
          <a:bodyPr/>
          <a:lstStyle/>
          <a:p>
            <a:endParaRPr lang="aa-ET"/>
          </a:p>
        </p:txBody>
      </p:sp>
      <p:sp>
        <p:nvSpPr>
          <p:cNvPr id="6" name="Slide Number Placeholder 5">
            <a:extLst>
              <a:ext uri="{FF2B5EF4-FFF2-40B4-BE49-F238E27FC236}">
                <a16:creationId xmlns:a16="http://schemas.microsoft.com/office/drawing/2014/main" id="{AAB5378B-BE06-48A8-A290-A8EBFACCBCFF}"/>
              </a:ext>
            </a:extLst>
          </p:cNvPr>
          <p:cNvSpPr>
            <a:spLocks noGrp="1"/>
          </p:cNvSpPr>
          <p:nvPr>
            <p:ph type="sldNum" sz="quarter" idx="12"/>
          </p:nvPr>
        </p:nvSpPr>
        <p:spPr/>
        <p:txBody>
          <a:bodyPr/>
          <a:lstStyle/>
          <a:p>
            <a:fld id="{E9FB3993-2F69-4A59-8B2B-8ADC7F6BEEF9}" type="slidenum">
              <a:rPr lang="aa-ET" smtClean="0"/>
              <a:t>‹#›</a:t>
            </a:fld>
            <a:endParaRPr lang="aa-ET"/>
          </a:p>
        </p:txBody>
      </p:sp>
    </p:spTree>
    <p:extLst>
      <p:ext uri="{BB962C8B-B14F-4D97-AF65-F5344CB8AC3E}">
        <p14:creationId xmlns:p14="http://schemas.microsoft.com/office/powerpoint/2010/main" val="2198629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DDB81-81F6-4497-9AB2-7869824F8597}"/>
              </a:ext>
            </a:extLst>
          </p:cNvPr>
          <p:cNvSpPr>
            <a:spLocks noGrp="1"/>
          </p:cNvSpPr>
          <p:nvPr>
            <p:ph type="title"/>
          </p:nvPr>
        </p:nvSpPr>
        <p:spPr/>
        <p:txBody>
          <a:bodyPr/>
          <a:lstStyle/>
          <a:p>
            <a:r>
              <a:rPr lang="en-US"/>
              <a:t>Click to edit Master title style</a:t>
            </a:r>
            <a:endParaRPr lang="aa-ET"/>
          </a:p>
        </p:txBody>
      </p:sp>
      <p:sp>
        <p:nvSpPr>
          <p:cNvPr id="3" name="Vertical Text Placeholder 2">
            <a:extLst>
              <a:ext uri="{FF2B5EF4-FFF2-40B4-BE49-F238E27FC236}">
                <a16:creationId xmlns:a16="http://schemas.microsoft.com/office/drawing/2014/main" id="{E99763FF-DE29-4B9F-8C48-3EF9A25F82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a-ET"/>
          </a:p>
        </p:txBody>
      </p:sp>
      <p:sp>
        <p:nvSpPr>
          <p:cNvPr id="4" name="Date Placeholder 3">
            <a:extLst>
              <a:ext uri="{FF2B5EF4-FFF2-40B4-BE49-F238E27FC236}">
                <a16:creationId xmlns:a16="http://schemas.microsoft.com/office/drawing/2014/main" id="{BA10EE8C-2BAD-4B7D-ABB8-19FA95E3F164}"/>
              </a:ext>
            </a:extLst>
          </p:cNvPr>
          <p:cNvSpPr>
            <a:spLocks noGrp="1"/>
          </p:cNvSpPr>
          <p:nvPr>
            <p:ph type="dt" sz="half" idx="10"/>
          </p:nvPr>
        </p:nvSpPr>
        <p:spPr/>
        <p:txBody>
          <a:bodyPr/>
          <a:lstStyle/>
          <a:p>
            <a:fld id="{D17FF9DD-4043-4763-9410-8C099C670C3B}" type="datetimeFigureOut">
              <a:rPr lang="aa-ET" smtClean="0"/>
              <a:t>01/17/2022</a:t>
            </a:fld>
            <a:endParaRPr lang="aa-ET"/>
          </a:p>
        </p:txBody>
      </p:sp>
      <p:sp>
        <p:nvSpPr>
          <p:cNvPr id="5" name="Footer Placeholder 4">
            <a:extLst>
              <a:ext uri="{FF2B5EF4-FFF2-40B4-BE49-F238E27FC236}">
                <a16:creationId xmlns:a16="http://schemas.microsoft.com/office/drawing/2014/main" id="{EF7E7633-ECE6-4CE1-B66C-73BF44D7020D}"/>
              </a:ext>
            </a:extLst>
          </p:cNvPr>
          <p:cNvSpPr>
            <a:spLocks noGrp="1"/>
          </p:cNvSpPr>
          <p:nvPr>
            <p:ph type="ftr" sz="quarter" idx="11"/>
          </p:nvPr>
        </p:nvSpPr>
        <p:spPr/>
        <p:txBody>
          <a:bodyPr/>
          <a:lstStyle/>
          <a:p>
            <a:endParaRPr lang="aa-ET"/>
          </a:p>
        </p:txBody>
      </p:sp>
      <p:sp>
        <p:nvSpPr>
          <p:cNvPr id="6" name="Slide Number Placeholder 5">
            <a:extLst>
              <a:ext uri="{FF2B5EF4-FFF2-40B4-BE49-F238E27FC236}">
                <a16:creationId xmlns:a16="http://schemas.microsoft.com/office/drawing/2014/main" id="{EA433C4A-3A98-445E-85C2-ADE760C9054F}"/>
              </a:ext>
            </a:extLst>
          </p:cNvPr>
          <p:cNvSpPr>
            <a:spLocks noGrp="1"/>
          </p:cNvSpPr>
          <p:nvPr>
            <p:ph type="sldNum" sz="quarter" idx="12"/>
          </p:nvPr>
        </p:nvSpPr>
        <p:spPr/>
        <p:txBody>
          <a:bodyPr/>
          <a:lstStyle/>
          <a:p>
            <a:fld id="{E9FB3993-2F69-4A59-8B2B-8ADC7F6BEEF9}" type="slidenum">
              <a:rPr lang="aa-ET" smtClean="0"/>
              <a:t>‹#›</a:t>
            </a:fld>
            <a:endParaRPr lang="aa-ET"/>
          </a:p>
        </p:txBody>
      </p:sp>
    </p:spTree>
    <p:extLst>
      <p:ext uri="{BB962C8B-B14F-4D97-AF65-F5344CB8AC3E}">
        <p14:creationId xmlns:p14="http://schemas.microsoft.com/office/powerpoint/2010/main" val="316129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E13EC1-F986-48B0-89EC-C67A6EA376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a-ET"/>
          </a:p>
        </p:txBody>
      </p:sp>
      <p:sp>
        <p:nvSpPr>
          <p:cNvPr id="3" name="Vertical Text Placeholder 2">
            <a:extLst>
              <a:ext uri="{FF2B5EF4-FFF2-40B4-BE49-F238E27FC236}">
                <a16:creationId xmlns:a16="http://schemas.microsoft.com/office/drawing/2014/main" id="{8AA9B6D9-335A-401B-9511-12B0ADEA18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a-ET"/>
          </a:p>
        </p:txBody>
      </p:sp>
      <p:sp>
        <p:nvSpPr>
          <p:cNvPr id="4" name="Date Placeholder 3">
            <a:extLst>
              <a:ext uri="{FF2B5EF4-FFF2-40B4-BE49-F238E27FC236}">
                <a16:creationId xmlns:a16="http://schemas.microsoft.com/office/drawing/2014/main" id="{8D5928E8-195F-4CC1-AF2F-CB765FAC1E85}"/>
              </a:ext>
            </a:extLst>
          </p:cNvPr>
          <p:cNvSpPr>
            <a:spLocks noGrp="1"/>
          </p:cNvSpPr>
          <p:nvPr>
            <p:ph type="dt" sz="half" idx="10"/>
          </p:nvPr>
        </p:nvSpPr>
        <p:spPr/>
        <p:txBody>
          <a:bodyPr/>
          <a:lstStyle/>
          <a:p>
            <a:fld id="{D17FF9DD-4043-4763-9410-8C099C670C3B}" type="datetimeFigureOut">
              <a:rPr lang="aa-ET" smtClean="0"/>
              <a:t>01/17/2022</a:t>
            </a:fld>
            <a:endParaRPr lang="aa-ET"/>
          </a:p>
        </p:txBody>
      </p:sp>
      <p:sp>
        <p:nvSpPr>
          <p:cNvPr id="5" name="Footer Placeholder 4">
            <a:extLst>
              <a:ext uri="{FF2B5EF4-FFF2-40B4-BE49-F238E27FC236}">
                <a16:creationId xmlns:a16="http://schemas.microsoft.com/office/drawing/2014/main" id="{DC47664D-04C0-4459-BE4F-F7F9A732C00D}"/>
              </a:ext>
            </a:extLst>
          </p:cNvPr>
          <p:cNvSpPr>
            <a:spLocks noGrp="1"/>
          </p:cNvSpPr>
          <p:nvPr>
            <p:ph type="ftr" sz="quarter" idx="11"/>
          </p:nvPr>
        </p:nvSpPr>
        <p:spPr/>
        <p:txBody>
          <a:bodyPr/>
          <a:lstStyle/>
          <a:p>
            <a:endParaRPr lang="aa-ET"/>
          </a:p>
        </p:txBody>
      </p:sp>
      <p:sp>
        <p:nvSpPr>
          <p:cNvPr id="6" name="Slide Number Placeholder 5">
            <a:extLst>
              <a:ext uri="{FF2B5EF4-FFF2-40B4-BE49-F238E27FC236}">
                <a16:creationId xmlns:a16="http://schemas.microsoft.com/office/drawing/2014/main" id="{4AF42538-9D24-4DA0-ADB8-35AAE87B3164}"/>
              </a:ext>
            </a:extLst>
          </p:cNvPr>
          <p:cNvSpPr>
            <a:spLocks noGrp="1"/>
          </p:cNvSpPr>
          <p:nvPr>
            <p:ph type="sldNum" sz="quarter" idx="12"/>
          </p:nvPr>
        </p:nvSpPr>
        <p:spPr/>
        <p:txBody>
          <a:bodyPr/>
          <a:lstStyle/>
          <a:p>
            <a:fld id="{E9FB3993-2F69-4A59-8B2B-8ADC7F6BEEF9}" type="slidenum">
              <a:rPr lang="aa-ET" smtClean="0"/>
              <a:t>‹#›</a:t>
            </a:fld>
            <a:endParaRPr lang="aa-ET"/>
          </a:p>
        </p:txBody>
      </p:sp>
    </p:spTree>
    <p:extLst>
      <p:ext uri="{BB962C8B-B14F-4D97-AF65-F5344CB8AC3E}">
        <p14:creationId xmlns:p14="http://schemas.microsoft.com/office/powerpoint/2010/main" val="2054679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2C0AA-A8BA-40B0-89EF-52D268771F1E}"/>
              </a:ext>
            </a:extLst>
          </p:cNvPr>
          <p:cNvSpPr>
            <a:spLocks noGrp="1"/>
          </p:cNvSpPr>
          <p:nvPr>
            <p:ph type="title"/>
          </p:nvPr>
        </p:nvSpPr>
        <p:spPr/>
        <p:txBody>
          <a:bodyPr/>
          <a:lstStyle/>
          <a:p>
            <a:r>
              <a:rPr lang="en-US"/>
              <a:t>Click to edit Master title style</a:t>
            </a:r>
            <a:endParaRPr lang="aa-ET"/>
          </a:p>
        </p:txBody>
      </p:sp>
      <p:sp>
        <p:nvSpPr>
          <p:cNvPr id="3" name="Content Placeholder 2">
            <a:extLst>
              <a:ext uri="{FF2B5EF4-FFF2-40B4-BE49-F238E27FC236}">
                <a16:creationId xmlns:a16="http://schemas.microsoft.com/office/drawing/2014/main" id="{F81CBD16-ED9E-4B28-97FB-3E50108BC8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a-ET"/>
          </a:p>
        </p:txBody>
      </p:sp>
      <p:sp>
        <p:nvSpPr>
          <p:cNvPr id="4" name="Date Placeholder 3">
            <a:extLst>
              <a:ext uri="{FF2B5EF4-FFF2-40B4-BE49-F238E27FC236}">
                <a16:creationId xmlns:a16="http://schemas.microsoft.com/office/drawing/2014/main" id="{8335079A-AD08-41FC-A1E6-9F14383F43AA}"/>
              </a:ext>
            </a:extLst>
          </p:cNvPr>
          <p:cNvSpPr>
            <a:spLocks noGrp="1"/>
          </p:cNvSpPr>
          <p:nvPr>
            <p:ph type="dt" sz="half" idx="10"/>
          </p:nvPr>
        </p:nvSpPr>
        <p:spPr/>
        <p:txBody>
          <a:bodyPr/>
          <a:lstStyle/>
          <a:p>
            <a:fld id="{D17FF9DD-4043-4763-9410-8C099C670C3B}" type="datetimeFigureOut">
              <a:rPr lang="aa-ET" smtClean="0"/>
              <a:t>01/17/2022</a:t>
            </a:fld>
            <a:endParaRPr lang="aa-ET"/>
          </a:p>
        </p:txBody>
      </p:sp>
      <p:sp>
        <p:nvSpPr>
          <p:cNvPr id="5" name="Footer Placeholder 4">
            <a:extLst>
              <a:ext uri="{FF2B5EF4-FFF2-40B4-BE49-F238E27FC236}">
                <a16:creationId xmlns:a16="http://schemas.microsoft.com/office/drawing/2014/main" id="{2C1419E8-3116-47C0-9DB1-2367A79F9F22}"/>
              </a:ext>
            </a:extLst>
          </p:cNvPr>
          <p:cNvSpPr>
            <a:spLocks noGrp="1"/>
          </p:cNvSpPr>
          <p:nvPr>
            <p:ph type="ftr" sz="quarter" idx="11"/>
          </p:nvPr>
        </p:nvSpPr>
        <p:spPr/>
        <p:txBody>
          <a:bodyPr/>
          <a:lstStyle/>
          <a:p>
            <a:endParaRPr lang="aa-ET"/>
          </a:p>
        </p:txBody>
      </p:sp>
      <p:sp>
        <p:nvSpPr>
          <p:cNvPr id="6" name="Slide Number Placeholder 5">
            <a:extLst>
              <a:ext uri="{FF2B5EF4-FFF2-40B4-BE49-F238E27FC236}">
                <a16:creationId xmlns:a16="http://schemas.microsoft.com/office/drawing/2014/main" id="{484C0327-6D08-4206-8852-52A8E3C34A3F}"/>
              </a:ext>
            </a:extLst>
          </p:cNvPr>
          <p:cNvSpPr>
            <a:spLocks noGrp="1"/>
          </p:cNvSpPr>
          <p:nvPr>
            <p:ph type="sldNum" sz="quarter" idx="12"/>
          </p:nvPr>
        </p:nvSpPr>
        <p:spPr/>
        <p:txBody>
          <a:bodyPr/>
          <a:lstStyle/>
          <a:p>
            <a:fld id="{E9FB3993-2F69-4A59-8B2B-8ADC7F6BEEF9}" type="slidenum">
              <a:rPr lang="aa-ET" smtClean="0"/>
              <a:t>‹#›</a:t>
            </a:fld>
            <a:endParaRPr lang="aa-ET"/>
          </a:p>
        </p:txBody>
      </p:sp>
    </p:spTree>
    <p:extLst>
      <p:ext uri="{BB962C8B-B14F-4D97-AF65-F5344CB8AC3E}">
        <p14:creationId xmlns:p14="http://schemas.microsoft.com/office/powerpoint/2010/main" val="3422562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0D4A-1099-4650-9DFA-E5B5B409AC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a-ET"/>
          </a:p>
        </p:txBody>
      </p:sp>
      <p:sp>
        <p:nvSpPr>
          <p:cNvPr id="3" name="Text Placeholder 2">
            <a:extLst>
              <a:ext uri="{FF2B5EF4-FFF2-40B4-BE49-F238E27FC236}">
                <a16:creationId xmlns:a16="http://schemas.microsoft.com/office/drawing/2014/main" id="{7B681278-2EA3-485F-A32A-8A502FEF45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8750EA-E660-4BC6-B424-9ECDCF32208A}"/>
              </a:ext>
            </a:extLst>
          </p:cNvPr>
          <p:cNvSpPr>
            <a:spLocks noGrp="1"/>
          </p:cNvSpPr>
          <p:nvPr>
            <p:ph type="dt" sz="half" idx="10"/>
          </p:nvPr>
        </p:nvSpPr>
        <p:spPr/>
        <p:txBody>
          <a:bodyPr/>
          <a:lstStyle/>
          <a:p>
            <a:fld id="{D17FF9DD-4043-4763-9410-8C099C670C3B}" type="datetimeFigureOut">
              <a:rPr lang="aa-ET" smtClean="0"/>
              <a:t>01/17/2022</a:t>
            </a:fld>
            <a:endParaRPr lang="aa-ET"/>
          </a:p>
        </p:txBody>
      </p:sp>
      <p:sp>
        <p:nvSpPr>
          <p:cNvPr id="5" name="Footer Placeholder 4">
            <a:extLst>
              <a:ext uri="{FF2B5EF4-FFF2-40B4-BE49-F238E27FC236}">
                <a16:creationId xmlns:a16="http://schemas.microsoft.com/office/drawing/2014/main" id="{49A5F27E-CC43-4FDD-975B-F5CD2BB9D402}"/>
              </a:ext>
            </a:extLst>
          </p:cNvPr>
          <p:cNvSpPr>
            <a:spLocks noGrp="1"/>
          </p:cNvSpPr>
          <p:nvPr>
            <p:ph type="ftr" sz="quarter" idx="11"/>
          </p:nvPr>
        </p:nvSpPr>
        <p:spPr/>
        <p:txBody>
          <a:bodyPr/>
          <a:lstStyle/>
          <a:p>
            <a:endParaRPr lang="aa-ET"/>
          </a:p>
        </p:txBody>
      </p:sp>
      <p:sp>
        <p:nvSpPr>
          <p:cNvPr id="6" name="Slide Number Placeholder 5">
            <a:extLst>
              <a:ext uri="{FF2B5EF4-FFF2-40B4-BE49-F238E27FC236}">
                <a16:creationId xmlns:a16="http://schemas.microsoft.com/office/drawing/2014/main" id="{0E37C92B-31CF-4AC4-85A2-CB7B2823C74D}"/>
              </a:ext>
            </a:extLst>
          </p:cNvPr>
          <p:cNvSpPr>
            <a:spLocks noGrp="1"/>
          </p:cNvSpPr>
          <p:nvPr>
            <p:ph type="sldNum" sz="quarter" idx="12"/>
          </p:nvPr>
        </p:nvSpPr>
        <p:spPr/>
        <p:txBody>
          <a:bodyPr/>
          <a:lstStyle/>
          <a:p>
            <a:fld id="{E9FB3993-2F69-4A59-8B2B-8ADC7F6BEEF9}" type="slidenum">
              <a:rPr lang="aa-ET" smtClean="0"/>
              <a:t>‹#›</a:t>
            </a:fld>
            <a:endParaRPr lang="aa-ET"/>
          </a:p>
        </p:txBody>
      </p:sp>
    </p:spTree>
    <p:extLst>
      <p:ext uri="{BB962C8B-B14F-4D97-AF65-F5344CB8AC3E}">
        <p14:creationId xmlns:p14="http://schemas.microsoft.com/office/powerpoint/2010/main" val="781599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64939-C766-4136-A5DE-CCE887C92645}"/>
              </a:ext>
            </a:extLst>
          </p:cNvPr>
          <p:cNvSpPr>
            <a:spLocks noGrp="1"/>
          </p:cNvSpPr>
          <p:nvPr>
            <p:ph type="title"/>
          </p:nvPr>
        </p:nvSpPr>
        <p:spPr/>
        <p:txBody>
          <a:bodyPr/>
          <a:lstStyle/>
          <a:p>
            <a:r>
              <a:rPr lang="en-US"/>
              <a:t>Click to edit Master title style</a:t>
            </a:r>
            <a:endParaRPr lang="aa-ET"/>
          </a:p>
        </p:txBody>
      </p:sp>
      <p:sp>
        <p:nvSpPr>
          <p:cNvPr id="3" name="Content Placeholder 2">
            <a:extLst>
              <a:ext uri="{FF2B5EF4-FFF2-40B4-BE49-F238E27FC236}">
                <a16:creationId xmlns:a16="http://schemas.microsoft.com/office/drawing/2014/main" id="{A5E7E4EA-6E92-44E9-8468-22ED021439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a-ET"/>
          </a:p>
        </p:txBody>
      </p:sp>
      <p:sp>
        <p:nvSpPr>
          <p:cNvPr id="4" name="Content Placeholder 3">
            <a:extLst>
              <a:ext uri="{FF2B5EF4-FFF2-40B4-BE49-F238E27FC236}">
                <a16:creationId xmlns:a16="http://schemas.microsoft.com/office/drawing/2014/main" id="{03AC540E-0CCA-4775-9DF7-0F7B364B69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a-ET"/>
          </a:p>
        </p:txBody>
      </p:sp>
      <p:sp>
        <p:nvSpPr>
          <p:cNvPr id="5" name="Date Placeholder 4">
            <a:extLst>
              <a:ext uri="{FF2B5EF4-FFF2-40B4-BE49-F238E27FC236}">
                <a16:creationId xmlns:a16="http://schemas.microsoft.com/office/drawing/2014/main" id="{4F13D48D-7E41-476F-ABC0-36DCB9FCE2FD}"/>
              </a:ext>
            </a:extLst>
          </p:cNvPr>
          <p:cNvSpPr>
            <a:spLocks noGrp="1"/>
          </p:cNvSpPr>
          <p:nvPr>
            <p:ph type="dt" sz="half" idx="10"/>
          </p:nvPr>
        </p:nvSpPr>
        <p:spPr/>
        <p:txBody>
          <a:bodyPr/>
          <a:lstStyle/>
          <a:p>
            <a:fld id="{D17FF9DD-4043-4763-9410-8C099C670C3B}" type="datetimeFigureOut">
              <a:rPr lang="aa-ET" smtClean="0"/>
              <a:t>01/17/2022</a:t>
            </a:fld>
            <a:endParaRPr lang="aa-ET"/>
          </a:p>
        </p:txBody>
      </p:sp>
      <p:sp>
        <p:nvSpPr>
          <p:cNvPr id="6" name="Footer Placeholder 5">
            <a:extLst>
              <a:ext uri="{FF2B5EF4-FFF2-40B4-BE49-F238E27FC236}">
                <a16:creationId xmlns:a16="http://schemas.microsoft.com/office/drawing/2014/main" id="{27363862-9227-48AE-8256-7E19BA0505FB}"/>
              </a:ext>
            </a:extLst>
          </p:cNvPr>
          <p:cNvSpPr>
            <a:spLocks noGrp="1"/>
          </p:cNvSpPr>
          <p:nvPr>
            <p:ph type="ftr" sz="quarter" idx="11"/>
          </p:nvPr>
        </p:nvSpPr>
        <p:spPr/>
        <p:txBody>
          <a:bodyPr/>
          <a:lstStyle/>
          <a:p>
            <a:endParaRPr lang="aa-ET"/>
          </a:p>
        </p:txBody>
      </p:sp>
      <p:sp>
        <p:nvSpPr>
          <p:cNvPr id="7" name="Slide Number Placeholder 6">
            <a:extLst>
              <a:ext uri="{FF2B5EF4-FFF2-40B4-BE49-F238E27FC236}">
                <a16:creationId xmlns:a16="http://schemas.microsoft.com/office/drawing/2014/main" id="{5DEBDF8D-1C1D-4F17-85F6-E7F7BB98F757}"/>
              </a:ext>
            </a:extLst>
          </p:cNvPr>
          <p:cNvSpPr>
            <a:spLocks noGrp="1"/>
          </p:cNvSpPr>
          <p:nvPr>
            <p:ph type="sldNum" sz="quarter" idx="12"/>
          </p:nvPr>
        </p:nvSpPr>
        <p:spPr/>
        <p:txBody>
          <a:bodyPr/>
          <a:lstStyle/>
          <a:p>
            <a:fld id="{E9FB3993-2F69-4A59-8B2B-8ADC7F6BEEF9}" type="slidenum">
              <a:rPr lang="aa-ET" smtClean="0"/>
              <a:t>‹#›</a:t>
            </a:fld>
            <a:endParaRPr lang="aa-ET"/>
          </a:p>
        </p:txBody>
      </p:sp>
    </p:spTree>
    <p:extLst>
      <p:ext uri="{BB962C8B-B14F-4D97-AF65-F5344CB8AC3E}">
        <p14:creationId xmlns:p14="http://schemas.microsoft.com/office/powerpoint/2010/main" val="624577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D3425-211A-47D6-B8B5-90866042F061}"/>
              </a:ext>
            </a:extLst>
          </p:cNvPr>
          <p:cNvSpPr>
            <a:spLocks noGrp="1"/>
          </p:cNvSpPr>
          <p:nvPr>
            <p:ph type="title"/>
          </p:nvPr>
        </p:nvSpPr>
        <p:spPr>
          <a:xfrm>
            <a:off x="839788" y="365125"/>
            <a:ext cx="10515600" cy="1325563"/>
          </a:xfrm>
        </p:spPr>
        <p:txBody>
          <a:bodyPr/>
          <a:lstStyle/>
          <a:p>
            <a:r>
              <a:rPr lang="en-US"/>
              <a:t>Click to edit Master title style</a:t>
            </a:r>
            <a:endParaRPr lang="aa-ET"/>
          </a:p>
        </p:txBody>
      </p:sp>
      <p:sp>
        <p:nvSpPr>
          <p:cNvPr id="3" name="Text Placeholder 2">
            <a:extLst>
              <a:ext uri="{FF2B5EF4-FFF2-40B4-BE49-F238E27FC236}">
                <a16:creationId xmlns:a16="http://schemas.microsoft.com/office/drawing/2014/main" id="{7AA77DF8-DCD9-4E63-8B64-F4775D05F5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1FCC2D-561B-47C6-A764-79649362DE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a-ET"/>
          </a:p>
        </p:txBody>
      </p:sp>
      <p:sp>
        <p:nvSpPr>
          <p:cNvPr id="5" name="Text Placeholder 4">
            <a:extLst>
              <a:ext uri="{FF2B5EF4-FFF2-40B4-BE49-F238E27FC236}">
                <a16:creationId xmlns:a16="http://schemas.microsoft.com/office/drawing/2014/main" id="{5621765C-98F1-4717-AC04-504FEB693B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8C6D4F-EB1B-4D05-B1EA-688F77162A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a-ET"/>
          </a:p>
        </p:txBody>
      </p:sp>
      <p:sp>
        <p:nvSpPr>
          <p:cNvPr id="7" name="Date Placeholder 6">
            <a:extLst>
              <a:ext uri="{FF2B5EF4-FFF2-40B4-BE49-F238E27FC236}">
                <a16:creationId xmlns:a16="http://schemas.microsoft.com/office/drawing/2014/main" id="{3DFEE91B-C232-44B0-AC97-61CFBC356C5E}"/>
              </a:ext>
            </a:extLst>
          </p:cNvPr>
          <p:cNvSpPr>
            <a:spLocks noGrp="1"/>
          </p:cNvSpPr>
          <p:nvPr>
            <p:ph type="dt" sz="half" idx="10"/>
          </p:nvPr>
        </p:nvSpPr>
        <p:spPr/>
        <p:txBody>
          <a:bodyPr/>
          <a:lstStyle/>
          <a:p>
            <a:fld id="{D17FF9DD-4043-4763-9410-8C099C670C3B}" type="datetimeFigureOut">
              <a:rPr lang="aa-ET" smtClean="0"/>
              <a:t>01/17/2022</a:t>
            </a:fld>
            <a:endParaRPr lang="aa-ET"/>
          </a:p>
        </p:txBody>
      </p:sp>
      <p:sp>
        <p:nvSpPr>
          <p:cNvPr id="8" name="Footer Placeholder 7">
            <a:extLst>
              <a:ext uri="{FF2B5EF4-FFF2-40B4-BE49-F238E27FC236}">
                <a16:creationId xmlns:a16="http://schemas.microsoft.com/office/drawing/2014/main" id="{11A355AB-4D34-4B5B-8CEE-2B7A4793625C}"/>
              </a:ext>
            </a:extLst>
          </p:cNvPr>
          <p:cNvSpPr>
            <a:spLocks noGrp="1"/>
          </p:cNvSpPr>
          <p:nvPr>
            <p:ph type="ftr" sz="quarter" idx="11"/>
          </p:nvPr>
        </p:nvSpPr>
        <p:spPr/>
        <p:txBody>
          <a:bodyPr/>
          <a:lstStyle/>
          <a:p>
            <a:endParaRPr lang="aa-ET"/>
          </a:p>
        </p:txBody>
      </p:sp>
      <p:sp>
        <p:nvSpPr>
          <p:cNvPr id="9" name="Slide Number Placeholder 8">
            <a:extLst>
              <a:ext uri="{FF2B5EF4-FFF2-40B4-BE49-F238E27FC236}">
                <a16:creationId xmlns:a16="http://schemas.microsoft.com/office/drawing/2014/main" id="{8A876793-A204-4488-A97E-E209C85EFEA4}"/>
              </a:ext>
            </a:extLst>
          </p:cNvPr>
          <p:cNvSpPr>
            <a:spLocks noGrp="1"/>
          </p:cNvSpPr>
          <p:nvPr>
            <p:ph type="sldNum" sz="quarter" idx="12"/>
          </p:nvPr>
        </p:nvSpPr>
        <p:spPr/>
        <p:txBody>
          <a:bodyPr/>
          <a:lstStyle/>
          <a:p>
            <a:fld id="{E9FB3993-2F69-4A59-8B2B-8ADC7F6BEEF9}" type="slidenum">
              <a:rPr lang="aa-ET" smtClean="0"/>
              <a:t>‹#›</a:t>
            </a:fld>
            <a:endParaRPr lang="aa-ET"/>
          </a:p>
        </p:txBody>
      </p:sp>
    </p:spTree>
    <p:extLst>
      <p:ext uri="{BB962C8B-B14F-4D97-AF65-F5344CB8AC3E}">
        <p14:creationId xmlns:p14="http://schemas.microsoft.com/office/powerpoint/2010/main" val="764905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123B-D0DC-4689-B541-FA96D79D1C75}"/>
              </a:ext>
            </a:extLst>
          </p:cNvPr>
          <p:cNvSpPr>
            <a:spLocks noGrp="1"/>
          </p:cNvSpPr>
          <p:nvPr>
            <p:ph type="title"/>
          </p:nvPr>
        </p:nvSpPr>
        <p:spPr/>
        <p:txBody>
          <a:bodyPr/>
          <a:lstStyle/>
          <a:p>
            <a:r>
              <a:rPr lang="en-US"/>
              <a:t>Click to edit Master title style</a:t>
            </a:r>
            <a:endParaRPr lang="aa-ET"/>
          </a:p>
        </p:txBody>
      </p:sp>
      <p:sp>
        <p:nvSpPr>
          <p:cNvPr id="3" name="Date Placeholder 2">
            <a:extLst>
              <a:ext uri="{FF2B5EF4-FFF2-40B4-BE49-F238E27FC236}">
                <a16:creationId xmlns:a16="http://schemas.microsoft.com/office/drawing/2014/main" id="{5E0AA6A5-80E5-42DA-8A44-441854C08992}"/>
              </a:ext>
            </a:extLst>
          </p:cNvPr>
          <p:cNvSpPr>
            <a:spLocks noGrp="1"/>
          </p:cNvSpPr>
          <p:nvPr>
            <p:ph type="dt" sz="half" idx="10"/>
          </p:nvPr>
        </p:nvSpPr>
        <p:spPr/>
        <p:txBody>
          <a:bodyPr/>
          <a:lstStyle/>
          <a:p>
            <a:fld id="{D17FF9DD-4043-4763-9410-8C099C670C3B}" type="datetimeFigureOut">
              <a:rPr lang="aa-ET" smtClean="0"/>
              <a:t>01/17/2022</a:t>
            </a:fld>
            <a:endParaRPr lang="aa-ET"/>
          </a:p>
        </p:txBody>
      </p:sp>
      <p:sp>
        <p:nvSpPr>
          <p:cNvPr id="4" name="Footer Placeholder 3">
            <a:extLst>
              <a:ext uri="{FF2B5EF4-FFF2-40B4-BE49-F238E27FC236}">
                <a16:creationId xmlns:a16="http://schemas.microsoft.com/office/drawing/2014/main" id="{FFE4325F-3662-42BD-9129-19A0F0C2B697}"/>
              </a:ext>
            </a:extLst>
          </p:cNvPr>
          <p:cNvSpPr>
            <a:spLocks noGrp="1"/>
          </p:cNvSpPr>
          <p:nvPr>
            <p:ph type="ftr" sz="quarter" idx="11"/>
          </p:nvPr>
        </p:nvSpPr>
        <p:spPr/>
        <p:txBody>
          <a:bodyPr/>
          <a:lstStyle/>
          <a:p>
            <a:endParaRPr lang="aa-ET"/>
          </a:p>
        </p:txBody>
      </p:sp>
      <p:sp>
        <p:nvSpPr>
          <p:cNvPr id="5" name="Slide Number Placeholder 4">
            <a:extLst>
              <a:ext uri="{FF2B5EF4-FFF2-40B4-BE49-F238E27FC236}">
                <a16:creationId xmlns:a16="http://schemas.microsoft.com/office/drawing/2014/main" id="{39993960-7756-4761-9403-E746003CCE44}"/>
              </a:ext>
            </a:extLst>
          </p:cNvPr>
          <p:cNvSpPr>
            <a:spLocks noGrp="1"/>
          </p:cNvSpPr>
          <p:nvPr>
            <p:ph type="sldNum" sz="quarter" idx="12"/>
          </p:nvPr>
        </p:nvSpPr>
        <p:spPr/>
        <p:txBody>
          <a:bodyPr/>
          <a:lstStyle/>
          <a:p>
            <a:fld id="{E9FB3993-2F69-4A59-8B2B-8ADC7F6BEEF9}" type="slidenum">
              <a:rPr lang="aa-ET" smtClean="0"/>
              <a:t>‹#›</a:t>
            </a:fld>
            <a:endParaRPr lang="aa-ET"/>
          </a:p>
        </p:txBody>
      </p:sp>
    </p:spTree>
    <p:extLst>
      <p:ext uri="{BB962C8B-B14F-4D97-AF65-F5344CB8AC3E}">
        <p14:creationId xmlns:p14="http://schemas.microsoft.com/office/powerpoint/2010/main" val="2007842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E23F96-9E52-4E10-B533-E74B6EDF3620}"/>
              </a:ext>
            </a:extLst>
          </p:cNvPr>
          <p:cNvSpPr>
            <a:spLocks noGrp="1"/>
          </p:cNvSpPr>
          <p:nvPr>
            <p:ph type="dt" sz="half" idx="10"/>
          </p:nvPr>
        </p:nvSpPr>
        <p:spPr/>
        <p:txBody>
          <a:bodyPr/>
          <a:lstStyle/>
          <a:p>
            <a:fld id="{D17FF9DD-4043-4763-9410-8C099C670C3B}" type="datetimeFigureOut">
              <a:rPr lang="aa-ET" smtClean="0"/>
              <a:t>01/17/2022</a:t>
            </a:fld>
            <a:endParaRPr lang="aa-ET"/>
          </a:p>
        </p:txBody>
      </p:sp>
      <p:sp>
        <p:nvSpPr>
          <p:cNvPr id="3" name="Footer Placeholder 2">
            <a:extLst>
              <a:ext uri="{FF2B5EF4-FFF2-40B4-BE49-F238E27FC236}">
                <a16:creationId xmlns:a16="http://schemas.microsoft.com/office/drawing/2014/main" id="{0F350B23-B2B4-4E3B-A5EE-278074028771}"/>
              </a:ext>
            </a:extLst>
          </p:cNvPr>
          <p:cNvSpPr>
            <a:spLocks noGrp="1"/>
          </p:cNvSpPr>
          <p:nvPr>
            <p:ph type="ftr" sz="quarter" idx="11"/>
          </p:nvPr>
        </p:nvSpPr>
        <p:spPr/>
        <p:txBody>
          <a:bodyPr/>
          <a:lstStyle/>
          <a:p>
            <a:endParaRPr lang="aa-ET"/>
          </a:p>
        </p:txBody>
      </p:sp>
      <p:sp>
        <p:nvSpPr>
          <p:cNvPr id="4" name="Slide Number Placeholder 3">
            <a:extLst>
              <a:ext uri="{FF2B5EF4-FFF2-40B4-BE49-F238E27FC236}">
                <a16:creationId xmlns:a16="http://schemas.microsoft.com/office/drawing/2014/main" id="{5EBD1825-AE4F-4298-B794-7D9410F90B44}"/>
              </a:ext>
            </a:extLst>
          </p:cNvPr>
          <p:cNvSpPr>
            <a:spLocks noGrp="1"/>
          </p:cNvSpPr>
          <p:nvPr>
            <p:ph type="sldNum" sz="quarter" idx="12"/>
          </p:nvPr>
        </p:nvSpPr>
        <p:spPr/>
        <p:txBody>
          <a:bodyPr/>
          <a:lstStyle/>
          <a:p>
            <a:fld id="{E9FB3993-2F69-4A59-8B2B-8ADC7F6BEEF9}" type="slidenum">
              <a:rPr lang="aa-ET" smtClean="0"/>
              <a:t>‹#›</a:t>
            </a:fld>
            <a:endParaRPr lang="aa-ET"/>
          </a:p>
        </p:txBody>
      </p:sp>
    </p:spTree>
    <p:extLst>
      <p:ext uri="{BB962C8B-B14F-4D97-AF65-F5344CB8AC3E}">
        <p14:creationId xmlns:p14="http://schemas.microsoft.com/office/powerpoint/2010/main" val="578851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EC327-E7F3-4613-90FD-373464DFF3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a-ET"/>
          </a:p>
        </p:txBody>
      </p:sp>
      <p:sp>
        <p:nvSpPr>
          <p:cNvPr id="3" name="Content Placeholder 2">
            <a:extLst>
              <a:ext uri="{FF2B5EF4-FFF2-40B4-BE49-F238E27FC236}">
                <a16:creationId xmlns:a16="http://schemas.microsoft.com/office/drawing/2014/main" id="{FCCC99DF-BA8F-45D4-A58C-33691CEA58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a-ET"/>
          </a:p>
        </p:txBody>
      </p:sp>
      <p:sp>
        <p:nvSpPr>
          <p:cNvPr id="4" name="Text Placeholder 3">
            <a:extLst>
              <a:ext uri="{FF2B5EF4-FFF2-40B4-BE49-F238E27FC236}">
                <a16:creationId xmlns:a16="http://schemas.microsoft.com/office/drawing/2014/main" id="{B7C0F97C-B403-41CE-8AAD-F6CED31D36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988EFE-3BE7-4906-8E81-3492ED9C9BA6}"/>
              </a:ext>
            </a:extLst>
          </p:cNvPr>
          <p:cNvSpPr>
            <a:spLocks noGrp="1"/>
          </p:cNvSpPr>
          <p:nvPr>
            <p:ph type="dt" sz="half" idx="10"/>
          </p:nvPr>
        </p:nvSpPr>
        <p:spPr/>
        <p:txBody>
          <a:bodyPr/>
          <a:lstStyle/>
          <a:p>
            <a:fld id="{D17FF9DD-4043-4763-9410-8C099C670C3B}" type="datetimeFigureOut">
              <a:rPr lang="aa-ET" smtClean="0"/>
              <a:t>01/17/2022</a:t>
            </a:fld>
            <a:endParaRPr lang="aa-ET"/>
          </a:p>
        </p:txBody>
      </p:sp>
      <p:sp>
        <p:nvSpPr>
          <p:cNvPr id="6" name="Footer Placeholder 5">
            <a:extLst>
              <a:ext uri="{FF2B5EF4-FFF2-40B4-BE49-F238E27FC236}">
                <a16:creationId xmlns:a16="http://schemas.microsoft.com/office/drawing/2014/main" id="{CAD338A8-3FB3-47F0-9662-AC20BD8BC1F2}"/>
              </a:ext>
            </a:extLst>
          </p:cNvPr>
          <p:cNvSpPr>
            <a:spLocks noGrp="1"/>
          </p:cNvSpPr>
          <p:nvPr>
            <p:ph type="ftr" sz="quarter" idx="11"/>
          </p:nvPr>
        </p:nvSpPr>
        <p:spPr/>
        <p:txBody>
          <a:bodyPr/>
          <a:lstStyle/>
          <a:p>
            <a:endParaRPr lang="aa-ET"/>
          </a:p>
        </p:txBody>
      </p:sp>
      <p:sp>
        <p:nvSpPr>
          <p:cNvPr id="7" name="Slide Number Placeholder 6">
            <a:extLst>
              <a:ext uri="{FF2B5EF4-FFF2-40B4-BE49-F238E27FC236}">
                <a16:creationId xmlns:a16="http://schemas.microsoft.com/office/drawing/2014/main" id="{DEE2E2FF-7E8C-450D-9164-3976C058FCDC}"/>
              </a:ext>
            </a:extLst>
          </p:cNvPr>
          <p:cNvSpPr>
            <a:spLocks noGrp="1"/>
          </p:cNvSpPr>
          <p:nvPr>
            <p:ph type="sldNum" sz="quarter" idx="12"/>
          </p:nvPr>
        </p:nvSpPr>
        <p:spPr/>
        <p:txBody>
          <a:bodyPr/>
          <a:lstStyle/>
          <a:p>
            <a:fld id="{E9FB3993-2F69-4A59-8B2B-8ADC7F6BEEF9}" type="slidenum">
              <a:rPr lang="aa-ET" smtClean="0"/>
              <a:t>‹#›</a:t>
            </a:fld>
            <a:endParaRPr lang="aa-ET"/>
          </a:p>
        </p:txBody>
      </p:sp>
    </p:spTree>
    <p:extLst>
      <p:ext uri="{BB962C8B-B14F-4D97-AF65-F5344CB8AC3E}">
        <p14:creationId xmlns:p14="http://schemas.microsoft.com/office/powerpoint/2010/main" val="3620396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740C9-348C-4406-AB21-532E400F07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a-ET"/>
          </a:p>
        </p:txBody>
      </p:sp>
      <p:sp>
        <p:nvSpPr>
          <p:cNvPr id="3" name="Picture Placeholder 2">
            <a:extLst>
              <a:ext uri="{FF2B5EF4-FFF2-40B4-BE49-F238E27FC236}">
                <a16:creationId xmlns:a16="http://schemas.microsoft.com/office/drawing/2014/main" id="{76AF10F4-FE0B-4931-823E-2B31773BA8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a-ET"/>
          </a:p>
        </p:txBody>
      </p:sp>
      <p:sp>
        <p:nvSpPr>
          <p:cNvPr id="4" name="Text Placeholder 3">
            <a:extLst>
              <a:ext uri="{FF2B5EF4-FFF2-40B4-BE49-F238E27FC236}">
                <a16:creationId xmlns:a16="http://schemas.microsoft.com/office/drawing/2014/main" id="{2E83A9A8-AB22-430D-A955-0EDA727794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09002F-DAEC-4A5C-87D6-8DABFC7455B5}"/>
              </a:ext>
            </a:extLst>
          </p:cNvPr>
          <p:cNvSpPr>
            <a:spLocks noGrp="1"/>
          </p:cNvSpPr>
          <p:nvPr>
            <p:ph type="dt" sz="half" idx="10"/>
          </p:nvPr>
        </p:nvSpPr>
        <p:spPr/>
        <p:txBody>
          <a:bodyPr/>
          <a:lstStyle/>
          <a:p>
            <a:fld id="{D17FF9DD-4043-4763-9410-8C099C670C3B}" type="datetimeFigureOut">
              <a:rPr lang="aa-ET" smtClean="0"/>
              <a:t>01/17/2022</a:t>
            </a:fld>
            <a:endParaRPr lang="aa-ET"/>
          </a:p>
        </p:txBody>
      </p:sp>
      <p:sp>
        <p:nvSpPr>
          <p:cNvPr id="6" name="Footer Placeholder 5">
            <a:extLst>
              <a:ext uri="{FF2B5EF4-FFF2-40B4-BE49-F238E27FC236}">
                <a16:creationId xmlns:a16="http://schemas.microsoft.com/office/drawing/2014/main" id="{77C05497-6CCD-4723-9CE1-BD04B89BD336}"/>
              </a:ext>
            </a:extLst>
          </p:cNvPr>
          <p:cNvSpPr>
            <a:spLocks noGrp="1"/>
          </p:cNvSpPr>
          <p:nvPr>
            <p:ph type="ftr" sz="quarter" idx="11"/>
          </p:nvPr>
        </p:nvSpPr>
        <p:spPr/>
        <p:txBody>
          <a:bodyPr/>
          <a:lstStyle/>
          <a:p>
            <a:endParaRPr lang="aa-ET"/>
          </a:p>
        </p:txBody>
      </p:sp>
      <p:sp>
        <p:nvSpPr>
          <p:cNvPr id="7" name="Slide Number Placeholder 6">
            <a:extLst>
              <a:ext uri="{FF2B5EF4-FFF2-40B4-BE49-F238E27FC236}">
                <a16:creationId xmlns:a16="http://schemas.microsoft.com/office/drawing/2014/main" id="{4FB1D4FE-2C8E-4472-BA40-356068C8C1E0}"/>
              </a:ext>
            </a:extLst>
          </p:cNvPr>
          <p:cNvSpPr>
            <a:spLocks noGrp="1"/>
          </p:cNvSpPr>
          <p:nvPr>
            <p:ph type="sldNum" sz="quarter" idx="12"/>
          </p:nvPr>
        </p:nvSpPr>
        <p:spPr/>
        <p:txBody>
          <a:bodyPr/>
          <a:lstStyle/>
          <a:p>
            <a:fld id="{E9FB3993-2F69-4A59-8B2B-8ADC7F6BEEF9}" type="slidenum">
              <a:rPr lang="aa-ET" smtClean="0"/>
              <a:t>‹#›</a:t>
            </a:fld>
            <a:endParaRPr lang="aa-ET"/>
          </a:p>
        </p:txBody>
      </p:sp>
    </p:spTree>
    <p:extLst>
      <p:ext uri="{BB962C8B-B14F-4D97-AF65-F5344CB8AC3E}">
        <p14:creationId xmlns:p14="http://schemas.microsoft.com/office/powerpoint/2010/main" val="4000476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C44070-C793-4E4B-83B9-9C19ABC589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a-ET"/>
          </a:p>
        </p:txBody>
      </p:sp>
      <p:sp>
        <p:nvSpPr>
          <p:cNvPr id="3" name="Text Placeholder 2">
            <a:extLst>
              <a:ext uri="{FF2B5EF4-FFF2-40B4-BE49-F238E27FC236}">
                <a16:creationId xmlns:a16="http://schemas.microsoft.com/office/drawing/2014/main" id="{F5913435-6F64-4858-887A-C333BD1E86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a-ET"/>
          </a:p>
        </p:txBody>
      </p:sp>
      <p:sp>
        <p:nvSpPr>
          <p:cNvPr id="4" name="Date Placeholder 3">
            <a:extLst>
              <a:ext uri="{FF2B5EF4-FFF2-40B4-BE49-F238E27FC236}">
                <a16:creationId xmlns:a16="http://schemas.microsoft.com/office/drawing/2014/main" id="{A38E9FBE-06E0-4195-B55E-4616161449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7FF9DD-4043-4763-9410-8C099C670C3B}" type="datetimeFigureOut">
              <a:rPr lang="aa-ET" smtClean="0"/>
              <a:t>01/17/2022</a:t>
            </a:fld>
            <a:endParaRPr lang="aa-ET"/>
          </a:p>
        </p:txBody>
      </p:sp>
      <p:sp>
        <p:nvSpPr>
          <p:cNvPr id="5" name="Footer Placeholder 4">
            <a:extLst>
              <a:ext uri="{FF2B5EF4-FFF2-40B4-BE49-F238E27FC236}">
                <a16:creationId xmlns:a16="http://schemas.microsoft.com/office/drawing/2014/main" id="{41D3C330-940C-4221-9111-5A860A96E2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a-ET"/>
          </a:p>
        </p:txBody>
      </p:sp>
      <p:sp>
        <p:nvSpPr>
          <p:cNvPr id="6" name="Slide Number Placeholder 5">
            <a:extLst>
              <a:ext uri="{FF2B5EF4-FFF2-40B4-BE49-F238E27FC236}">
                <a16:creationId xmlns:a16="http://schemas.microsoft.com/office/drawing/2014/main" id="{22B3CDC4-ADD8-43AD-A65F-DB86A8088E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FB3993-2F69-4A59-8B2B-8ADC7F6BEEF9}" type="slidenum">
              <a:rPr lang="aa-ET" smtClean="0"/>
              <a:t>‹#›</a:t>
            </a:fld>
            <a:endParaRPr lang="aa-ET"/>
          </a:p>
        </p:txBody>
      </p:sp>
    </p:spTree>
    <p:extLst>
      <p:ext uri="{BB962C8B-B14F-4D97-AF65-F5344CB8AC3E}">
        <p14:creationId xmlns:p14="http://schemas.microsoft.com/office/powerpoint/2010/main" val="1267302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a-E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synopsys.com/glossary/what-is-lidar.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5BA2-4946-4CAF-9DB2-2239E73D20C5}"/>
              </a:ext>
            </a:extLst>
          </p:cNvPr>
          <p:cNvSpPr>
            <a:spLocks noGrp="1"/>
          </p:cNvSpPr>
          <p:nvPr>
            <p:ph type="ctrTitle"/>
          </p:nvPr>
        </p:nvSpPr>
        <p:spPr/>
        <p:txBody>
          <a:bodyPr/>
          <a:lstStyle/>
          <a:p>
            <a:r>
              <a:rPr lang="en-GB" dirty="0"/>
              <a:t>EV PROJECT</a:t>
            </a:r>
            <a:br>
              <a:rPr lang="en-GB" dirty="0"/>
            </a:br>
            <a:endParaRPr lang="aa-ET" dirty="0"/>
          </a:p>
        </p:txBody>
      </p:sp>
      <p:sp>
        <p:nvSpPr>
          <p:cNvPr id="3" name="Subtitle 2">
            <a:extLst>
              <a:ext uri="{FF2B5EF4-FFF2-40B4-BE49-F238E27FC236}">
                <a16:creationId xmlns:a16="http://schemas.microsoft.com/office/drawing/2014/main" id="{1BF07644-B7E5-4348-A2BE-3F3FDD75BE24}"/>
              </a:ext>
            </a:extLst>
          </p:cNvPr>
          <p:cNvSpPr>
            <a:spLocks noGrp="1"/>
          </p:cNvSpPr>
          <p:nvPr>
            <p:ph type="subTitle" idx="1"/>
          </p:nvPr>
        </p:nvSpPr>
        <p:spPr>
          <a:xfrm>
            <a:off x="1524000" y="3602038"/>
            <a:ext cx="9569824" cy="2422244"/>
          </a:xfrm>
        </p:spPr>
        <p:txBody>
          <a:bodyPr>
            <a:normAutofit/>
          </a:bodyPr>
          <a:lstStyle/>
          <a:p>
            <a:r>
              <a:rPr lang="en-GB" b="1" u="sng" dirty="0"/>
              <a:t>AUTOMATION </a:t>
            </a:r>
            <a:r>
              <a:rPr lang="en-GB" b="1" u="sng" dirty="0" smtClean="0"/>
              <a:t>TEAM</a:t>
            </a:r>
            <a:endParaRPr lang="en-GB" b="1" u="sng" dirty="0"/>
          </a:p>
        </p:txBody>
      </p:sp>
    </p:spTree>
    <p:extLst>
      <p:ext uri="{BB962C8B-B14F-4D97-AF65-F5344CB8AC3E}">
        <p14:creationId xmlns:p14="http://schemas.microsoft.com/office/powerpoint/2010/main" val="717221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1276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495FA-30E4-41FC-BE2F-4A1861DC9D1B}"/>
              </a:ext>
            </a:extLst>
          </p:cNvPr>
          <p:cNvSpPr>
            <a:spLocks noGrp="1"/>
          </p:cNvSpPr>
          <p:nvPr>
            <p:ph type="title"/>
          </p:nvPr>
        </p:nvSpPr>
        <p:spPr/>
        <p:txBody>
          <a:bodyPr/>
          <a:lstStyle/>
          <a:p>
            <a:r>
              <a:rPr lang="en-GB" dirty="0"/>
              <a:t>INTRODUCTION</a:t>
            </a:r>
            <a:br>
              <a:rPr lang="en-GB" dirty="0"/>
            </a:br>
            <a:endParaRPr lang="aa-ET" dirty="0"/>
          </a:p>
        </p:txBody>
      </p:sp>
      <p:sp>
        <p:nvSpPr>
          <p:cNvPr id="3" name="Content Placeholder 2">
            <a:extLst>
              <a:ext uri="{FF2B5EF4-FFF2-40B4-BE49-F238E27FC236}">
                <a16:creationId xmlns:a16="http://schemas.microsoft.com/office/drawing/2014/main" id="{13E57D59-1351-4FA7-BBD6-E94D9BBEC37C}"/>
              </a:ext>
            </a:extLst>
          </p:cNvPr>
          <p:cNvSpPr>
            <a:spLocks noGrp="1"/>
          </p:cNvSpPr>
          <p:nvPr>
            <p:ph idx="1"/>
          </p:nvPr>
        </p:nvSpPr>
        <p:spPr/>
        <p:txBody>
          <a:bodyPr>
            <a:normAutofit fontScale="85000" lnSpcReduction="20000"/>
          </a:bodyPr>
          <a:lstStyle/>
          <a:p>
            <a:r>
              <a:rPr lang="en-US" sz="2400" b="0" i="0" dirty="0">
                <a:solidFill>
                  <a:srgbClr val="111C24"/>
                </a:solidFill>
                <a:effectLst/>
                <a:latin typeface="Times New Roman" panose="02020603050405020304" pitchFamily="18" charset="0"/>
                <a:cs typeface="Times New Roman" panose="02020603050405020304" pitchFamily="18" charset="0"/>
              </a:rPr>
              <a:t>An autonomous car is a vehicle capable of sensing its environment and operating without human involvement.</a:t>
            </a:r>
          </a:p>
          <a:p>
            <a:r>
              <a:rPr lang="en-US" sz="2400" b="0" i="0" dirty="0">
                <a:solidFill>
                  <a:srgbClr val="111C24"/>
                </a:solidFill>
                <a:effectLst/>
                <a:latin typeface="Times New Roman" panose="02020603050405020304" pitchFamily="18" charset="0"/>
                <a:cs typeface="Times New Roman" panose="02020603050405020304" pitchFamily="18" charset="0"/>
              </a:rPr>
              <a:t>Autonomous cars rely on sensors, actuators, complex algorithms, machine learning systems, and powerful processors to execute software.</a:t>
            </a:r>
          </a:p>
          <a:p>
            <a:r>
              <a:rPr lang="en-US" sz="2400" b="0" i="0" dirty="0">
                <a:effectLst/>
                <a:latin typeface="Times New Roman" panose="02020603050405020304" pitchFamily="18" charset="0"/>
                <a:cs typeface="Times New Roman" panose="02020603050405020304" pitchFamily="18" charset="0"/>
              </a:rPr>
              <a:t>Today, Tesla, Google, Uber, and General Motors are all trying to create their own self-driving cars that can run on real-world roads.</a:t>
            </a:r>
          </a:p>
          <a:p>
            <a:pPr algn="l"/>
            <a:r>
              <a:rPr lang="en-US" sz="2400" b="0" i="0" dirty="0">
                <a:solidFill>
                  <a:srgbClr val="111C24"/>
                </a:solidFill>
                <a:effectLst/>
                <a:latin typeface="Times New Roman" panose="02020603050405020304" pitchFamily="18" charset="0"/>
                <a:cs typeface="Times New Roman" panose="02020603050405020304" pitchFamily="18" charset="0"/>
              </a:rPr>
              <a:t>Autonomous cars create and maintain a map of their surroundings based on a variety of sensors situated in different parts of the vehicle. Radar sensors monitor the position of nearby vehicles. Video cameras detect traffic lights, read road signs, track other vehicles, and look for pedestrians.  </a:t>
            </a:r>
            <a:r>
              <a:rPr lang="en-US" sz="2400" b="0" i="0" u="none" strike="noStrike" dirty="0">
                <a:solidFill>
                  <a:srgbClr val="316ACA"/>
                </a:solidFill>
                <a:effectLst/>
                <a:latin typeface="Times New Roman" panose="02020603050405020304" pitchFamily="18" charset="0"/>
                <a:cs typeface="Times New Roman" panose="02020603050405020304" pitchFamily="18" charset="0"/>
                <a:hlinkClick r:id="rId2"/>
              </a:rPr>
              <a:t>Lidar (light detection and ranging)</a:t>
            </a:r>
            <a:r>
              <a:rPr lang="en-US" sz="2400" b="0" i="0" dirty="0">
                <a:solidFill>
                  <a:srgbClr val="111C24"/>
                </a:solidFill>
                <a:effectLst/>
                <a:latin typeface="Times New Roman" panose="02020603050405020304" pitchFamily="18" charset="0"/>
                <a:cs typeface="Times New Roman" panose="02020603050405020304" pitchFamily="18" charset="0"/>
              </a:rPr>
              <a:t> sensors bounce pulses of light off the car’s surroundings to measure distances, detect road edges, and identify lane markings. Ultrasonic sensors in the wheels detect curbs and other vehicles when parking.</a:t>
            </a:r>
          </a:p>
          <a:p>
            <a:pPr algn="l"/>
            <a:r>
              <a:rPr lang="en-US" sz="2400" b="0" i="0" dirty="0">
                <a:solidFill>
                  <a:srgbClr val="111C24"/>
                </a:solidFill>
                <a:effectLst/>
                <a:latin typeface="Times New Roman" panose="02020603050405020304" pitchFamily="18" charset="0"/>
                <a:cs typeface="Times New Roman" panose="02020603050405020304" pitchFamily="18" charset="0"/>
              </a:rPr>
              <a:t>Sophisticated software then processes all this sensory input, plots a path, and sends instructions to the car’s actuators, which control acceleration, braking, and steering. Hard-coded rules, obstacle avoidance algorithms, predictive modeling, and object recognition help the software follow traffic rules and navigate obstacles.</a:t>
            </a:r>
          </a:p>
          <a:p>
            <a:endParaRPr lang="aa-ET"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6411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0819C-1302-48DA-A96D-9A8A794B37E2}"/>
              </a:ext>
            </a:extLst>
          </p:cNvPr>
          <p:cNvSpPr>
            <a:spLocks noGrp="1"/>
          </p:cNvSpPr>
          <p:nvPr>
            <p:ph type="title"/>
          </p:nvPr>
        </p:nvSpPr>
        <p:spPr/>
        <p:txBody>
          <a:bodyPr/>
          <a:lstStyle/>
          <a:p>
            <a:r>
              <a:rPr lang="en-GB" dirty="0"/>
              <a:t>KEY COMPONENTS</a:t>
            </a:r>
            <a:endParaRPr lang="aa-ET" dirty="0"/>
          </a:p>
        </p:txBody>
      </p:sp>
      <p:sp>
        <p:nvSpPr>
          <p:cNvPr id="3" name="Content Placeholder 2">
            <a:extLst>
              <a:ext uri="{FF2B5EF4-FFF2-40B4-BE49-F238E27FC236}">
                <a16:creationId xmlns:a16="http://schemas.microsoft.com/office/drawing/2014/main" id="{C1972720-D106-468B-AED9-BFF9EA8A4F01}"/>
              </a:ext>
            </a:extLst>
          </p:cNvPr>
          <p:cNvSpPr>
            <a:spLocks noGrp="1"/>
          </p:cNvSpPr>
          <p:nvPr>
            <p:ph idx="1"/>
          </p:nvPr>
        </p:nvSpPr>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Arduino mega</a:t>
            </a:r>
          </a:p>
          <a:p>
            <a:pPr marL="0" indent="0">
              <a:buNone/>
            </a:pPr>
            <a:r>
              <a:rPr lang="en-GB" sz="2000" b="1" dirty="0">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The Arduino Mega 2560 is a microcontroller board based on the ATmega2560. It has 54 digital input/output pins (of which 15 can be used as PWM outputs), 16 analog inputs, 4 UARTs (hardware serial ports), a 16 MHz crystal oscillator, a USB connection, a power jack, an ICSP header, and a reset button.</a:t>
            </a:r>
          </a:p>
          <a:p>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GB"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FBD7965-71B8-4B74-A056-A7F4C4346447}"/>
              </a:ext>
            </a:extLst>
          </p:cNvPr>
          <p:cNvPicPr>
            <a:picLocks noChangeAspect="1"/>
          </p:cNvPicPr>
          <p:nvPr/>
        </p:nvPicPr>
        <p:blipFill>
          <a:blip r:embed="rId2"/>
          <a:stretch>
            <a:fillRect/>
          </a:stretch>
        </p:blipFill>
        <p:spPr>
          <a:xfrm>
            <a:off x="3667124" y="3213847"/>
            <a:ext cx="3701863" cy="2689412"/>
          </a:xfrm>
          <a:prstGeom prst="rect">
            <a:avLst/>
          </a:prstGeom>
        </p:spPr>
      </p:pic>
    </p:spTree>
    <p:extLst>
      <p:ext uri="{BB962C8B-B14F-4D97-AF65-F5344CB8AC3E}">
        <p14:creationId xmlns:p14="http://schemas.microsoft.com/office/powerpoint/2010/main" val="494166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B6DBA7-17C4-4AA7-B75D-D0C181B6B1A8}"/>
              </a:ext>
            </a:extLst>
          </p:cNvPr>
          <p:cNvSpPr>
            <a:spLocks noGrp="1"/>
          </p:cNvSpPr>
          <p:nvPr>
            <p:ph idx="1"/>
          </p:nvPr>
        </p:nvSpPr>
        <p:spPr>
          <a:xfrm>
            <a:off x="488576" y="709519"/>
            <a:ext cx="10515600" cy="5597152"/>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DC motor</a:t>
            </a:r>
          </a:p>
          <a:p>
            <a:pPr marL="0" indent="0">
              <a:buNone/>
            </a:pPr>
            <a:r>
              <a:rPr lang="en-GB" sz="2000" b="1" dirty="0">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DC motors are rotary electrical machines that convert electrical energy into mechanical energy (Rotation)</a:t>
            </a:r>
            <a:r>
              <a:rPr lang="en-US" sz="2000" i="0" dirty="0">
                <a:solidFill>
                  <a:srgbClr val="000000"/>
                </a:solidFill>
                <a:effectLst/>
                <a:latin typeface="Times New Roman" panose="02020603050405020304" pitchFamily="18"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pPr marL="0" indent="0">
              <a:buNone/>
            </a:pPr>
            <a:endParaRPr lang="aa-ET" sz="2000" b="1" dirty="0">
              <a:latin typeface="Times New Roman" panose="02020603050405020304" pitchFamily="18" charset="0"/>
              <a:cs typeface="Times New Roman" panose="02020603050405020304" pitchFamily="18" charset="0"/>
            </a:endParaRPr>
          </a:p>
        </p:txBody>
      </p:sp>
      <p:pic>
        <p:nvPicPr>
          <p:cNvPr id="1026" name="Picture 2" descr="Dc Gear Motor 5v Toy Motor With Encoder Dc Motor For Toy Car">
            <a:extLst>
              <a:ext uri="{FF2B5EF4-FFF2-40B4-BE49-F238E27FC236}">
                <a16:creationId xmlns:a16="http://schemas.microsoft.com/office/drawing/2014/main" id="{4364CA6B-9FD5-42AF-8268-548B7E8DE3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1049" y="1887724"/>
            <a:ext cx="2770654" cy="3240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718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F57B38-E3CB-4131-A286-C1B15A91B948}"/>
              </a:ext>
            </a:extLst>
          </p:cNvPr>
          <p:cNvSpPr>
            <a:spLocks noGrp="1"/>
          </p:cNvSpPr>
          <p:nvPr>
            <p:ph idx="1"/>
          </p:nvPr>
        </p:nvSpPr>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Ultrasonic sensor</a:t>
            </a:r>
          </a:p>
          <a:p>
            <a:pPr marL="0" indent="0">
              <a:buNone/>
            </a:pPr>
            <a:r>
              <a:rPr lang="en-US" sz="2000" dirty="0">
                <a:latin typeface="Times New Roman" panose="02020603050405020304" pitchFamily="18" charset="0"/>
                <a:cs typeface="Times New Roman" panose="02020603050405020304" pitchFamily="18" charset="0"/>
              </a:rPr>
              <a:t>An ultrasonic sensor is an instrument that measures the distance to an object using ultrasonic sound waves. An ultrasonic sensor uses a transducer to send and receive ultrasonic pulses that relay back information about an object’s proximity.  High-frequency sound waves reflect from boundaries to produce distinct echo patterns.</a:t>
            </a:r>
          </a:p>
          <a:p>
            <a:pPr marL="0" indent="0">
              <a:buNone/>
            </a:pPr>
            <a:endParaRPr lang="aa-ET"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9C2791A-9AC7-4856-8F84-DB70CD0E6482}"/>
              </a:ext>
            </a:extLst>
          </p:cNvPr>
          <p:cNvPicPr>
            <a:picLocks noChangeAspect="1"/>
          </p:cNvPicPr>
          <p:nvPr/>
        </p:nvPicPr>
        <p:blipFill>
          <a:blip r:embed="rId2"/>
          <a:stretch>
            <a:fillRect/>
          </a:stretch>
        </p:blipFill>
        <p:spPr>
          <a:xfrm>
            <a:off x="4688261" y="3429000"/>
            <a:ext cx="2143125" cy="2143125"/>
          </a:xfrm>
          <a:prstGeom prst="rect">
            <a:avLst/>
          </a:prstGeom>
        </p:spPr>
      </p:pic>
    </p:spTree>
    <p:extLst>
      <p:ext uri="{BB962C8B-B14F-4D97-AF65-F5344CB8AC3E}">
        <p14:creationId xmlns:p14="http://schemas.microsoft.com/office/powerpoint/2010/main" val="152335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E3EAA5-65D8-415C-81D2-91BA1FBF7FF8}"/>
              </a:ext>
            </a:extLst>
          </p:cNvPr>
          <p:cNvSpPr>
            <a:spLocks noGrp="1"/>
          </p:cNvSpPr>
          <p:nvPr>
            <p:ph idx="1"/>
          </p:nvPr>
        </p:nvSpPr>
        <p:spPr>
          <a:xfrm>
            <a:off x="703729" y="1153272"/>
            <a:ext cx="10515600" cy="4351338"/>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Servomotor</a:t>
            </a:r>
          </a:p>
          <a:p>
            <a:pPr marL="0" indent="0">
              <a:buNone/>
            </a:pPr>
            <a:r>
              <a:rPr lang="en-US" sz="2000" dirty="0">
                <a:latin typeface="Times New Roman" panose="02020603050405020304" pitchFamily="18" charset="0"/>
                <a:cs typeface="Times New Roman" panose="02020603050405020304" pitchFamily="18" charset="0"/>
              </a:rPr>
              <a:t>A servomotor is a rotary actuator or linear actuator that allows for precise control of angular or linear position, velocity and acceleration. It consists of a suitable motor coupled to a sensor for position feedback.</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endParaRPr lang="aa-ET" sz="2000" dirty="0">
              <a:latin typeface="Times New Roman" panose="02020603050405020304" pitchFamily="18" charset="0"/>
              <a:cs typeface="Times New Roman" panose="02020603050405020304" pitchFamily="18" charset="0"/>
            </a:endParaRPr>
          </a:p>
        </p:txBody>
      </p:sp>
      <p:sp>
        <p:nvSpPr>
          <p:cNvPr id="4" name="AutoShape 2">
            <a:extLst>
              <a:ext uri="{FF2B5EF4-FFF2-40B4-BE49-F238E27FC236}">
                <a16:creationId xmlns:a16="http://schemas.microsoft.com/office/drawing/2014/main" id="{B625DD3E-CF5C-4EFC-B500-E29F763199B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aa-ET"/>
          </a:p>
        </p:txBody>
      </p:sp>
      <p:pic>
        <p:nvPicPr>
          <p:cNvPr id="5" name="Picture 4">
            <a:extLst>
              <a:ext uri="{FF2B5EF4-FFF2-40B4-BE49-F238E27FC236}">
                <a16:creationId xmlns:a16="http://schemas.microsoft.com/office/drawing/2014/main" id="{83D7AC2D-E26D-4434-864A-547734932287}"/>
              </a:ext>
            </a:extLst>
          </p:cNvPr>
          <p:cNvPicPr>
            <a:picLocks noChangeAspect="1"/>
          </p:cNvPicPr>
          <p:nvPr/>
        </p:nvPicPr>
        <p:blipFill>
          <a:blip r:embed="rId2"/>
          <a:stretch>
            <a:fillRect/>
          </a:stretch>
        </p:blipFill>
        <p:spPr>
          <a:xfrm>
            <a:off x="4229100" y="2430276"/>
            <a:ext cx="3429000" cy="2562225"/>
          </a:xfrm>
          <a:prstGeom prst="rect">
            <a:avLst/>
          </a:prstGeom>
        </p:spPr>
      </p:pic>
    </p:spTree>
    <p:extLst>
      <p:ext uri="{BB962C8B-B14F-4D97-AF65-F5344CB8AC3E}">
        <p14:creationId xmlns:p14="http://schemas.microsoft.com/office/powerpoint/2010/main" val="3294154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61E3B-309F-41DF-83A6-6BD697572D53}"/>
              </a:ext>
            </a:extLst>
          </p:cNvPr>
          <p:cNvSpPr>
            <a:spLocks noGrp="1"/>
          </p:cNvSpPr>
          <p:nvPr>
            <p:ph idx="1"/>
          </p:nvPr>
        </p:nvSpPr>
        <p:spPr>
          <a:xfrm>
            <a:off x="838200" y="1035424"/>
            <a:ext cx="10515600" cy="4351338"/>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Motor shield</a:t>
            </a:r>
          </a:p>
          <a:p>
            <a:pPr marL="0" indent="0">
              <a:buNone/>
            </a:pPr>
            <a:r>
              <a:rPr lang="en-US" sz="2000" dirty="0">
                <a:latin typeface="Times New Roman" panose="02020603050405020304" pitchFamily="18" charset="0"/>
                <a:cs typeface="Times New Roman" panose="02020603050405020304" pitchFamily="18" charset="0"/>
              </a:rPr>
              <a:t>The Arduino Motor Shield allows you to easily control motor direction and speed using an Arduino. By allowing you to simply address Arduino pins, it makes it very simple to incorporate a motor into your project. It also allows you to be able to power a motor with a separate power supply of up to 12v.</a:t>
            </a:r>
          </a:p>
          <a:p>
            <a:pPr marL="0" indent="0">
              <a:buNone/>
            </a:pPr>
            <a:endParaRPr lang="aa-ET"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7409B50-A4D4-4EFD-A9E0-F59089D530D1}"/>
              </a:ext>
            </a:extLst>
          </p:cNvPr>
          <p:cNvPicPr>
            <a:picLocks noChangeAspect="1"/>
          </p:cNvPicPr>
          <p:nvPr/>
        </p:nvPicPr>
        <p:blipFill>
          <a:blip r:embed="rId2"/>
          <a:stretch>
            <a:fillRect/>
          </a:stretch>
        </p:blipFill>
        <p:spPr>
          <a:xfrm>
            <a:off x="4136931" y="2407024"/>
            <a:ext cx="2990010" cy="2460811"/>
          </a:xfrm>
          <a:prstGeom prst="rect">
            <a:avLst/>
          </a:prstGeom>
        </p:spPr>
      </p:pic>
    </p:spTree>
    <p:extLst>
      <p:ext uri="{BB962C8B-B14F-4D97-AF65-F5344CB8AC3E}">
        <p14:creationId xmlns:p14="http://schemas.microsoft.com/office/powerpoint/2010/main" val="1926369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2C9FB4-24D2-4660-B99D-007A972498DA}"/>
              </a:ext>
            </a:extLst>
          </p:cNvPr>
          <p:cNvSpPr>
            <a:spLocks noGrp="1"/>
          </p:cNvSpPr>
          <p:nvPr>
            <p:ph idx="1"/>
          </p:nvPr>
        </p:nvSpPr>
        <p:spPr/>
        <p:txBody>
          <a:bodyPr/>
          <a:lstStyle/>
          <a:p>
            <a:r>
              <a:rPr lang="en-GB" b="1" dirty="0"/>
              <a:t>Buzzer-</a:t>
            </a:r>
            <a:r>
              <a:rPr lang="en-GB" dirty="0"/>
              <a:t> </a:t>
            </a:r>
            <a:r>
              <a:rPr lang="en-US" sz="2000" b="0" i="0" dirty="0">
                <a:solidFill>
                  <a:srgbClr val="000000"/>
                </a:solidFill>
                <a:effectLst/>
                <a:latin typeface="Times New Roman" panose="02020603050405020304" pitchFamily="18" charset="0"/>
                <a:cs typeface="Times New Roman" panose="02020603050405020304" pitchFamily="18" charset="0"/>
              </a:rPr>
              <a:t>It is basically a tiny speaker that you can connect directly to an Arduino. You can make it sound a tone at a frequency you set. The buzzer produces sound based on reverse of the piezoelectric effect. It is also known as piezo buzzer.</a:t>
            </a:r>
          </a:p>
          <a:p>
            <a:pPr marL="0" indent="0">
              <a:buNone/>
            </a:pPr>
            <a:endParaRPr lang="aa-ET" sz="2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CB78960-2BA5-4901-B72A-71B586EFEC57}"/>
              </a:ext>
            </a:extLst>
          </p:cNvPr>
          <p:cNvPicPr>
            <a:picLocks noChangeAspect="1"/>
          </p:cNvPicPr>
          <p:nvPr/>
        </p:nvPicPr>
        <p:blipFill>
          <a:blip r:embed="rId2"/>
          <a:stretch>
            <a:fillRect/>
          </a:stretch>
        </p:blipFill>
        <p:spPr>
          <a:xfrm>
            <a:off x="3321424" y="3429000"/>
            <a:ext cx="3792069" cy="2339788"/>
          </a:xfrm>
          <a:prstGeom prst="rect">
            <a:avLst/>
          </a:prstGeom>
        </p:spPr>
      </p:pic>
    </p:spTree>
    <p:extLst>
      <p:ext uri="{BB962C8B-B14F-4D97-AF65-F5344CB8AC3E}">
        <p14:creationId xmlns:p14="http://schemas.microsoft.com/office/powerpoint/2010/main" val="2736400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A69B23-C176-4BA5-BEED-00834C540080}"/>
              </a:ext>
            </a:extLst>
          </p:cNvPr>
          <p:cNvSpPr>
            <a:spLocks noGrp="1"/>
          </p:cNvSpPr>
          <p:nvPr>
            <p:ph idx="1"/>
          </p:nvPr>
        </p:nvSpPr>
        <p:spPr/>
        <p:txBody>
          <a:bodyPr/>
          <a:lstStyle/>
          <a:p>
            <a:r>
              <a:rPr lang="en-GB" b="1" dirty="0"/>
              <a:t>Wheels- </a:t>
            </a:r>
            <a:r>
              <a:rPr lang="en-GB" dirty="0"/>
              <a:t>helps the robot to navigate around the ground and to </a:t>
            </a:r>
            <a:r>
              <a:rPr lang="en-GB"/>
              <a:t>propel itself.</a:t>
            </a:r>
            <a:endParaRPr lang="en-GB" dirty="0"/>
          </a:p>
          <a:p>
            <a:pPr marL="0" indent="0">
              <a:buNone/>
            </a:pPr>
            <a:endParaRPr lang="aa-ET" b="1" dirty="0"/>
          </a:p>
        </p:txBody>
      </p:sp>
      <p:pic>
        <p:nvPicPr>
          <p:cNvPr id="4" name="Picture 3">
            <a:extLst>
              <a:ext uri="{FF2B5EF4-FFF2-40B4-BE49-F238E27FC236}">
                <a16:creationId xmlns:a16="http://schemas.microsoft.com/office/drawing/2014/main" id="{2FBFFBF2-5F8F-4D3C-8E92-F36358DCB5FA}"/>
              </a:ext>
            </a:extLst>
          </p:cNvPr>
          <p:cNvPicPr>
            <a:picLocks noChangeAspect="1"/>
          </p:cNvPicPr>
          <p:nvPr/>
        </p:nvPicPr>
        <p:blipFill>
          <a:blip r:embed="rId2"/>
          <a:stretch>
            <a:fillRect/>
          </a:stretch>
        </p:blipFill>
        <p:spPr>
          <a:xfrm>
            <a:off x="3953434" y="3240741"/>
            <a:ext cx="4101353" cy="2326341"/>
          </a:xfrm>
          <a:prstGeom prst="rect">
            <a:avLst/>
          </a:prstGeom>
        </p:spPr>
      </p:pic>
    </p:spTree>
    <p:extLst>
      <p:ext uri="{BB962C8B-B14F-4D97-AF65-F5344CB8AC3E}">
        <p14:creationId xmlns:p14="http://schemas.microsoft.com/office/powerpoint/2010/main" val="3471246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549</TotalTime>
  <Words>363</Words>
  <Application>Microsoft Office PowerPoint</Application>
  <PresentationFormat>Widescreen</PresentationFormat>
  <Paragraphs>22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EV PROJECT </vt:lpstr>
      <vt:lpstr>INTRODUCTION </vt:lpstr>
      <vt:lpstr>KEY COMPONENTS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 PROJECT</dc:title>
  <dc:creator>Cynthia Kemboi</dc:creator>
  <cp:lastModifiedBy>user</cp:lastModifiedBy>
  <cp:revision>12</cp:revision>
  <dcterms:created xsi:type="dcterms:W3CDTF">2022-01-12T13:39:56Z</dcterms:created>
  <dcterms:modified xsi:type="dcterms:W3CDTF">2022-01-17T10:04:03Z</dcterms:modified>
</cp:coreProperties>
</file>