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A179927-D60C-46DF-AB50-6DB00C1C2010}">
  <a:tblStyle styleId="{7A179927-D60C-46DF-AB50-6DB00C1C2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63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5348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071be59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071be59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71be59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071be59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071be59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071be59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5625" y="654450"/>
            <a:ext cx="8520600" cy="32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dirty="0"/>
              <a:t>Internship 2022</a:t>
            </a:r>
            <a:endParaRPr sz="35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 dirty="0"/>
          </a:p>
          <a:p>
            <a:pPr lvl="0"/>
            <a:r>
              <a:rPr lang="en-US" sz="3580" dirty="0"/>
              <a:t>Progress report on E-tricycle</a:t>
            </a:r>
            <a:br>
              <a:rPr lang="en-US" sz="3580" dirty="0"/>
            </a:br>
            <a:r>
              <a:rPr lang="en-US" sz="3580" dirty="0"/>
              <a:t/>
            </a:r>
            <a:br>
              <a:rPr lang="en-US" sz="3580" dirty="0"/>
            </a:br>
            <a:r>
              <a:rPr lang="en-US" sz="2000" dirty="0"/>
              <a:t>Name: </a:t>
            </a:r>
            <a:r>
              <a:rPr lang="en-US" sz="2000" dirty="0" smtClean="0"/>
              <a:t>Njenga Emmanuel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93039" y="2024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 completed last week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Google Shape;60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653143"/>
                <a:ext cx="8520600" cy="44080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" dirty="0" smtClean="0"/>
                  <a:t>[#20]</a:t>
                </a:r>
                <a:r>
                  <a:rPr lang="en" b="1" dirty="0" smtClean="0"/>
                  <a:t>Design of shaft</a:t>
                </a:r>
              </a:p>
              <a:p>
                <a:pPr marL="114300" indent="0">
                  <a:buNone/>
                </a:pPr>
                <a:r>
                  <a:rPr lang="en" dirty="0"/>
                  <a:t>At 600rpm for t</a:t>
                </a:r>
                <a:r>
                  <a:rPr lang="en-US" dirty="0"/>
                  <a:t>h</a:t>
                </a:r>
                <a:r>
                  <a:rPr lang="en" dirty="0"/>
                  <a:t>e 1200W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" dirty="0"/>
                  <a:t>=19.10Nm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" dirty="0" smtClean="0"/>
                  <a:t>Using the maximum shear stress theory (Guest’s theory)</a:t>
                </a:r>
              </a:p>
              <a:p>
                <a:pPr marL="114300" lvl="0" indent="0" algn="ctr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" i="1" dirty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16</m:t>
                        </m:r>
                      </m:den>
                    </m:f>
                    <m:r>
                      <a:rPr lang="en" i="1" dirty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" i="1" dirty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×</m:t>
                    </m:r>
                    <m:sSup>
                      <m:sSupPr>
                        <m:ctrlPr>
                          <a:rPr lang="en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" dirty="0" smtClean="0"/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" dirty="0" smtClean="0"/>
              </a:p>
            </p:txBody>
          </p:sp>
        </mc:Choice>
        <mc:Fallback>
          <p:sp>
            <p:nvSpPr>
              <p:cNvPr id="60" name="Google Shape;60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653143"/>
                <a:ext cx="8520600" cy="4408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2" y="2301278"/>
            <a:ext cx="4537375" cy="2647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506" y="230127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Diameter= 15.62mm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335902"/>
                <a:ext cx="8520600" cy="4478694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" dirty="0" smtClean="0"/>
                  <a:t>[#21]</a:t>
                </a:r>
                <a:r>
                  <a:rPr lang="en" b="1" dirty="0"/>
                  <a:t>Chain drive </a:t>
                </a:r>
                <a:r>
                  <a:rPr lang="en" b="1" dirty="0" smtClean="0"/>
                  <a:t>design</a:t>
                </a:r>
              </a:p>
              <a:p>
                <a:pPr lvl="0">
                  <a:buFont typeface="Wingdings" pitchFamily="2" charset="2"/>
                  <a:buChar char="q"/>
                </a:pPr>
                <a:r>
                  <a:rPr lang="en" dirty="0" smtClean="0"/>
                  <a:t>Design for the sprockets</a:t>
                </a:r>
              </a:p>
              <a:p>
                <a:pPr marL="114300" lvl="0" indent="0">
                  <a:buNone/>
                </a:pPr>
                <a:r>
                  <a:rPr lang="en-US" dirty="0" smtClean="0"/>
                  <a:t>S</a:t>
                </a:r>
                <a:r>
                  <a:rPr lang="en" dirty="0" smtClean="0"/>
                  <a:t>peed ratio=3.5</a:t>
                </a:r>
              </a:p>
              <a:p>
                <a:pPr marL="114300" lvl="0" indent="0">
                  <a:buNone/>
                </a:pPr>
                <a:r>
                  <a:rPr lang="en-US" dirty="0" smtClean="0"/>
                  <a:t>T</a:t>
                </a:r>
                <a:r>
                  <a:rPr lang="en" dirty="0" smtClean="0"/>
                  <a:t>he larger sprocket=47T</a:t>
                </a:r>
              </a:p>
              <a:p>
                <a:pPr marL="114300" lvl="0" indent="0">
                  <a:buNone/>
                </a:pPr>
                <a:r>
                  <a:rPr lang="en" dirty="0" smtClean="0"/>
                  <a:t>Smaller sprocket = 15T</a:t>
                </a:r>
              </a:p>
              <a:p>
                <a:pPr marL="114300" lvl="0" indent="0">
                  <a:buNone/>
                </a:pPr>
                <a:endParaRPr lang="en" dirty="0"/>
              </a:p>
              <a:p>
                <a:pPr marL="114300" lvl="0" indent="0">
                  <a:buNone/>
                </a:pPr>
                <a:endParaRPr lang="en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 smtClean="0"/>
                  <a:t>Design for the chain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D=180mm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d=70mm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Center distance ,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x </a:t>
                </a:r>
                <a:r>
                  <a:rPr lang="en-US" dirty="0" smtClean="0">
                    <a:latin typeface="+mn-lt"/>
                    <a:ea typeface="Cambria Math" pitchFamily="18" charset="0"/>
                  </a:rPr>
                  <a:t>= 170mm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latin typeface="+mn-lt"/>
                    <a:ea typeface="Cambria Math" pitchFamily="18" charset="0"/>
                  </a:rPr>
                  <a:t>Chain length=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>
                  <a:latin typeface="+mn-lt"/>
                  <a:ea typeface="Cambria Math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L=760mm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335902"/>
                <a:ext cx="8520600" cy="447869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35" y="63244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09" y="309047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6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in this week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[#31]Fabrication and assembly of the tricycle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[#32]Acquistion of parts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[#33]Calculation of power requirements for the shujaa tractor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01761" y="1070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586409"/>
            <a:ext cx="7742583" cy="4557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143</Words>
  <Application>Microsoft Office PowerPoint</Application>
  <PresentationFormat>On-screen Show (16:9)</PresentationFormat>
  <Paragraphs>28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 Internship 2022  Progress report on E-tricycle  Name: Njenga Emmanuel</vt:lpstr>
      <vt:lpstr>Tasks completed last week</vt:lpstr>
      <vt:lpstr>PowerPoint Presentation</vt:lpstr>
      <vt:lpstr>Tasks in this week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2022  Progress report format  for team meeting  Name:</dc:title>
  <dc:creator>pc</dc:creator>
  <cp:lastModifiedBy>pc</cp:lastModifiedBy>
  <cp:revision>13</cp:revision>
  <dcterms:modified xsi:type="dcterms:W3CDTF">2022-02-02T07:11:20Z</dcterms:modified>
</cp:coreProperties>
</file>