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FEF40F-9058-4404-905F-9385E6C675FD}">
  <a:tblStyle styleId="{9FFEF40F-9058-4404-905F-9385E6C675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195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8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71be5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71be5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472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71be59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071be59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71be5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71be5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26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71be5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71be5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625" y="654450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 smtClean="0"/>
              <a:t>Jibebe Internship </a:t>
            </a:r>
            <a:r>
              <a:rPr lang="en" sz="3580" dirty="0"/>
              <a:t>2022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Progress </a:t>
            </a:r>
            <a:r>
              <a:rPr lang="en" sz="3580" dirty="0" smtClean="0"/>
              <a:t>report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/>
              <a:t>Name: </a:t>
            </a:r>
            <a:r>
              <a:rPr lang="en" sz="2000" dirty="0" smtClean="0"/>
              <a:t>Paul Moses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 last week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[#4] Charge Controller Acquiring– The controller was accurately sized and process of acquring started</a:t>
            </a:r>
          </a:p>
          <a:p>
            <a:r>
              <a:rPr lang="en" dirty="0" smtClean="0"/>
              <a:t>[#</a:t>
            </a:r>
            <a:r>
              <a:rPr lang="en" dirty="0"/>
              <a:t>5</a:t>
            </a:r>
            <a:r>
              <a:rPr lang="en" dirty="0" smtClean="0"/>
              <a:t>] BLDC Motor Controller Acquiring -  </a:t>
            </a:r>
            <a:r>
              <a:rPr lang="en" dirty="0"/>
              <a:t>The </a:t>
            </a:r>
            <a:r>
              <a:rPr lang="en" dirty="0" smtClean="0"/>
              <a:t>motor was </a:t>
            </a:r>
            <a:r>
              <a:rPr lang="en" dirty="0"/>
              <a:t>accurately sized and process of acquring started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in this week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</a:t>
            </a:r>
            <a:r>
              <a:rPr lang="en" dirty="0"/>
              <a:t>4</a:t>
            </a:r>
            <a:r>
              <a:rPr lang="en" dirty="0" smtClean="0"/>
              <a:t>] Research and acquire appropriate charge controller for the charging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</a:t>
            </a:r>
            <a:r>
              <a:rPr lang="en" dirty="0"/>
              <a:t>5</a:t>
            </a:r>
            <a:r>
              <a:rPr lang="en" dirty="0" smtClean="0"/>
              <a:t>] Research and acquire appropriate Throttle Switch for the speed control</a:t>
            </a:r>
            <a:endParaRPr dirty="0"/>
          </a:p>
          <a:p>
            <a:pPr lvl="0"/>
            <a:r>
              <a:rPr lang="en" dirty="0" smtClean="0"/>
              <a:t>[#6] </a:t>
            </a:r>
            <a:r>
              <a:rPr lang="en" dirty="0"/>
              <a:t>Integrate </a:t>
            </a:r>
            <a:r>
              <a:rPr lang="en" dirty="0" smtClean="0"/>
              <a:t>sep</a:t>
            </a:r>
            <a:r>
              <a:rPr lang="en-US" dirty="0" smtClean="0"/>
              <a:t>a</a:t>
            </a:r>
            <a:r>
              <a:rPr lang="en" dirty="0" smtClean="0"/>
              <a:t>rate subsystems and test</a:t>
            </a:r>
          </a:p>
          <a:p>
            <a:r>
              <a:rPr lang="en-US" dirty="0" smtClean="0"/>
              <a:t>[#11] Mechanism for starting Motor</a:t>
            </a:r>
          </a:p>
          <a:p>
            <a:r>
              <a:rPr lang="en-US" dirty="0"/>
              <a:t>[#</a:t>
            </a:r>
            <a:r>
              <a:rPr lang="en-US" dirty="0" smtClean="0"/>
              <a:t>17] Simulation of motor operation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333251966"/>
              </p:ext>
            </p:extLst>
          </p:nvPr>
        </p:nvGraphicFramePr>
        <p:xfrm>
          <a:off x="1013563" y="1137580"/>
          <a:ext cx="7523750" cy="3861575"/>
        </p:xfrm>
        <a:graphic>
          <a:graphicData uri="http://schemas.openxmlformats.org/drawingml/2006/table">
            <a:tbl>
              <a:tblPr>
                <a:noFill/>
                <a:tableStyleId>{9FFEF40F-9058-4404-905F-9385E6C675FD}</a:tableStyleId>
              </a:tblPr>
              <a:tblGrid>
                <a:gridCol w="945450"/>
                <a:gridCol w="1233500"/>
                <a:gridCol w="5344800"/>
              </a:tblGrid>
              <a:tr h="44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Month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970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of required Battery Pack for Motor and Speed Control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Acquisition</a:t>
                      </a:r>
                      <a:r>
                        <a:rPr lang="en-US" baseline="0" dirty="0" smtClean="0"/>
                        <a:t> and procurement of required components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Testing of </a:t>
                      </a:r>
                      <a:r>
                        <a:rPr lang="en-US" dirty="0" smtClean="0"/>
                        <a:t>components</a:t>
                      </a:r>
                      <a:r>
                        <a:rPr lang="en-US" baseline="0" dirty="0" smtClean="0"/>
                        <a:t> for tricycle and design of tractor electric system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5970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Feb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Integration of ordered parts to final tricycle</a:t>
                      </a:r>
                      <a:r>
                        <a:rPr lang="en-US" baseline="0" dirty="0" smtClean="0"/>
                        <a:t> implementation.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/>
                        <a:t>Procurement of components for tractor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5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Solving miscellaneous</a:t>
                      </a:r>
                      <a:r>
                        <a:rPr lang="en-US" baseline="0" dirty="0" smtClean="0"/>
                        <a:t> issues arising from tricycle.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/>
                        <a:t>Testing of tractor components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6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</a:t>
                      </a: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Testing of</a:t>
                      </a:r>
                      <a:r>
                        <a:rPr lang="en-US" baseline="0" dirty="0" smtClean="0"/>
                        <a:t> tractor components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2710482928"/>
              </p:ext>
            </p:extLst>
          </p:nvPr>
        </p:nvGraphicFramePr>
        <p:xfrm>
          <a:off x="1013563" y="1137580"/>
          <a:ext cx="7523750" cy="1240445"/>
        </p:xfrm>
        <a:graphic>
          <a:graphicData uri="http://schemas.openxmlformats.org/drawingml/2006/table">
            <a:tbl>
              <a:tblPr>
                <a:noFill/>
                <a:tableStyleId>{9FFEF40F-9058-4404-905F-9385E6C675FD}</a:tableStyleId>
              </a:tblPr>
              <a:tblGrid>
                <a:gridCol w="945450"/>
                <a:gridCol w="1233500"/>
                <a:gridCol w="5344800"/>
              </a:tblGrid>
              <a:tr h="44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Month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Feb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Week 7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Integration of final</a:t>
                      </a:r>
                      <a:r>
                        <a:rPr lang="en-US" baseline="0" dirty="0" smtClean="0"/>
                        <a:t> electric system for tractor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5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March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</a:t>
                      </a: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with other subsystems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905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199</Words>
  <Application>Microsoft Office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 Jibebe Internship 2022  Progress report Name: Paul Moses</vt:lpstr>
      <vt:lpstr>Tasks completed last week</vt:lpstr>
      <vt:lpstr>Tasks in this week</vt:lpstr>
      <vt:lpstr>Timeline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Jibebe Internship 2022  Progress report format  for team meeting  Name: Paul Moses</dc:title>
  <dc:creator>user</dc:creator>
  <cp:lastModifiedBy>Microsoft account</cp:lastModifiedBy>
  <cp:revision>9</cp:revision>
  <dcterms:modified xsi:type="dcterms:W3CDTF">2022-01-28T07:15:40Z</dcterms:modified>
</cp:coreProperties>
</file>