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D33-30E4-448F-BE46-D6CA95E8A4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3286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Jibebe Internship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2022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Progress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report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Electric team</a:t>
            </a:r>
            <a:endParaRPr lang="en-US" sz="3200" b="0" dirty="0" smtClean="0">
              <a:effectLst/>
            </a:endParaRPr>
          </a:p>
          <a:p>
            <a:pPr algn="ctr"/>
            <a:r>
              <a:rPr lang="en-US" sz="3200" b="0" dirty="0" smtClean="0">
                <a:effectLst/>
              </a:rPr>
              <a:t/>
            </a:r>
            <a:br>
              <a:rPr lang="en-US" sz="3200" b="0" dirty="0" smtClean="0">
                <a:effectLst/>
              </a:rPr>
            </a:b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Name: ELIAS CHERUIYOT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1181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Tasks completed last week</a:t>
            </a:r>
            <a:endParaRPr lang="en-US" sz="3200" b="0" dirty="0" smtClean="0">
              <a:effectLst/>
            </a:endParaRP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53737" y="1628507"/>
            <a:ext cx="90394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200"/>
              </a:spcAft>
            </a:pPr>
            <a:r>
              <a:rPr lang="en-US" dirty="0" smtClean="0"/>
              <a:t>[#14] Electrical system experiment – The motor was appropriately connected to the controller which was in turn  connected to a 53.7v rectifier which powered the system  in  place of the lithium battery that we are yet to acquire. </a:t>
            </a:r>
            <a:r>
              <a:rPr lang="en-GB" dirty="0"/>
              <a:t>This was </a:t>
            </a:r>
            <a:r>
              <a:rPr lang="en-GB" dirty="0" smtClean="0"/>
              <a:t>necessary </a:t>
            </a:r>
            <a:r>
              <a:rPr lang="en-GB" dirty="0"/>
              <a:t>to  determine the  behaviour of the motor at start up. In place of the </a:t>
            </a:r>
            <a:r>
              <a:rPr lang="en-GB" dirty="0" smtClean="0"/>
              <a:t>throttle </a:t>
            </a:r>
            <a:r>
              <a:rPr lang="en-GB" dirty="0"/>
              <a:t>switch  that we are yet to receive we use a potentiometer to vary the voltage  supplied to the bldc controller</a:t>
            </a:r>
            <a:endParaRPr lang="en-US" dirty="0" smtClean="0"/>
          </a:p>
          <a:p>
            <a:pPr marL="457200">
              <a:spcAft>
                <a:spcPts val="1200"/>
              </a:spcAft>
            </a:pPr>
            <a:r>
              <a:rPr lang="en-US" dirty="0" smtClean="0"/>
              <a:t>[#13] Determination of required electric components – Brainstorming was done by the team and we were able to contact a number of suppliers of the items needed that includes Throttle switch and lithium </a:t>
            </a:r>
            <a:r>
              <a:rPr lang="en-US" dirty="0" smtClean="0"/>
              <a:t>battery</a:t>
            </a:r>
          </a:p>
          <a:p>
            <a:pPr marL="457200">
              <a:spcAft>
                <a:spcPts val="1200"/>
              </a:spcAft>
            </a:pPr>
            <a:r>
              <a:rPr lang="en-US" b="0" dirty="0" smtClean="0">
                <a:effectLst/>
              </a:rPr>
              <a:t>[#5]BLDC Motor Acquiring- We decided to go with the already available 1200W motor.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27.0.0.1:45002/thumbnail/v1/download/6ae01cc24a346782d9330d60a9604c1b445b5c2ddb555c77da8f657e041769d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3"/>
          <a:stretch/>
        </p:blipFill>
        <p:spPr bwMode="auto">
          <a:xfrm>
            <a:off x="707444" y="378630"/>
            <a:ext cx="341379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27.0.0.1:45002/thumbnail/v1/download/cd11195e66fc1f965c0a85bb3e37fe07877926e86e70dc621eead9ad1df4dcf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23"/>
          <a:stretch/>
        </p:blipFill>
        <p:spPr bwMode="auto">
          <a:xfrm>
            <a:off x="5871873" y="249841"/>
            <a:ext cx="300167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.search.brave.com/32k-NReVzkeyGrFf50zJ7JHVwlBHyi2cwFrRUnnW4u4/rs:fit:634:225:1/g:ce/aHR0cHM6Ly90c2Uy/Lm1tLmJpbmcubmV0/L3RoP2lkPU9JUC5D/c09TeG1rckF3djk3/TTdINktNbFZnSGFG/aSZwaWQ9QX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976" y="3536576"/>
            <a:ext cx="4858109" cy="27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807610"/>
            <a:ext cx="9335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Tasks in this week</a:t>
            </a:r>
            <a:endParaRPr lang="en-US" sz="3200" b="0" dirty="0" smtClean="0">
              <a:effectLst/>
            </a:endParaRP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40526" y="1730940"/>
            <a:ext cx="7889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● [#4] Charge controller acquiring</a:t>
            </a:r>
          </a:p>
          <a:p>
            <a:r>
              <a:rPr lang="en-US" dirty="0" smtClean="0"/>
              <a:t>● [#18]Analysis of performance curves</a:t>
            </a:r>
          </a:p>
          <a:p>
            <a:r>
              <a:rPr lang="en-US" dirty="0"/>
              <a:t>● </a:t>
            </a:r>
            <a:r>
              <a:rPr lang="en-US" dirty="0" smtClean="0"/>
              <a:t>[#30] Getting experimental characteristics of loading motor </a:t>
            </a:r>
          </a:p>
          <a:p>
            <a:r>
              <a:rPr lang="en-US" dirty="0"/>
              <a:t>● </a:t>
            </a:r>
            <a:r>
              <a:rPr lang="en-US" dirty="0" smtClean="0"/>
              <a:t>[#34] Determination of components for tractor and calculation of their values</a:t>
            </a:r>
          </a:p>
        </p:txBody>
      </p:sp>
    </p:spTree>
    <p:extLst>
      <p:ext uri="{BB962C8B-B14F-4D97-AF65-F5344CB8AC3E}">
        <p14:creationId xmlns:p14="http://schemas.microsoft.com/office/powerpoint/2010/main" val="7035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3404" y="0"/>
            <a:ext cx="8238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Timeline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57646" y="515621"/>
          <a:ext cx="9707154" cy="63631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35718">
                  <a:extLst>
                    <a:ext uri="{9D8B030D-6E8A-4147-A177-3AD203B41FA5}">
                      <a16:colId xmlns:a16="http://schemas.microsoft.com/office/drawing/2014/main" xmlns="" val="3565720243"/>
                    </a:ext>
                  </a:extLst>
                </a:gridCol>
                <a:gridCol w="3235718">
                  <a:extLst>
                    <a:ext uri="{9D8B030D-6E8A-4147-A177-3AD203B41FA5}">
                      <a16:colId xmlns:a16="http://schemas.microsoft.com/office/drawing/2014/main" xmlns="" val="4021364264"/>
                    </a:ext>
                  </a:extLst>
                </a:gridCol>
                <a:gridCol w="3235718">
                  <a:extLst>
                    <a:ext uri="{9D8B030D-6E8A-4147-A177-3AD203B41FA5}">
                      <a16:colId xmlns:a16="http://schemas.microsoft.com/office/drawing/2014/main" xmlns="" val="3345737110"/>
                    </a:ext>
                  </a:extLst>
                </a:gridCol>
              </a:tblGrid>
              <a:tr h="419526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 Week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1885740"/>
                  </a:ext>
                </a:extLst>
              </a:tr>
              <a:tr h="604536">
                <a:tc rowSpan="3"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required Battery Pack for Motor and Speed Control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969130"/>
                  </a:ext>
                </a:extLst>
              </a:tr>
              <a:tr h="6045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Acquisition and procurement if required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3432303"/>
                  </a:ext>
                </a:extLst>
              </a:tr>
              <a:tr h="8636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of components fir tricycle and design of tractor electric system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7275306"/>
                  </a:ext>
                </a:extLst>
              </a:tr>
              <a:tr h="1122710">
                <a:tc rowSpan="4"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of ordered parts to final tricycle implementation. Procurement of components for tractor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1378806"/>
                  </a:ext>
                </a:extLst>
              </a:tr>
              <a:tr h="8636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 miscellaneous issues arising from tricycle. Testing of tractor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1881516"/>
                  </a:ext>
                </a:extLst>
              </a:tr>
              <a:tr h="3502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of tractor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5550823"/>
                  </a:ext>
                </a:extLst>
              </a:tr>
              <a:tr h="6045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of final electric system of tractor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4177573"/>
                  </a:ext>
                </a:extLst>
              </a:tr>
              <a:tr h="604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with other subsystems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46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3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20</cp:revision>
  <dcterms:created xsi:type="dcterms:W3CDTF">2022-01-21T14:50:25Z</dcterms:created>
  <dcterms:modified xsi:type="dcterms:W3CDTF">2022-02-02T07:52:42Z</dcterms:modified>
</cp:coreProperties>
</file>