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9017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WebRTC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42926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A Brief Overview</a:t>
            </a:r>
          </a:p>
        </p:txBody>
      </p:sp>
      <p:pic>
        <p:nvPicPr>
          <p:cNvPr id="121" name="webrtc-logo-vert-retro-255x3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3150" y="4772769"/>
            <a:ext cx="3238500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pic>
        <p:nvPicPr>
          <p:cNvPr id="150" name="Screen Shot 2016-06-21 at 6.54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29106"/>
            <a:ext cx="13004800" cy="8938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it?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MediaStream (aka GetUserMedia)</a:t>
            </a:r>
          </a:p>
          <a:p>
            <a:pPr/>
            <a:r>
              <a:t>RTCPeerConnection</a:t>
            </a:r>
          </a:p>
          <a:p>
            <a:pPr/>
            <a:r>
              <a:t>RTCDataChannel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Ideal Diagram</a:t>
            </a:r>
          </a:p>
        </p:txBody>
      </p:sp>
      <p:pic>
        <p:nvPicPr>
          <p:cNvPr id="127" name="jse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2432050"/>
            <a:ext cx="10591800" cy="660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990600" y="1982324"/>
            <a:ext cx="11099800" cy="75034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Diagram</a:t>
            </a:r>
          </a:p>
        </p:txBody>
      </p:sp>
      <p:pic>
        <p:nvPicPr>
          <p:cNvPr id="131" name="tur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2127250"/>
            <a:ext cx="10591800" cy="721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Detail of SDP</a:t>
            </a:r>
          </a:p>
        </p:txBody>
      </p:sp>
      <p:pic>
        <p:nvPicPr>
          <p:cNvPr id="134" name="Screen Shot 2016-06-21 at 6.48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762895"/>
            <a:ext cx="13004801" cy="5942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Pitfalls</a:t>
            </a:r>
          </a:p>
        </p:txBody>
      </p:sp>
      <p:pic>
        <p:nvPicPr>
          <p:cNvPr id="137" name="Screen Shot 2016-06-21 at 6.49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812" y="2004603"/>
            <a:ext cx="9187176" cy="7458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Browser Support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1" name="Screen Shot 2016-06-21 at 7.16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23087"/>
            <a:ext cx="13004801" cy="8938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adapter.js shim</a:t>
            </a:r>
          </a:p>
        </p:txBody>
      </p:sp>
      <p:pic>
        <p:nvPicPr>
          <p:cNvPr id="144" name="Screen Shot 2016-06-21 at 6.53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859" y="2915675"/>
            <a:ext cx="12005082" cy="5649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coturn TURN Server</a:t>
            </a:r>
          </a:p>
        </p:txBody>
      </p:sp>
      <p:pic>
        <p:nvPicPr>
          <p:cNvPr id="147" name="Screen Shot 2016-06-21 at 7.01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98349"/>
            <a:ext cx="13004801" cy="8938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