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64" r:id="rId11"/>
    <p:sldId id="259" r:id="rId12"/>
    <p:sldId id="265" r:id="rId13"/>
    <p:sldId id="266" r:id="rId14"/>
    <p:sldId id="279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E9FA-8DC3-094E-9A0D-08D3353EF1EC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03-5E95-7B4B-8D10-3B0AB565C359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AA6706-D69D-0D4E-86D4-42CCECB19FD3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245557-8E50-6243-B5F8-27E364A8FC6A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24B8F-D1A2-4740-B2DC-D248B3AAC013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F44F-CC8D-674B-AD22-A392E54FD691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5914-4888-264D-85E8-736820C1B86D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B79C-683E-3D42-8252-4F081C8A202B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A7-41BF-5D42-A8E5-D4F070CED7F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13CCC4-1A4F-3045-89A6-F2F59742E580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0C0-C940-F34D-85DC-171BB5AA13B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8-56E7-D842-9126-E3CE974935B4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9FF3-BF12-894A-BF86-AC1CF308422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62C6-F99B-4542-B27B-0CA86347214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1005-0013-D044-8671-22E1D568E5A4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8E2B-B5F3-C645-A719-51751BAB375E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B7D7D0-9B44-EE4F-B09E-8CB9B54674FC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32306"/>
          </a:xfrm>
        </p:spPr>
        <p:txBody>
          <a:bodyPr/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Actually make memory-mapped registers</a:t>
            </a:r>
          </a:p>
          <a:p>
            <a:pPr lvl="2"/>
            <a:r>
              <a:rPr lang="en-US" dirty="0" smtClean="0"/>
              <a:t>Probably just “</a:t>
            </a:r>
            <a:r>
              <a:rPr lang="en-US" dirty="0" err="1" smtClean="0"/>
              <a:t>reg</a:t>
            </a:r>
            <a:r>
              <a:rPr lang="en-US" dirty="0" smtClean="0"/>
              <a:t>” variables</a:t>
            </a:r>
          </a:p>
          <a:p>
            <a:pPr lvl="1"/>
            <a:r>
              <a:rPr lang="en-US" dirty="0" smtClean="0"/>
              <a:t>Add functions for frequency sweep and volume envelope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the end of October:</a:t>
            </a:r>
          </a:p>
          <a:p>
            <a:pPr lvl="2"/>
            <a:r>
              <a:rPr lang="en-US" dirty="0" smtClean="0"/>
              <a:t>Have frequency sweep and volume envelope functions</a:t>
            </a:r>
          </a:p>
          <a:p>
            <a:pPr lvl="2"/>
            <a:r>
              <a:rPr lang="en-US" dirty="0" smtClean="0"/>
              <a:t>Have CPU interface with memory-mapped registers</a:t>
            </a:r>
          </a:p>
          <a:p>
            <a:pPr lvl="1"/>
            <a:r>
              <a:rPr lang="en-US" dirty="0" smtClean="0"/>
              <a:t>About two weeks behind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cartridge interface with ability to read ROM</a:t>
            </a:r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Exactly that</a:t>
            </a:r>
          </a:p>
          <a:p>
            <a:pPr lvl="1"/>
            <a:r>
              <a:rPr lang="en-US" dirty="0" smtClean="0"/>
              <a:t>Full ROM access</a:t>
            </a:r>
          </a:p>
          <a:p>
            <a:pPr lvl="1"/>
            <a:r>
              <a:rPr lang="en-US" dirty="0" smtClean="0"/>
              <a:t>No bank switching</a:t>
            </a:r>
          </a:p>
          <a:p>
            <a:pPr lvl="1"/>
            <a:r>
              <a:rPr lang="en-US" dirty="0" smtClean="0"/>
              <a:t>Only conceptual access to SRAM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512173"/>
          </a:xfrm>
        </p:spPr>
        <p:txBody>
          <a:bodyPr/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SRAM and bank switching are lower priority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ROM is fully accessible</a:t>
            </a:r>
          </a:p>
          <a:p>
            <a:pPr lvl="1"/>
            <a:r>
              <a:rPr lang="en-US" dirty="0" smtClean="0"/>
              <a:t>Get Tetris working</a:t>
            </a:r>
          </a:p>
          <a:p>
            <a:pPr lvl="1"/>
            <a:r>
              <a:rPr lang="en-US" dirty="0" smtClean="0"/>
              <a:t>Test capability to access SRAM</a:t>
            </a:r>
          </a:p>
          <a:p>
            <a:pPr lvl="1"/>
            <a:r>
              <a:rPr lang="en-US" dirty="0" smtClean="0"/>
              <a:t>Then work on bank switching</a:t>
            </a:r>
          </a:p>
          <a:p>
            <a:pPr lvl="1"/>
            <a:r>
              <a:rPr lang="en-US" dirty="0" smtClean="0"/>
              <a:t>Ahead of schedule!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Timers/DMA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Timer generates an interrupt on overflow</a:t>
            </a:r>
          </a:p>
          <a:p>
            <a:pPr lvl="1"/>
            <a:r>
              <a:rPr lang="en-US" dirty="0"/>
              <a:t>Selectable frequencies</a:t>
            </a:r>
          </a:p>
          <a:p>
            <a:pPr lvl="1"/>
            <a:r>
              <a:rPr lang="en-US" dirty="0"/>
              <a:t>Enable/Disable</a:t>
            </a:r>
          </a:p>
          <a:p>
            <a:pPr lvl="1"/>
            <a:r>
              <a:rPr lang="en-US" dirty="0"/>
              <a:t>Adjustable overflow reset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DMA module that copies sections of memory</a:t>
            </a:r>
          </a:p>
          <a:p>
            <a:pPr lvl="1"/>
            <a:r>
              <a:rPr lang="en-US" dirty="0" smtClean="0"/>
              <a:t>Roughly 8 times faster than CPU copying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This doesn’t exist!</a:t>
            </a:r>
          </a:p>
          <a:p>
            <a:r>
              <a:rPr lang="en-US" dirty="0" smtClean="0"/>
              <a:t>We never mentioned it!</a:t>
            </a:r>
          </a:p>
          <a:p>
            <a:r>
              <a:rPr lang="en-US" dirty="0" smtClean="0"/>
              <a:t>Forget about it!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83" y="4582888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68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get to the Tetris starting credits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Start screen?</a:t>
            </a:r>
          </a:p>
          <a:p>
            <a:r>
              <a:rPr lang="en-US" dirty="0" smtClean="0"/>
              <a:t>Thursday: Start screen</a:t>
            </a:r>
          </a:p>
          <a:p>
            <a:r>
              <a:rPr lang="en-US" dirty="0" smtClean="0"/>
              <a:t>Next Monday: Possibly buggy gameplay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Supposed to be Tetris</a:t>
            </a:r>
          </a:p>
          <a:p>
            <a:r>
              <a:rPr lang="en-US" dirty="0" smtClean="0"/>
              <a:t>It’s not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Grinding noises happen</a:t>
            </a:r>
          </a:p>
          <a:p>
            <a:r>
              <a:rPr lang="en-US" dirty="0" smtClean="0"/>
              <a:t>Right now, the game is: debug the design using </a:t>
            </a:r>
            <a:r>
              <a:rPr lang="en-US" dirty="0" err="1" smtClean="0"/>
              <a:t>ChipScope</a:t>
            </a:r>
            <a:endParaRPr lang="en-US" dirty="0" smtClean="0"/>
          </a:p>
          <a:p>
            <a:r>
              <a:rPr lang="en-US" dirty="0" smtClean="0"/>
              <a:t>You can play if you want, just 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3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523037"/>
            <a:ext cx="5334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6325" r="12981" b="22041"/>
          <a:stretch/>
        </p:blipFill>
        <p:spPr>
          <a:xfrm>
            <a:off x="803188" y="1401642"/>
            <a:ext cx="7883612" cy="53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GPU and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A broken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No GPU functionality</a:t>
            </a:r>
          </a:p>
          <a:p>
            <a:pPr lvl="1"/>
            <a:r>
              <a:rPr lang="en-US" dirty="0" smtClean="0"/>
              <a:t>No working DVI output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Very quickly get DVI properly set up and displaying something</a:t>
            </a:r>
          </a:p>
          <a:p>
            <a:pPr lvl="1"/>
            <a:r>
              <a:rPr lang="en-US" dirty="0" smtClean="0"/>
              <a:t>Will probably use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pPr lvl="1"/>
            <a:r>
              <a:rPr lang="en-US" dirty="0" smtClean="0"/>
              <a:t>Get a working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Understand how the GPU works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Wednesday get test image on monitor</a:t>
            </a:r>
          </a:p>
          <a:p>
            <a:pPr lvl="1"/>
            <a:r>
              <a:rPr lang="en-US" dirty="0" smtClean="0"/>
              <a:t>In two weeks have </a:t>
            </a:r>
            <a:r>
              <a:rPr lang="en-US" dirty="0" err="1" smtClean="0"/>
              <a:t>framebuffer</a:t>
            </a:r>
            <a:r>
              <a:rPr lang="en-US" dirty="0" smtClean="0"/>
              <a:t> fully functional</a:t>
            </a:r>
          </a:p>
          <a:p>
            <a:pPr lvl="1"/>
            <a:r>
              <a:rPr lang="en-US" dirty="0" smtClean="0"/>
              <a:t>About one month behind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 full square wave functionality</a:t>
            </a:r>
          </a:p>
          <a:p>
            <a:pPr lvl="1"/>
            <a:r>
              <a:rPr lang="en-US" dirty="0" smtClean="0"/>
              <a:t>Accurate frequency control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r>
              <a:rPr lang="en-US" dirty="0" smtClean="0"/>
              <a:t>“Coded” memory-mapped registers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audio interface</a:t>
            </a:r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Proper configuration of the AC’97</a:t>
            </a:r>
          </a:p>
          <a:p>
            <a:pPr lvl="1"/>
            <a:r>
              <a:rPr lang="en-US" dirty="0" smtClean="0"/>
              <a:t>The ability to play square waves and sound files from flash</a:t>
            </a:r>
          </a:p>
          <a:p>
            <a:pPr lvl="1"/>
            <a:r>
              <a:rPr lang="en-US" dirty="0" smtClean="0"/>
              <a:t>Pseudo-code memory-mapped registers</a:t>
            </a:r>
          </a:p>
          <a:p>
            <a:pPr lvl="1"/>
            <a:r>
              <a:rPr lang="en-US" dirty="0" smtClean="0"/>
              <a:t>No frequency sweep, volume envelope, or white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2128</TotalTime>
  <Words>735</Words>
  <Application>Microsoft Office PowerPoint</Application>
  <PresentationFormat>On-screen Show (4:3)</PresentationFormat>
  <Paragraphs>164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Audio Interface</vt:lpstr>
      <vt:lpstr>The Cartridge Connector</vt:lpstr>
      <vt:lpstr>The Cartridge Connector</vt:lpstr>
      <vt:lpstr>The Cartridge Connector</vt:lpstr>
      <vt:lpstr>Timers/DMA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36</cp:revision>
  <dcterms:created xsi:type="dcterms:W3CDTF">2013-10-12T19:09:36Z</dcterms:created>
  <dcterms:modified xsi:type="dcterms:W3CDTF">2013-12-01T20:20:42Z</dcterms:modified>
</cp:coreProperties>
</file>