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57" r:id="rId4"/>
    <p:sldId id="261" r:id="rId5"/>
    <p:sldId id="262" r:id="rId6"/>
    <p:sldId id="267" r:id="rId7"/>
    <p:sldId id="268" r:id="rId8"/>
    <p:sldId id="260" r:id="rId9"/>
    <p:sldId id="263" r:id="rId10"/>
    <p:sldId id="264" r:id="rId11"/>
    <p:sldId id="259" r:id="rId12"/>
    <p:sldId id="265" r:id="rId13"/>
    <p:sldId id="266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E0638-58FF-8B48-927A-E1AD2675C4BB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DD4B-AA6F-A547-8440-926C96E4A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0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5D90-42E3-B247-AD70-F810019CF458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BE5FA-CD1D-D745-9F94-89BB1A50F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6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BE5FA-CD1D-D745-9F94-89BB1A50FD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E9FA-8DC3-094E-9A0D-08D3353EF1EC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13103-5E95-7B4B-8D10-3B0AB565C359}" type="datetime1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AA6706-D69D-0D4E-86D4-42CCECB19FD3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245557-8E50-6243-B5F8-27E364A8FC6A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624B8F-D1A2-4740-B2DC-D248B3AAC013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F44F-CC8D-674B-AD22-A392E54FD691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5914-4888-264D-85E8-736820C1B86D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B79C-683E-3D42-8252-4F081C8A202B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9EA7-41BF-5D42-A8E5-D4F070CED7F8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13CCC4-1A4F-3045-89A6-F2F59742E580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B0C0-C940-F34D-85DC-171BB5AA13B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8-56E7-D842-9126-E3CE974935B4}" type="datetime1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9FF3-BF12-894A-BF86-AC1CF308422E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62C6-F99B-4542-B27B-0CA86347214B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1005-0013-D044-8671-22E1D568E5A4}" type="datetime1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8E2B-B5F3-C645-A719-51751BAB375E}" type="datetime1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B7D7D0-9B44-EE4F-B09E-8CB9B54674FC}" type="datetime1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Fighting </a:t>
            </a:r>
            <a:r>
              <a:rPr lang="en-US" dirty="0" err="1" smtClean="0"/>
              <a:t>Meerkats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 the Gameboy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732306"/>
          </a:xfrm>
        </p:spPr>
        <p:txBody>
          <a:bodyPr/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Actually make memory-mapped registers</a:t>
            </a:r>
          </a:p>
          <a:p>
            <a:pPr lvl="2"/>
            <a:r>
              <a:rPr lang="en-US" dirty="0" smtClean="0"/>
              <a:t>Probably just “</a:t>
            </a:r>
            <a:r>
              <a:rPr lang="en-US" dirty="0" err="1" smtClean="0"/>
              <a:t>reg</a:t>
            </a:r>
            <a:r>
              <a:rPr lang="en-US" dirty="0" smtClean="0"/>
              <a:t>” variables</a:t>
            </a:r>
          </a:p>
          <a:p>
            <a:pPr lvl="1"/>
            <a:r>
              <a:rPr lang="en-US" dirty="0" smtClean="0"/>
              <a:t>Add functions for frequency sweep and volume envelope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the end of October:</a:t>
            </a:r>
          </a:p>
          <a:p>
            <a:pPr lvl="2"/>
            <a:r>
              <a:rPr lang="en-US" dirty="0" smtClean="0"/>
              <a:t>Have frequency sweep and volume envelope functions</a:t>
            </a:r>
          </a:p>
          <a:p>
            <a:pPr lvl="2"/>
            <a:r>
              <a:rPr lang="en-US" dirty="0" smtClean="0"/>
              <a:t>Have CPU interface with memory-mapped registers</a:t>
            </a:r>
          </a:p>
          <a:p>
            <a:pPr lvl="1"/>
            <a:r>
              <a:rPr lang="en-US" dirty="0" smtClean="0"/>
              <a:t>About two weeks behind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pic>
        <p:nvPicPr>
          <p:cNvPr id="4" name="Picture 3" descr="IMAG001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3" y="2363611"/>
            <a:ext cx="4893733" cy="2926644"/>
          </a:xfrm>
          <a:prstGeom prst="rect">
            <a:avLst/>
          </a:prstGeom>
        </p:spPr>
      </p:pic>
      <p:pic>
        <p:nvPicPr>
          <p:cNvPr id="6" name="Picture 5" descr="IMAG0018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02" y="3877733"/>
            <a:ext cx="4983397" cy="29802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cartridge interface with ability to read ROM</a:t>
            </a:r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Exactly that</a:t>
            </a:r>
          </a:p>
          <a:p>
            <a:pPr lvl="1"/>
            <a:r>
              <a:rPr lang="en-US" dirty="0" smtClean="0"/>
              <a:t>Full ROM access</a:t>
            </a:r>
          </a:p>
          <a:p>
            <a:pPr lvl="1"/>
            <a:r>
              <a:rPr lang="en-US" dirty="0" smtClean="0"/>
              <a:t>No bank switching</a:t>
            </a:r>
          </a:p>
          <a:p>
            <a:pPr lvl="1"/>
            <a:r>
              <a:rPr lang="en-US" dirty="0" smtClean="0"/>
              <a:t>Only conceptual access to SRAM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Cartridge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512173"/>
          </a:xfrm>
        </p:spPr>
        <p:txBody>
          <a:bodyPr/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SRAM and bank switching are lower priority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ROM is fully accessible</a:t>
            </a:r>
          </a:p>
          <a:p>
            <a:pPr lvl="1"/>
            <a:r>
              <a:rPr lang="en-US" dirty="0" smtClean="0"/>
              <a:t>Get Tetris working</a:t>
            </a:r>
          </a:p>
          <a:p>
            <a:pPr lvl="1"/>
            <a:r>
              <a:rPr lang="en-US" dirty="0" smtClean="0"/>
              <a:t>Test capability to access SRAM</a:t>
            </a:r>
          </a:p>
          <a:p>
            <a:pPr lvl="1"/>
            <a:r>
              <a:rPr lang="en-US" dirty="0" smtClean="0"/>
              <a:t>Then work on bank switching</a:t>
            </a:r>
          </a:p>
          <a:p>
            <a:pPr lvl="1"/>
            <a:r>
              <a:rPr lang="en-US" dirty="0" smtClean="0"/>
              <a:t>Ahead of schedule!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(Mostly) Generated with </a:t>
            </a:r>
            <a:r>
              <a:rPr lang="en-US" dirty="0" err="1" smtClean="0"/>
              <a:t>CoreGen</a:t>
            </a:r>
            <a:endParaRPr lang="en-US" dirty="0" smtClean="0"/>
          </a:p>
          <a:p>
            <a:r>
              <a:rPr lang="en-US" dirty="0" smtClean="0"/>
              <a:t>Block RAM</a:t>
            </a:r>
            <a:endParaRPr lang="en-US" dirty="0" smtClean="0"/>
          </a:p>
          <a:p>
            <a:pPr lvl="1"/>
            <a:r>
              <a:rPr lang="en-US" dirty="0" smtClean="0"/>
              <a:t>8kB of work RAM</a:t>
            </a:r>
          </a:p>
          <a:p>
            <a:pPr lvl="1"/>
            <a:r>
              <a:rPr lang="en-US" dirty="0" smtClean="0"/>
              <a:t>8kB and then some of video RAM</a:t>
            </a:r>
          </a:p>
          <a:p>
            <a:r>
              <a:rPr lang="en-US" dirty="0" smtClean="0"/>
              <a:t>1 MB of </a:t>
            </a:r>
            <a:r>
              <a:rPr lang="en-US" dirty="0" err="1" smtClean="0"/>
              <a:t>framebuffer</a:t>
            </a:r>
            <a:r>
              <a:rPr lang="en-US" dirty="0" smtClean="0"/>
              <a:t> (not a block RAM)</a:t>
            </a:r>
          </a:p>
          <a:p>
            <a:pPr lvl="1"/>
            <a:r>
              <a:rPr lang="en-US" dirty="0" smtClean="0"/>
              <a:t>Synthesizes in a finite amount of time</a:t>
            </a:r>
            <a:endParaRPr lang="en-US" dirty="0" smtClean="0"/>
          </a:p>
          <a:p>
            <a:r>
              <a:rPr lang="en-US" dirty="0" smtClean="0"/>
              <a:t>Verdict: block RAM is probably not necessary in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Link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16973"/>
          </a:xfrm>
        </p:spPr>
        <p:txBody>
          <a:bodyPr>
            <a:normAutofit/>
          </a:bodyPr>
          <a:lstStyle/>
          <a:p>
            <a:r>
              <a:rPr lang="en-US" dirty="0" smtClean="0"/>
              <a:t>This doesn’t exist!</a:t>
            </a:r>
          </a:p>
          <a:p>
            <a:r>
              <a:rPr lang="en-US" dirty="0" smtClean="0"/>
              <a:t>We never mentioned it!</a:t>
            </a:r>
          </a:p>
          <a:p>
            <a:r>
              <a:rPr lang="en-US" dirty="0" smtClean="0"/>
              <a:t>Forget about it!</a:t>
            </a:r>
            <a:endParaRPr lang="en-US" dirty="0"/>
          </a:p>
        </p:txBody>
      </p:sp>
      <p:pic>
        <p:nvPicPr>
          <p:cNvPr id="4" name="Picture 3" descr="nes-controller-pin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83" y="4582888"/>
            <a:ext cx="2226729" cy="1484489"/>
          </a:xfrm>
          <a:prstGeom prst="rect">
            <a:avLst/>
          </a:prstGeom>
        </p:spPr>
      </p:pic>
      <p:pic>
        <p:nvPicPr>
          <p:cNvPr id="5" name="Picture 4" descr="IMAG001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68" y="2561712"/>
            <a:ext cx="2387600" cy="14278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get to the Tetris starting credits</a:t>
            </a:r>
          </a:p>
          <a:p>
            <a:r>
              <a:rPr lang="en-US" dirty="0" err="1" smtClean="0"/>
              <a:t>ChipScope</a:t>
            </a:r>
            <a:r>
              <a:rPr lang="en-US" dirty="0" smtClean="0"/>
              <a:t> is a pain in the ass</a:t>
            </a:r>
          </a:p>
          <a:p>
            <a:r>
              <a:rPr lang="en-US" dirty="0" smtClean="0"/>
              <a:t>The RHEL machines we’re using are completely unstable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Wednesday: Start screen?</a:t>
            </a:r>
          </a:p>
          <a:p>
            <a:r>
              <a:rPr lang="en-US" dirty="0" smtClean="0"/>
              <a:t>Thursday: Start screen</a:t>
            </a:r>
          </a:p>
          <a:p>
            <a:r>
              <a:rPr lang="en-US" dirty="0" smtClean="0"/>
              <a:t>Next Monday: Possibly buggy gameplay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1286"/>
            <a:ext cx="7662864" cy="37759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your project involves implementing a CPU/using a buggy one…</a:t>
            </a:r>
          </a:p>
          <a:p>
            <a:pPr lvl="1"/>
            <a:r>
              <a:rPr lang="en-US" dirty="0" smtClean="0"/>
              <a:t>Find a new project</a:t>
            </a:r>
          </a:p>
          <a:p>
            <a:pPr lvl="1"/>
            <a:r>
              <a:rPr lang="en-US" dirty="0" smtClean="0"/>
              <a:t>Testing a buggy CPU requires understanding of it’s implementation (i.e. you’ve already implemented it)</a:t>
            </a:r>
          </a:p>
          <a:p>
            <a:pPr lvl="1"/>
            <a:r>
              <a:rPr lang="en-US" dirty="0" smtClean="0"/>
              <a:t>Implementing a CPU means it will be buggy and you will have to test it</a:t>
            </a:r>
          </a:p>
          <a:p>
            <a:pPr lvl="1"/>
            <a:r>
              <a:rPr lang="en-US" dirty="0" smtClean="0"/>
              <a:t>Takes a long, long time either way</a:t>
            </a:r>
          </a:p>
          <a:p>
            <a:r>
              <a:rPr lang="en-US" dirty="0" smtClean="0"/>
              <a:t>If your project involves Xilinx…</a:t>
            </a:r>
          </a:p>
          <a:p>
            <a:pPr lvl="1"/>
            <a:r>
              <a:rPr lang="en-US" dirty="0" smtClean="0"/>
              <a:t>Install Windows on the lab machines</a:t>
            </a:r>
          </a:p>
          <a:p>
            <a:pPr lvl="1"/>
            <a:r>
              <a:rPr lang="en-US" dirty="0" smtClean="0"/>
              <a:t>Seriously, what the fuck is going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088292"/>
            <a:ext cx="7662864" cy="3948972"/>
          </a:xfrm>
        </p:spPr>
        <p:txBody>
          <a:bodyPr>
            <a:normAutofit/>
          </a:bodyPr>
          <a:lstStyle/>
          <a:p>
            <a:r>
              <a:rPr lang="en-US" dirty="0" err="1" smtClean="0"/>
              <a:t>ChipScope</a:t>
            </a:r>
            <a:r>
              <a:rPr lang="en-US" dirty="0" smtClean="0"/>
              <a:t>, you are our only hope</a:t>
            </a:r>
          </a:p>
          <a:p>
            <a:r>
              <a:rPr lang="en-US" dirty="0" smtClean="0"/>
              <a:t>Don’t take 18-349</a:t>
            </a:r>
          </a:p>
          <a:p>
            <a:pPr lvl="1"/>
            <a:r>
              <a:rPr lang="en-US" dirty="0"/>
              <a:t>Ever</a:t>
            </a:r>
          </a:p>
          <a:p>
            <a:pPr lvl="1"/>
            <a:r>
              <a:rPr lang="en-US" dirty="0"/>
              <a:t>For any reason</a:t>
            </a:r>
          </a:p>
          <a:p>
            <a:r>
              <a:rPr lang="en-US" dirty="0" smtClean="0"/>
              <a:t>The Virtex-7-based VC707 is not a good board for this class</a:t>
            </a:r>
          </a:p>
          <a:p>
            <a:pPr lvl="1"/>
            <a:r>
              <a:rPr lang="en-US" dirty="0" smtClean="0"/>
              <a:t>Until someone writes a </a:t>
            </a:r>
            <a:r>
              <a:rPr lang="en-US" dirty="0" err="1" smtClean="0"/>
              <a:t>SystemVerilog</a:t>
            </a:r>
            <a:r>
              <a:rPr lang="en-US" dirty="0" smtClean="0"/>
              <a:t> HDMI driver</a:t>
            </a:r>
          </a:p>
          <a:p>
            <a:pPr lvl="1"/>
            <a:r>
              <a:rPr lang="en-US" dirty="0" smtClean="0"/>
              <a:t>Or buys an expansion board with GPIO, VGA, and an AC97 chip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73644"/>
            <a:ext cx="7662864" cy="37636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Supposed to be Tetris</a:t>
            </a:r>
          </a:p>
          <a:p>
            <a:r>
              <a:rPr lang="en-US" dirty="0" smtClean="0"/>
              <a:t>It’s not (but it’s still fun)!</a:t>
            </a:r>
          </a:p>
          <a:p>
            <a:pPr lvl="1"/>
            <a:r>
              <a:rPr lang="en-US" dirty="0" smtClean="0"/>
              <a:t>Nintendo logo scrolls</a:t>
            </a:r>
          </a:p>
          <a:p>
            <a:pPr lvl="1"/>
            <a:r>
              <a:rPr lang="en-US" dirty="0" smtClean="0"/>
              <a:t>Ping noise plays</a:t>
            </a:r>
          </a:p>
          <a:p>
            <a:pPr lvl="1"/>
            <a:r>
              <a:rPr lang="en-US" dirty="0" smtClean="0"/>
              <a:t>Tetris starting credits appear</a:t>
            </a:r>
          </a:p>
          <a:p>
            <a:pPr lvl="1"/>
            <a:r>
              <a:rPr lang="en-US" dirty="0" smtClean="0"/>
              <a:t>Grinding noises happen</a:t>
            </a:r>
          </a:p>
          <a:p>
            <a:r>
              <a:rPr lang="en-US" dirty="0" smtClean="0"/>
              <a:t>Right now, the game is: debug the design using </a:t>
            </a:r>
            <a:r>
              <a:rPr lang="en-US" dirty="0" err="1" smtClean="0"/>
              <a:t>ChipScope</a:t>
            </a:r>
            <a:endParaRPr lang="en-US" dirty="0" smtClean="0"/>
          </a:p>
          <a:p>
            <a:r>
              <a:rPr lang="en-US" dirty="0" smtClean="0"/>
              <a:t>You can play if you want, just 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33" y="1597179"/>
            <a:ext cx="304842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807164"/>
            <a:ext cx="7662864" cy="3267169"/>
          </a:xfrm>
        </p:spPr>
        <p:txBody>
          <a:bodyPr/>
          <a:lstStyle/>
          <a:p>
            <a:r>
              <a:rPr lang="en-US" dirty="0" smtClean="0"/>
              <a:t>Too many lab handouts/presentations</a:t>
            </a:r>
          </a:p>
          <a:p>
            <a:r>
              <a:rPr lang="en-US" dirty="0" smtClean="0"/>
              <a:t>Sound lab is ridiculously difficult unless you find Team </a:t>
            </a:r>
            <a:r>
              <a:rPr lang="en-US" dirty="0" err="1" smtClean="0"/>
              <a:t>Dragonforce’s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Virtex-7 is useless for video/sound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Self-driven course</a:t>
            </a:r>
          </a:p>
          <a:p>
            <a:r>
              <a:rPr lang="en-US" dirty="0" smtClean="0"/>
              <a:t>Learn about interfacing with other people’s designs</a:t>
            </a:r>
          </a:p>
          <a:p>
            <a:pPr lvl="1"/>
            <a:r>
              <a:rPr lang="en-US" dirty="0"/>
              <a:t>AC97, </a:t>
            </a:r>
            <a:r>
              <a:rPr lang="en-US" dirty="0" err="1"/>
              <a:t>Chrontel</a:t>
            </a:r>
            <a:r>
              <a:rPr lang="en-US" dirty="0"/>
              <a:t> DVI, Flash, Xilinx </a:t>
            </a:r>
            <a:r>
              <a:rPr lang="en-US" dirty="0" err="1"/>
              <a:t>ChipScope</a:t>
            </a:r>
            <a:r>
              <a:rPr lang="en-US" dirty="0"/>
              <a:t>/</a:t>
            </a:r>
            <a:r>
              <a:rPr lang="en-US" dirty="0" err="1"/>
              <a:t>BlockRAM</a:t>
            </a:r>
            <a:endParaRPr lang="en-US" dirty="0"/>
          </a:p>
          <a:p>
            <a:pPr lvl="1"/>
            <a:r>
              <a:rPr lang="en-US" dirty="0"/>
              <a:t>Cartridge,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Testing, testing,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Comments/Questions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523037"/>
            <a:ext cx="533400" cy="365125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6325" r="12981" b="22041"/>
          <a:stretch/>
        </p:blipFill>
        <p:spPr>
          <a:xfrm>
            <a:off x="803188" y="1401642"/>
            <a:ext cx="7883612" cy="53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4" y="2770094"/>
            <a:ext cx="7947025" cy="3267169"/>
          </a:xfrm>
        </p:spPr>
        <p:txBody>
          <a:bodyPr/>
          <a:lstStyle/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Multi-cycle </a:t>
            </a:r>
            <a:r>
              <a:rPr lang="en-US" dirty="0" err="1" smtClean="0"/>
              <a:t>microcoded</a:t>
            </a:r>
            <a:r>
              <a:rPr lang="en-US" dirty="0" smtClean="0"/>
              <a:t> design, Z80/8080 custom hybrid</a:t>
            </a:r>
          </a:p>
          <a:p>
            <a:pPr lvl="1"/>
            <a:r>
              <a:rPr lang="en-US" dirty="0" smtClean="0"/>
              <a:t>Interrupt module with 5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pPr lvl="1"/>
            <a:r>
              <a:rPr lang="en-US" dirty="0" smtClean="0"/>
              <a:t>On-board SRAM for high memory accesses separate from other modules (addresses above 0xFF80)</a:t>
            </a:r>
          </a:p>
          <a:p>
            <a:pPr lvl="1"/>
            <a:r>
              <a:rPr lang="en-US" dirty="0" smtClean="0"/>
              <a:t>Single-cycle asynchronous read memory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Testing:</a:t>
            </a:r>
          </a:p>
          <a:p>
            <a:pPr lvl="1"/>
            <a:r>
              <a:rPr lang="en-US" dirty="0" err="1" smtClean="0"/>
              <a:t>Testbench</a:t>
            </a:r>
            <a:r>
              <a:rPr lang="en-US" dirty="0" smtClean="0"/>
              <a:t> that runs GB80 assembly files through the CPU and an external emulator and compares the register outputs</a:t>
            </a:r>
          </a:p>
          <a:p>
            <a:pPr lvl="1"/>
            <a:r>
              <a:rPr lang="en-US" dirty="0" smtClean="0"/>
              <a:t>57 instruction-level test programs</a:t>
            </a:r>
          </a:p>
          <a:p>
            <a:pPr lvl="1"/>
            <a:r>
              <a:rPr lang="en-US" dirty="0" smtClean="0"/>
              <a:t>7 interrupt and functional test programs</a:t>
            </a:r>
          </a:p>
          <a:p>
            <a:pPr lvl="1"/>
            <a:r>
              <a:rPr lang="en-US" dirty="0" smtClean="0"/>
              <a:t>Bootstrap ROM</a:t>
            </a:r>
          </a:p>
          <a:p>
            <a:pPr lvl="1"/>
            <a:r>
              <a:rPr lang="en-US" dirty="0" smtClean="0"/>
              <a:t>Tetris</a:t>
            </a:r>
          </a:p>
          <a:p>
            <a:pPr lvl="1"/>
            <a:r>
              <a:rPr lang="en-US" dirty="0" err="1" smtClean="0"/>
              <a:t>Blargg</a:t>
            </a:r>
            <a:r>
              <a:rPr lang="en-US" dirty="0" smtClean="0"/>
              <a:t> test ROMs</a:t>
            </a:r>
          </a:p>
          <a:p>
            <a:pPr lvl="1"/>
            <a:r>
              <a:rPr lang="en-US" dirty="0" smtClean="0"/>
              <a:t>Xilinx sucks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GPU and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A broken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No GPU functionality</a:t>
            </a:r>
          </a:p>
          <a:p>
            <a:pPr lvl="1"/>
            <a:r>
              <a:rPr lang="en-US" dirty="0" smtClean="0"/>
              <a:t>No working DVI output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Video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3"/>
            <a:ext cx="7662864" cy="39185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Plans for the future:</a:t>
            </a:r>
          </a:p>
          <a:p>
            <a:pPr lvl="1"/>
            <a:r>
              <a:rPr lang="en-US" dirty="0" smtClean="0"/>
              <a:t>Very quickly get DVI properly set up and displaying something</a:t>
            </a:r>
          </a:p>
          <a:p>
            <a:pPr lvl="1"/>
            <a:r>
              <a:rPr lang="en-US" dirty="0" smtClean="0"/>
              <a:t>Will probably use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pPr lvl="1"/>
            <a:r>
              <a:rPr lang="en-US" dirty="0" smtClean="0"/>
              <a:t>Get a working </a:t>
            </a:r>
            <a:r>
              <a:rPr lang="en-US" dirty="0" err="1" smtClean="0"/>
              <a:t>framebuffer</a:t>
            </a:r>
            <a:endParaRPr lang="en-US" dirty="0" smtClean="0"/>
          </a:p>
          <a:p>
            <a:pPr lvl="1"/>
            <a:r>
              <a:rPr lang="en-US" dirty="0" smtClean="0"/>
              <a:t>Understand how the GPU works</a:t>
            </a:r>
          </a:p>
          <a:p>
            <a:r>
              <a:rPr lang="en-US" dirty="0" smtClean="0"/>
              <a:t>Revised schedule:</a:t>
            </a:r>
          </a:p>
          <a:p>
            <a:pPr lvl="1"/>
            <a:r>
              <a:rPr lang="en-US" dirty="0" smtClean="0"/>
              <a:t>By Wednesday get test image on monitor</a:t>
            </a:r>
          </a:p>
          <a:p>
            <a:pPr lvl="1"/>
            <a:r>
              <a:rPr lang="en-US" dirty="0" smtClean="0"/>
              <a:t>In two weeks have </a:t>
            </a:r>
            <a:r>
              <a:rPr lang="en-US" dirty="0" err="1" smtClean="0"/>
              <a:t>framebuffer</a:t>
            </a:r>
            <a:r>
              <a:rPr lang="en-US" dirty="0" smtClean="0"/>
              <a:t> fully functional</a:t>
            </a:r>
          </a:p>
          <a:p>
            <a:pPr lvl="1"/>
            <a:r>
              <a:rPr lang="en-US" dirty="0" smtClean="0"/>
              <a:t>About one month behind schedule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Copied code from team </a:t>
            </a:r>
            <a:r>
              <a:rPr lang="en-US" dirty="0" err="1" smtClean="0"/>
              <a:t>Dragonforce</a:t>
            </a:r>
            <a:endParaRPr lang="en-US" dirty="0" smtClean="0"/>
          </a:p>
          <a:p>
            <a:r>
              <a:rPr lang="en-US" dirty="0" smtClean="0"/>
              <a:t>Added full square wave functionality</a:t>
            </a:r>
          </a:p>
          <a:p>
            <a:pPr lvl="1"/>
            <a:r>
              <a:rPr lang="en-US" dirty="0" smtClean="0"/>
              <a:t>Accurate frequency control</a:t>
            </a:r>
          </a:p>
          <a:p>
            <a:pPr lvl="1"/>
            <a:r>
              <a:rPr lang="en-US" dirty="0" smtClean="0"/>
              <a:t>Amplitude control using rotary controller</a:t>
            </a:r>
          </a:p>
          <a:p>
            <a:r>
              <a:rPr lang="en-US" dirty="0" smtClean="0"/>
              <a:t>“Coded” memory-mapped registers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Audio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Promised:</a:t>
            </a:r>
          </a:p>
          <a:p>
            <a:pPr lvl="1"/>
            <a:r>
              <a:rPr lang="en-US" dirty="0" smtClean="0"/>
              <a:t>A working audio interface</a:t>
            </a:r>
          </a:p>
          <a:p>
            <a:r>
              <a:rPr lang="en-US" dirty="0" smtClean="0"/>
              <a:t>Delivered:</a:t>
            </a:r>
          </a:p>
          <a:p>
            <a:pPr lvl="1"/>
            <a:r>
              <a:rPr lang="en-US" dirty="0" smtClean="0"/>
              <a:t>Proper configuration of the AC’97</a:t>
            </a:r>
          </a:p>
          <a:p>
            <a:pPr lvl="1"/>
            <a:r>
              <a:rPr lang="en-US" dirty="0" smtClean="0"/>
              <a:t>The ability to play square waves and sound files from flash</a:t>
            </a:r>
          </a:p>
          <a:p>
            <a:pPr lvl="1"/>
            <a:r>
              <a:rPr lang="en-US" dirty="0" smtClean="0"/>
              <a:t>Pseudo-code memory-mapped registers</a:t>
            </a:r>
          </a:p>
          <a:p>
            <a:pPr lvl="1"/>
            <a:r>
              <a:rPr lang="en-US" dirty="0" smtClean="0"/>
              <a:t>No frequency sweep, volume envelope, or white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2125</TotalTime>
  <Words>706</Words>
  <Application>Microsoft Office PowerPoint</Application>
  <PresentationFormat>On-screen Show (4:3)</PresentationFormat>
  <Paragraphs>156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Genesis</vt:lpstr>
      <vt:lpstr>The Fighting Meerkats</vt:lpstr>
      <vt:lpstr>The Game</vt:lpstr>
      <vt:lpstr>The Design</vt:lpstr>
      <vt:lpstr>The CPU</vt:lpstr>
      <vt:lpstr>The CPU</vt:lpstr>
      <vt:lpstr>The Video Interface</vt:lpstr>
      <vt:lpstr>The Video Interface</vt:lpstr>
      <vt:lpstr>The Audio Interface</vt:lpstr>
      <vt:lpstr>The Audio Interface</vt:lpstr>
      <vt:lpstr>The Audio Interface</vt:lpstr>
      <vt:lpstr>The Cartridge Connector</vt:lpstr>
      <vt:lpstr>The Cartridge Connector</vt:lpstr>
      <vt:lpstr>The Cartridge Connector</vt:lpstr>
      <vt:lpstr>Memory</vt:lpstr>
      <vt:lpstr>User Input and Link Cable</vt:lpstr>
      <vt:lpstr>Problems</vt:lpstr>
      <vt:lpstr>Goals</vt:lpstr>
      <vt:lpstr>Conclusions</vt:lpstr>
      <vt:lpstr>Conclusions</vt:lpstr>
      <vt:lpstr>Negative Feedback</vt:lpstr>
      <vt:lpstr>Positive Feedback</vt:lpstr>
      <vt:lpstr>Comments/Questions?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Fighting Meerkats</dc:title>
  <dc:creator>Elon Bauer</dc:creator>
  <cp:lastModifiedBy>Joseph</cp:lastModifiedBy>
  <cp:revision>35</cp:revision>
  <dcterms:created xsi:type="dcterms:W3CDTF">2013-10-12T19:09:36Z</dcterms:created>
  <dcterms:modified xsi:type="dcterms:W3CDTF">2013-12-01T20:10:28Z</dcterms:modified>
</cp:coreProperties>
</file>