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handoutMasterIdLst>
    <p:handoutMasterId r:id="rId24"/>
  </p:handoutMasterIdLst>
  <p:sldIdLst>
    <p:sldId id="256" r:id="rId2"/>
    <p:sldId id="273" r:id="rId3"/>
    <p:sldId id="257" r:id="rId4"/>
    <p:sldId id="261" r:id="rId5"/>
    <p:sldId id="262" r:id="rId6"/>
    <p:sldId id="267" r:id="rId7"/>
    <p:sldId id="268" r:id="rId8"/>
    <p:sldId id="260" r:id="rId9"/>
    <p:sldId id="263" r:id="rId10"/>
    <p:sldId id="259" r:id="rId11"/>
    <p:sldId id="265" r:id="rId12"/>
    <p:sldId id="279" r:id="rId13"/>
    <p:sldId id="269" r:id="rId14"/>
    <p:sldId id="270" r:id="rId15"/>
    <p:sldId id="271" r:id="rId16"/>
    <p:sldId id="274" r:id="rId17"/>
    <p:sldId id="275" r:id="rId18"/>
    <p:sldId id="276" r:id="rId19"/>
    <p:sldId id="277" r:id="rId20"/>
    <p:sldId id="278" r:id="rId21"/>
    <p:sldId id="272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7" d="100"/>
          <a:sy n="77" d="100"/>
        </p:scale>
        <p:origin x="-84" y="-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4E0638-58FF-8B48-927A-E1AD2675C4BB}" type="datetimeFigureOut">
              <a:rPr lang="en-US" smtClean="0"/>
              <a:t>12/1/2013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DBDD4B-AA6F-A547-8440-926C96E4A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7308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915D90-42E3-B247-AD70-F810019CF458}" type="datetimeFigureOut">
              <a:rPr lang="en-US" smtClean="0"/>
              <a:t>12/1/2013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CBE5FA-CD1D-D745-9F94-89BB1A50F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7266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CBE5FA-CD1D-D745-9F94-89BB1A50FD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103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AC8FA-59E5-644A-9E47-2D5BEB871836}" type="datetime1">
              <a:rPr lang="en-US" smtClean="0"/>
              <a:t>12/1/2013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E521C-9A0D-5240-8B8C-D1EB8916D335}" type="datetime1">
              <a:rPr lang="en-US" smtClean="0"/>
              <a:t>12/1/2013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F6F6E47-9050-1148-BF20-3E4D1A303218}" type="datetime1">
              <a:rPr lang="en-US" smtClean="0"/>
              <a:t>12/1/2013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4139C60-2FF3-FA4B-A5C8-1638814C5B85}" type="datetime1">
              <a:rPr lang="en-US" smtClean="0"/>
              <a:t>12/1/2013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2D4034-0A83-0D40-8614-515D57EB914E}" type="datetime1">
              <a:rPr lang="en-US" smtClean="0"/>
              <a:t>12/1/2013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C2F24-7E9D-BC4F-BC5F-1D3EC9EDEC1B}" type="datetime1">
              <a:rPr lang="en-US" smtClean="0"/>
              <a:t>12/1/2013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89BF9-1661-DF4D-A918-B02341DD113A}" type="datetime1">
              <a:rPr lang="en-US" smtClean="0"/>
              <a:t>12/1/2013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FD71-C301-134C-9C45-27EC548CF349}" type="datetime1">
              <a:rPr lang="en-US" smtClean="0"/>
              <a:t>12/1/2013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6E849-E76A-D449-A662-9DA371523A08}" type="datetime1">
              <a:rPr lang="en-US" smtClean="0"/>
              <a:t>12/1/2013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DADB9FD-7CCB-9A44-9D30-949A52DC4346}" type="datetime1">
              <a:rPr lang="en-US" smtClean="0"/>
              <a:t>12/1/2013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D70F2-B915-8A49-9C7D-8B46F2CF7D17}" type="datetime1">
              <a:rPr lang="en-US" smtClean="0"/>
              <a:t>12/1/2013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7E65C-CBE5-D14A-80B6-F0FD54CBB233}" type="datetime1">
              <a:rPr lang="en-US" smtClean="0"/>
              <a:t>12/1/2013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B2A8D-3EE6-6D42-9AD1-77F137BCFA1B}" type="datetime1">
              <a:rPr lang="en-US" smtClean="0"/>
              <a:t>12/1/2013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4D886-D6CD-3A41-AE78-3523F6051162}" type="datetime1">
              <a:rPr lang="en-US" smtClean="0"/>
              <a:t>12/1/2013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D052F-6C95-B442-BBF7-719656E80BD9}" type="datetime1">
              <a:rPr lang="en-US" smtClean="0"/>
              <a:t>12/1/2013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B11F-DC24-BF43-BFE9-5D333D8CE8B9}" type="datetime1">
              <a:rPr lang="en-US" smtClean="0"/>
              <a:t>12/1/2013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AB7EA7DD-FAE8-1846-80D1-2CBCB864AE06}" type="datetime1">
              <a:rPr lang="en-US" smtClean="0"/>
              <a:t>12/1/2013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Fighting </a:t>
            </a:r>
            <a:r>
              <a:rPr lang="en-US" dirty="0" err="1" smtClean="0"/>
              <a:t>Meerkats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 the Gameboy!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3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Cartridge Connector</a:t>
            </a:r>
            <a:endParaRPr lang="en-US" dirty="0"/>
          </a:p>
        </p:txBody>
      </p:sp>
      <p:pic>
        <p:nvPicPr>
          <p:cNvPr id="4" name="Picture 3" descr="IMAG0012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9333" y="2363611"/>
            <a:ext cx="4893733" cy="2926644"/>
          </a:xfrm>
          <a:prstGeom prst="rect">
            <a:avLst/>
          </a:prstGeom>
        </p:spPr>
      </p:pic>
      <p:pic>
        <p:nvPicPr>
          <p:cNvPr id="6" name="Picture 5" descr="IMAG0018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0602" y="3877733"/>
            <a:ext cx="4983397" cy="2980267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84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Cartridge Connector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Fully functional ability to read game ROM</a:t>
            </a:r>
          </a:p>
          <a:p>
            <a:pPr lvl="1"/>
            <a:r>
              <a:rPr lang="en-US" dirty="0" smtClean="0"/>
              <a:t>Enough to play Tetris</a:t>
            </a:r>
          </a:p>
          <a:p>
            <a:r>
              <a:rPr lang="en-US" dirty="0" smtClean="0"/>
              <a:t>SRAM accessible in theory</a:t>
            </a:r>
          </a:p>
          <a:p>
            <a:pPr lvl="1"/>
            <a:r>
              <a:rPr lang="en-US" dirty="0" smtClean="0"/>
              <a:t>Tetris does not have SRAM</a:t>
            </a:r>
          </a:p>
          <a:p>
            <a:r>
              <a:rPr lang="en-US" dirty="0" smtClean="0"/>
              <a:t>Did not implement bank switching</a:t>
            </a:r>
          </a:p>
          <a:p>
            <a:pPr lvl="1"/>
            <a:r>
              <a:rPr lang="en-US" dirty="0" smtClean="0"/>
              <a:t>Only necessary for larger games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72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Timers/DMA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Timer generates an interrupt on overflow</a:t>
            </a:r>
          </a:p>
          <a:p>
            <a:pPr lvl="1"/>
            <a:r>
              <a:rPr lang="en-US" dirty="0"/>
              <a:t>Selectable frequencies</a:t>
            </a:r>
          </a:p>
          <a:p>
            <a:pPr lvl="1"/>
            <a:r>
              <a:rPr lang="en-US" dirty="0"/>
              <a:t>Enable/Disable</a:t>
            </a:r>
          </a:p>
          <a:p>
            <a:pPr lvl="1"/>
            <a:r>
              <a:rPr lang="en-US" dirty="0"/>
              <a:t>Adjustable overflow reset </a:t>
            </a:r>
            <a:r>
              <a:rPr lang="en-US" dirty="0" smtClean="0"/>
              <a:t>value</a:t>
            </a:r>
          </a:p>
          <a:p>
            <a:r>
              <a:rPr lang="en-US" dirty="0" smtClean="0"/>
              <a:t>DMA module that copies sections of memory</a:t>
            </a:r>
          </a:p>
          <a:p>
            <a:pPr lvl="1"/>
            <a:r>
              <a:rPr lang="en-US" dirty="0" smtClean="0"/>
              <a:t>Roughly 8 times faster than CPU copying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038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(Mostly) Generated with </a:t>
            </a:r>
            <a:r>
              <a:rPr lang="en-US" dirty="0" err="1" smtClean="0"/>
              <a:t>CoreGen</a:t>
            </a:r>
            <a:endParaRPr lang="en-US" dirty="0" smtClean="0"/>
          </a:p>
          <a:p>
            <a:r>
              <a:rPr lang="en-US" dirty="0" smtClean="0"/>
              <a:t>Block RAM</a:t>
            </a:r>
          </a:p>
          <a:p>
            <a:pPr lvl="1"/>
            <a:r>
              <a:rPr lang="en-US" dirty="0" smtClean="0"/>
              <a:t>8kB of work RAM</a:t>
            </a:r>
          </a:p>
          <a:p>
            <a:pPr lvl="1"/>
            <a:r>
              <a:rPr lang="en-US" dirty="0" smtClean="0"/>
              <a:t>8kB and then some of video RAM</a:t>
            </a:r>
          </a:p>
          <a:p>
            <a:r>
              <a:rPr lang="en-US" dirty="0" smtClean="0"/>
              <a:t>1 MB of </a:t>
            </a:r>
            <a:r>
              <a:rPr lang="en-US" dirty="0" err="1" smtClean="0"/>
              <a:t>framebuffer</a:t>
            </a:r>
            <a:r>
              <a:rPr lang="en-US" dirty="0" smtClean="0"/>
              <a:t> (not a block RAM)</a:t>
            </a:r>
          </a:p>
          <a:p>
            <a:pPr lvl="1"/>
            <a:r>
              <a:rPr lang="en-US" dirty="0" smtClean="0"/>
              <a:t>Synthesizes in a finite amount of time</a:t>
            </a:r>
          </a:p>
          <a:p>
            <a:r>
              <a:rPr lang="en-US" dirty="0" smtClean="0"/>
              <a:t>Verdict: block RAM is probably not necessary in our 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42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Input and Link Cable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770094"/>
            <a:ext cx="7662864" cy="3816973"/>
          </a:xfrm>
        </p:spPr>
        <p:txBody>
          <a:bodyPr>
            <a:normAutofit/>
          </a:bodyPr>
          <a:lstStyle/>
          <a:p>
            <a:r>
              <a:rPr lang="en-US" dirty="0" smtClean="0"/>
              <a:t>NES interface still buggy</a:t>
            </a:r>
          </a:p>
          <a:p>
            <a:pPr lvl="1"/>
            <a:r>
              <a:rPr lang="en-US" dirty="0" smtClean="0"/>
              <a:t>Working to debug</a:t>
            </a:r>
          </a:p>
          <a:p>
            <a:r>
              <a:rPr lang="en-US" dirty="0" smtClean="0"/>
              <a:t>Link cable not attempted</a:t>
            </a:r>
          </a:p>
          <a:p>
            <a:pPr lvl="1"/>
            <a:r>
              <a:rPr lang="en-US" dirty="0" smtClean="0"/>
              <a:t>Time crunch and all that… You know.</a:t>
            </a:r>
          </a:p>
          <a:p>
            <a:r>
              <a:rPr lang="en-US" dirty="0" smtClean="0"/>
              <a:t>There’s still time!</a:t>
            </a:r>
            <a:endParaRPr lang="en-US" dirty="0"/>
          </a:p>
        </p:txBody>
      </p:sp>
      <p:pic>
        <p:nvPicPr>
          <p:cNvPr id="4" name="Picture 3" descr="nes-controller-pinout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276" y="4871861"/>
            <a:ext cx="2226729" cy="1484489"/>
          </a:xfrm>
          <a:prstGeom prst="rect">
            <a:avLst/>
          </a:prstGeom>
        </p:spPr>
      </p:pic>
      <p:pic>
        <p:nvPicPr>
          <p:cNvPr id="5" name="Picture 4" descr="IMAG0019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421" y="2561712"/>
            <a:ext cx="2387600" cy="142787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can’t really play Tetris quite yet</a:t>
            </a:r>
          </a:p>
          <a:p>
            <a:r>
              <a:rPr lang="en-US" dirty="0" err="1" smtClean="0"/>
              <a:t>ChipScope</a:t>
            </a:r>
            <a:r>
              <a:rPr lang="en-US" dirty="0" smtClean="0"/>
              <a:t> is a pain in the ass</a:t>
            </a:r>
          </a:p>
          <a:p>
            <a:r>
              <a:rPr lang="en-US" dirty="0" smtClean="0"/>
              <a:t>The RHEL machines we’re using are completely unstable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139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Wednesday: Gameplay!</a:t>
            </a:r>
          </a:p>
          <a:p>
            <a:r>
              <a:rPr lang="en-US" dirty="0" smtClean="0"/>
              <a:t>Thursday: Link cable?</a:t>
            </a:r>
          </a:p>
          <a:p>
            <a:r>
              <a:rPr lang="en-US" dirty="0" smtClean="0"/>
              <a:t>Friday: Other games??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8349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261286"/>
            <a:ext cx="7662864" cy="377597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If your project involves implementing a CPU/using a buggy one…</a:t>
            </a:r>
          </a:p>
          <a:p>
            <a:pPr lvl="1"/>
            <a:r>
              <a:rPr lang="en-US" dirty="0" smtClean="0"/>
              <a:t>Find a new project</a:t>
            </a:r>
          </a:p>
          <a:p>
            <a:pPr lvl="1"/>
            <a:r>
              <a:rPr lang="en-US" dirty="0" smtClean="0"/>
              <a:t>Testing a buggy CPU requires understanding of it’s implementation (i.e. you’ve already implemented it)</a:t>
            </a:r>
          </a:p>
          <a:p>
            <a:pPr lvl="1"/>
            <a:r>
              <a:rPr lang="en-US" dirty="0" smtClean="0"/>
              <a:t>Implementing a CPU means it will be buggy and you will have to test it</a:t>
            </a:r>
          </a:p>
          <a:p>
            <a:pPr lvl="1"/>
            <a:r>
              <a:rPr lang="en-US" dirty="0" smtClean="0"/>
              <a:t>Takes a long, long time either way</a:t>
            </a:r>
          </a:p>
          <a:p>
            <a:r>
              <a:rPr lang="en-US" dirty="0" smtClean="0"/>
              <a:t>If your project involves Xilinx…</a:t>
            </a:r>
          </a:p>
          <a:p>
            <a:pPr lvl="1"/>
            <a:r>
              <a:rPr lang="en-US" dirty="0" smtClean="0"/>
              <a:t>Install Windows on the lab machines</a:t>
            </a:r>
          </a:p>
          <a:p>
            <a:pPr lvl="1"/>
            <a:r>
              <a:rPr lang="en-US" dirty="0" smtClean="0"/>
              <a:t>Seriously, what the fuck is going 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5134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088292"/>
            <a:ext cx="7662864" cy="3948972"/>
          </a:xfrm>
        </p:spPr>
        <p:txBody>
          <a:bodyPr>
            <a:normAutofit fontScale="92500"/>
          </a:bodyPr>
          <a:lstStyle/>
          <a:p>
            <a:r>
              <a:rPr lang="en-US" dirty="0" err="1" smtClean="0"/>
              <a:t>ChipScope</a:t>
            </a:r>
            <a:r>
              <a:rPr lang="en-US" dirty="0" smtClean="0"/>
              <a:t>, you are our only hope</a:t>
            </a:r>
          </a:p>
          <a:p>
            <a:r>
              <a:rPr lang="en-US" dirty="0" smtClean="0"/>
              <a:t>Don’t take 18-349</a:t>
            </a:r>
          </a:p>
          <a:p>
            <a:pPr lvl="1"/>
            <a:r>
              <a:rPr lang="en-US" dirty="0"/>
              <a:t>Ever</a:t>
            </a:r>
          </a:p>
          <a:p>
            <a:pPr lvl="1"/>
            <a:r>
              <a:rPr lang="en-US" dirty="0"/>
              <a:t>For any reason</a:t>
            </a:r>
          </a:p>
          <a:p>
            <a:r>
              <a:rPr lang="en-US" dirty="0" smtClean="0"/>
              <a:t>The Virtex-7-based VC707 is not a good board for this class</a:t>
            </a:r>
          </a:p>
          <a:p>
            <a:pPr lvl="1"/>
            <a:r>
              <a:rPr lang="en-US" dirty="0" smtClean="0"/>
              <a:t>Until someone writes a </a:t>
            </a:r>
            <a:r>
              <a:rPr lang="en-US" dirty="0" err="1" smtClean="0"/>
              <a:t>SystemVerilog</a:t>
            </a:r>
            <a:r>
              <a:rPr lang="en-US" dirty="0" smtClean="0"/>
              <a:t> HDMI driver</a:t>
            </a:r>
          </a:p>
          <a:p>
            <a:pPr lvl="1"/>
            <a:r>
              <a:rPr lang="en-US" dirty="0" smtClean="0"/>
              <a:t>Or buys an expansion board with GPIO, VGA, and an AC97 chip</a:t>
            </a:r>
          </a:p>
          <a:p>
            <a:r>
              <a:rPr lang="en-US" dirty="0" smtClean="0"/>
              <a:t>You will never have enough time. Don’t even pretend.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3511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Negative Feedback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807164"/>
            <a:ext cx="7662864" cy="3267169"/>
          </a:xfrm>
        </p:spPr>
        <p:txBody>
          <a:bodyPr/>
          <a:lstStyle/>
          <a:p>
            <a:r>
              <a:rPr lang="en-US" dirty="0" smtClean="0"/>
              <a:t>Too many lab handouts/presentations</a:t>
            </a:r>
          </a:p>
          <a:p>
            <a:r>
              <a:rPr lang="en-US" dirty="0" smtClean="0"/>
              <a:t>Sound lab is ridiculously difficult unless you find Team </a:t>
            </a:r>
            <a:r>
              <a:rPr lang="en-US" dirty="0" err="1" smtClean="0"/>
              <a:t>Dragonforce’s</a:t>
            </a:r>
            <a:r>
              <a:rPr lang="en-US" dirty="0" smtClean="0"/>
              <a:t> code</a:t>
            </a:r>
          </a:p>
          <a:p>
            <a:r>
              <a:rPr lang="en-US" dirty="0" smtClean="0"/>
              <a:t>Virtex-7 is useless for video/sound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638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273644"/>
            <a:ext cx="7662864" cy="3763620"/>
          </a:xfrm>
        </p:spPr>
        <p:txBody>
          <a:bodyPr>
            <a:normAutofit/>
          </a:bodyPr>
          <a:lstStyle/>
          <a:p>
            <a:r>
              <a:rPr lang="en-US" dirty="0" smtClean="0"/>
              <a:t>Gameboy running Tetris (almost)</a:t>
            </a:r>
          </a:p>
          <a:p>
            <a:r>
              <a:rPr lang="en-US" dirty="0" smtClean="0"/>
              <a:t>It’s not finished (but it’s still fun)!</a:t>
            </a:r>
          </a:p>
          <a:p>
            <a:pPr lvl="1"/>
            <a:r>
              <a:rPr lang="en-US" dirty="0" smtClean="0"/>
              <a:t>Nintendo logo scrolls</a:t>
            </a:r>
          </a:p>
          <a:p>
            <a:pPr lvl="1"/>
            <a:r>
              <a:rPr lang="en-US" dirty="0" smtClean="0"/>
              <a:t>Ping noise plays</a:t>
            </a:r>
          </a:p>
          <a:p>
            <a:pPr lvl="1"/>
            <a:r>
              <a:rPr lang="en-US" dirty="0" smtClean="0"/>
              <a:t>Tetris starting credits appear</a:t>
            </a:r>
          </a:p>
          <a:p>
            <a:pPr lvl="1"/>
            <a:r>
              <a:rPr lang="en-US" dirty="0" smtClean="0"/>
              <a:t>Start screen shows up!</a:t>
            </a:r>
          </a:p>
          <a:p>
            <a:pPr lvl="1"/>
            <a:r>
              <a:rPr lang="en-US" dirty="0" smtClean="0"/>
              <a:t>Demo plays in fast motion!</a:t>
            </a:r>
          </a:p>
          <a:p>
            <a:r>
              <a:rPr lang="en-US" dirty="0" smtClean="0"/>
              <a:t>Just a little further to go!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213" y="1597179"/>
            <a:ext cx="3048426" cy="272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96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Positive Feedback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Self-driven course</a:t>
            </a:r>
          </a:p>
          <a:p>
            <a:r>
              <a:rPr lang="en-US" dirty="0" smtClean="0"/>
              <a:t>Learn about interfacing with other people’s designs</a:t>
            </a:r>
          </a:p>
          <a:p>
            <a:pPr lvl="1"/>
            <a:r>
              <a:rPr lang="en-US" dirty="0"/>
              <a:t>AC97, </a:t>
            </a:r>
            <a:r>
              <a:rPr lang="en-US" dirty="0" err="1"/>
              <a:t>Chrontel</a:t>
            </a:r>
            <a:r>
              <a:rPr lang="en-US" dirty="0"/>
              <a:t> DVI, Flash, Xilinx </a:t>
            </a:r>
            <a:r>
              <a:rPr lang="en-US" dirty="0" err="1"/>
              <a:t>ChipScope</a:t>
            </a:r>
            <a:r>
              <a:rPr lang="en-US" dirty="0"/>
              <a:t>/</a:t>
            </a:r>
            <a:r>
              <a:rPr lang="en-US" dirty="0" err="1"/>
              <a:t>BlockRAM</a:t>
            </a:r>
            <a:endParaRPr lang="en-US" dirty="0"/>
          </a:p>
          <a:p>
            <a:pPr lvl="1"/>
            <a:r>
              <a:rPr lang="en-US" dirty="0"/>
              <a:t>Cartridge, </a:t>
            </a:r>
            <a:r>
              <a:rPr lang="en-US" dirty="0" smtClean="0"/>
              <a:t>controller</a:t>
            </a:r>
            <a:r>
              <a:rPr lang="en-US" smtClean="0"/>
              <a:t>, teammates’ designs</a:t>
            </a:r>
            <a:endParaRPr lang="en-US" dirty="0" smtClean="0"/>
          </a:p>
          <a:p>
            <a:r>
              <a:rPr lang="en-US" dirty="0" smtClean="0"/>
              <a:t>It was a lot of fun</a:t>
            </a:r>
          </a:p>
          <a:p>
            <a:pPr lvl="1"/>
            <a:r>
              <a:rPr lang="en-US" dirty="0" smtClean="0"/>
              <a:t>Exciting to come into lab and work on something you love</a:t>
            </a:r>
          </a:p>
          <a:p>
            <a:r>
              <a:rPr lang="en-US" dirty="0" smtClean="0"/>
              <a:t>Testing, testing,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30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Comments/Questions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01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Design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492" b="20901"/>
          <a:stretch/>
        </p:blipFill>
        <p:spPr>
          <a:xfrm>
            <a:off x="464407" y="931734"/>
            <a:ext cx="8748585" cy="6041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40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CPU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4" y="2770094"/>
            <a:ext cx="7947025" cy="3267169"/>
          </a:xfrm>
        </p:spPr>
        <p:txBody>
          <a:bodyPr/>
          <a:lstStyle/>
          <a:p>
            <a:r>
              <a:rPr lang="en-US" dirty="0" smtClean="0"/>
              <a:t>Implementation:</a:t>
            </a:r>
          </a:p>
          <a:p>
            <a:pPr lvl="1"/>
            <a:r>
              <a:rPr lang="en-US" dirty="0" smtClean="0"/>
              <a:t>Multi-cycle </a:t>
            </a:r>
            <a:r>
              <a:rPr lang="en-US" dirty="0" err="1" smtClean="0"/>
              <a:t>microcoded</a:t>
            </a:r>
            <a:r>
              <a:rPr lang="en-US" dirty="0" smtClean="0"/>
              <a:t> design, Z80/8080 custom hybrid</a:t>
            </a:r>
          </a:p>
          <a:p>
            <a:pPr lvl="1"/>
            <a:r>
              <a:rPr lang="en-US" dirty="0" smtClean="0"/>
              <a:t>Interrupt module with 5 </a:t>
            </a:r>
            <a:r>
              <a:rPr lang="en-US" dirty="0" err="1" smtClean="0"/>
              <a:t>maskable</a:t>
            </a:r>
            <a:r>
              <a:rPr lang="en-US" dirty="0" smtClean="0"/>
              <a:t> interrupts</a:t>
            </a:r>
          </a:p>
          <a:p>
            <a:pPr lvl="1"/>
            <a:r>
              <a:rPr lang="en-US" dirty="0" smtClean="0"/>
              <a:t>On-board SRAM for high memory accesses separate from other modules (addresses above 0xFF80)</a:t>
            </a:r>
          </a:p>
          <a:p>
            <a:pPr lvl="1"/>
            <a:r>
              <a:rPr lang="en-US" dirty="0" smtClean="0"/>
              <a:t>Single-cycle asynchronous read memory interface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79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CPU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Testing:</a:t>
            </a:r>
          </a:p>
          <a:p>
            <a:pPr lvl="1"/>
            <a:r>
              <a:rPr lang="en-US" dirty="0" err="1" smtClean="0"/>
              <a:t>Testbench</a:t>
            </a:r>
            <a:r>
              <a:rPr lang="en-US" dirty="0" smtClean="0"/>
              <a:t> that runs GB80 assembly files through the CPU and an external emulator and compares the register outputs</a:t>
            </a:r>
          </a:p>
          <a:p>
            <a:pPr lvl="1"/>
            <a:r>
              <a:rPr lang="en-US" dirty="0" smtClean="0"/>
              <a:t>57 instruction-level test programs</a:t>
            </a:r>
          </a:p>
          <a:p>
            <a:pPr lvl="1"/>
            <a:r>
              <a:rPr lang="en-US" dirty="0" smtClean="0"/>
              <a:t>7 interrupt and functional test programs</a:t>
            </a:r>
          </a:p>
          <a:p>
            <a:pPr lvl="1"/>
            <a:r>
              <a:rPr lang="en-US" dirty="0" smtClean="0"/>
              <a:t>Bootstrap ROM</a:t>
            </a:r>
          </a:p>
          <a:p>
            <a:pPr lvl="1"/>
            <a:r>
              <a:rPr lang="en-US" dirty="0" smtClean="0"/>
              <a:t>Tetris</a:t>
            </a:r>
          </a:p>
          <a:p>
            <a:pPr lvl="1"/>
            <a:r>
              <a:rPr lang="en-US" dirty="0" err="1" smtClean="0"/>
              <a:t>Blargg</a:t>
            </a:r>
            <a:r>
              <a:rPr lang="en-US" dirty="0" smtClean="0"/>
              <a:t> test ROMs</a:t>
            </a:r>
          </a:p>
          <a:p>
            <a:pPr lvl="1"/>
            <a:r>
              <a:rPr lang="en-US" dirty="0" smtClean="0"/>
              <a:t>Xilinx sucks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972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Video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Promised:</a:t>
            </a:r>
          </a:p>
          <a:p>
            <a:pPr lvl="1"/>
            <a:r>
              <a:rPr lang="en-US" dirty="0" smtClean="0"/>
              <a:t>A working GPU and </a:t>
            </a:r>
            <a:r>
              <a:rPr lang="en-US" dirty="0" err="1" smtClean="0"/>
              <a:t>framebuffer</a:t>
            </a:r>
            <a:endParaRPr lang="en-US" dirty="0" smtClean="0"/>
          </a:p>
          <a:p>
            <a:r>
              <a:rPr lang="en-US" dirty="0" smtClean="0"/>
              <a:t>Delivered:</a:t>
            </a:r>
          </a:p>
          <a:p>
            <a:pPr lvl="1"/>
            <a:r>
              <a:rPr lang="en-US" dirty="0" smtClean="0"/>
              <a:t>A broken </a:t>
            </a:r>
            <a:r>
              <a:rPr lang="en-US" dirty="0" err="1" smtClean="0"/>
              <a:t>framebuffer</a:t>
            </a:r>
            <a:endParaRPr lang="en-US" dirty="0" smtClean="0"/>
          </a:p>
          <a:p>
            <a:pPr lvl="1"/>
            <a:r>
              <a:rPr lang="en-US" dirty="0" smtClean="0"/>
              <a:t>No GPU functionality</a:t>
            </a:r>
          </a:p>
          <a:p>
            <a:pPr lvl="1"/>
            <a:r>
              <a:rPr lang="en-US" dirty="0" smtClean="0"/>
              <a:t>No working DVI output to monitor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43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Video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770093"/>
            <a:ext cx="7662864" cy="391857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Plans for the future:</a:t>
            </a:r>
          </a:p>
          <a:p>
            <a:pPr lvl="1"/>
            <a:r>
              <a:rPr lang="en-US" dirty="0" smtClean="0"/>
              <a:t>Very quickly get DVI properly set up and displaying something</a:t>
            </a:r>
          </a:p>
          <a:p>
            <a:pPr lvl="1"/>
            <a:r>
              <a:rPr lang="en-US" dirty="0" smtClean="0"/>
              <a:t>Will probably use code from team </a:t>
            </a:r>
            <a:r>
              <a:rPr lang="en-US" dirty="0" err="1" smtClean="0"/>
              <a:t>Dragonforce</a:t>
            </a:r>
            <a:endParaRPr lang="en-US" dirty="0" smtClean="0"/>
          </a:p>
          <a:p>
            <a:pPr lvl="1"/>
            <a:r>
              <a:rPr lang="en-US" dirty="0" smtClean="0"/>
              <a:t>Get a working </a:t>
            </a:r>
            <a:r>
              <a:rPr lang="en-US" dirty="0" err="1" smtClean="0"/>
              <a:t>framebuffer</a:t>
            </a:r>
            <a:endParaRPr lang="en-US" dirty="0" smtClean="0"/>
          </a:p>
          <a:p>
            <a:pPr lvl="1"/>
            <a:r>
              <a:rPr lang="en-US" dirty="0" smtClean="0"/>
              <a:t>Understand how the GPU works</a:t>
            </a:r>
          </a:p>
          <a:p>
            <a:r>
              <a:rPr lang="en-US" dirty="0" smtClean="0"/>
              <a:t>Revised schedule:</a:t>
            </a:r>
          </a:p>
          <a:p>
            <a:pPr lvl="1"/>
            <a:r>
              <a:rPr lang="en-US" dirty="0" smtClean="0"/>
              <a:t>By Wednesday get test image on monitor</a:t>
            </a:r>
          </a:p>
          <a:p>
            <a:pPr lvl="1"/>
            <a:r>
              <a:rPr lang="en-US" dirty="0" smtClean="0"/>
              <a:t>In two weeks have </a:t>
            </a:r>
            <a:r>
              <a:rPr lang="en-US" dirty="0" err="1" smtClean="0"/>
              <a:t>framebuffer</a:t>
            </a:r>
            <a:r>
              <a:rPr lang="en-US" dirty="0" smtClean="0"/>
              <a:t> fully functional</a:t>
            </a:r>
          </a:p>
          <a:p>
            <a:pPr lvl="1"/>
            <a:r>
              <a:rPr lang="en-US" dirty="0" smtClean="0"/>
              <a:t>About one month behind schedule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8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Audio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Copied code from team </a:t>
            </a:r>
            <a:r>
              <a:rPr lang="en-US" dirty="0" err="1" smtClean="0"/>
              <a:t>Dragonforce</a:t>
            </a:r>
            <a:endParaRPr lang="en-US" dirty="0" smtClean="0"/>
          </a:p>
          <a:p>
            <a:r>
              <a:rPr lang="en-US" dirty="0" smtClean="0"/>
              <a:t>Added</a:t>
            </a:r>
          </a:p>
          <a:p>
            <a:pPr lvl="1"/>
            <a:r>
              <a:rPr lang="en-US" dirty="0" smtClean="0"/>
              <a:t>Full square wave functionality</a:t>
            </a:r>
          </a:p>
          <a:p>
            <a:pPr lvl="2"/>
            <a:r>
              <a:rPr lang="en-US" dirty="0" smtClean="0"/>
              <a:t>Length, volume, frequency control full supported and accurate</a:t>
            </a:r>
          </a:p>
          <a:p>
            <a:pPr lvl="1"/>
            <a:r>
              <a:rPr lang="en-US" dirty="0" smtClean="0"/>
              <a:t>Volume envelope, frequency sweep supported</a:t>
            </a:r>
          </a:p>
          <a:p>
            <a:pPr lvl="1"/>
            <a:r>
              <a:rPr lang="en-US" dirty="0" smtClean="0"/>
              <a:t>Amplitude control using rotary controller</a:t>
            </a:r>
          </a:p>
          <a:p>
            <a:pPr lvl="1"/>
            <a:r>
              <a:rPr lang="en-US" dirty="0" smtClean="0"/>
              <a:t>18 memory-mapped registers for CPU communication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84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Audio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Fully functional though perhaps buggy</a:t>
            </a:r>
          </a:p>
          <a:p>
            <a:pPr lvl="1"/>
            <a:r>
              <a:rPr lang="en-US" dirty="0" smtClean="0"/>
              <a:t>Unit tested each function</a:t>
            </a:r>
          </a:p>
          <a:p>
            <a:pPr lvl="1"/>
            <a:r>
              <a:rPr lang="en-US" dirty="0" smtClean="0"/>
              <a:t>Can’t test more until Tetris works</a:t>
            </a:r>
          </a:p>
          <a:p>
            <a:r>
              <a:rPr lang="en-US" dirty="0" smtClean="0"/>
              <a:t>Did not implement white noise</a:t>
            </a:r>
            <a:r>
              <a:rPr lang="en-US" dirty="0"/>
              <a:t> </a:t>
            </a:r>
            <a:r>
              <a:rPr lang="en-US" dirty="0" smtClean="0"/>
              <a:t>or sound enabled flags</a:t>
            </a:r>
          </a:p>
          <a:p>
            <a:pPr lvl="1"/>
            <a:r>
              <a:rPr lang="en-US" dirty="0" smtClean="0"/>
              <a:t>Deemed relatively low importance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55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enesis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esis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Genesis.thmx</Template>
  <TotalTime>2155</TotalTime>
  <Words>689</Words>
  <Application>Microsoft Office PowerPoint</Application>
  <PresentationFormat>On-screen Show (4:3)</PresentationFormat>
  <Paragraphs>147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Genesis</vt:lpstr>
      <vt:lpstr>The Fighting Meerkats</vt:lpstr>
      <vt:lpstr>The Game</vt:lpstr>
      <vt:lpstr>The Design</vt:lpstr>
      <vt:lpstr>The CPU</vt:lpstr>
      <vt:lpstr>The CPU</vt:lpstr>
      <vt:lpstr>The Video Interface</vt:lpstr>
      <vt:lpstr>The Video Interface</vt:lpstr>
      <vt:lpstr>The Audio Interface</vt:lpstr>
      <vt:lpstr>The Audio Interface</vt:lpstr>
      <vt:lpstr>The Cartridge Connector</vt:lpstr>
      <vt:lpstr>The Cartridge Connector</vt:lpstr>
      <vt:lpstr>Timers/DMA</vt:lpstr>
      <vt:lpstr>Memory</vt:lpstr>
      <vt:lpstr>User Input and Link Cable</vt:lpstr>
      <vt:lpstr>Problems</vt:lpstr>
      <vt:lpstr>Goals</vt:lpstr>
      <vt:lpstr>Conclusions</vt:lpstr>
      <vt:lpstr>Conclusions</vt:lpstr>
      <vt:lpstr>Negative Feedback</vt:lpstr>
      <vt:lpstr>Positive Feedback</vt:lpstr>
      <vt:lpstr>Comments/Questions?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Fighting Meerkats</dc:title>
  <dc:creator>Elon Bauer</dc:creator>
  <cp:lastModifiedBy>Joseph</cp:lastModifiedBy>
  <cp:revision>41</cp:revision>
  <dcterms:created xsi:type="dcterms:W3CDTF">2013-10-12T19:09:36Z</dcterms:created>
  <dcterms:modified xsi:type="dcterms:W3CDTF">2013-12-02T03:56:18Z</dcterms:modified>
</cp:coreProperties>
</file>