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57" r:id="rId4"/>
    <p:sldId id="261" r:id="rId5"/>
    <p:sldId id="262" r:id="rId6"/>
    <p:sldId id="267" r:id="rId7"/>
    <p:sldId id="268" r:id="rId8"/>
    <p:sldId id="260" r:id="rId9"/>
    <p:sldId id="263" r:id="rId10"/>
    <p:sldId id="259" r:id="rId11"/>
    <p:sldId id="265" r:id="rId12"/>
    <p:sldId id="279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E0638-58FF-8B48-927A-E1AD2675C4BB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DD4B-AA6F-A547-8440-926C96E4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0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5D90-42E3-B247-AD70-F810019CF458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BE5FA-CD1D-D745-9F94-89BB1A5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6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BE5FA-CD1D-D745-9F94-89BB1A50FD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C8FA-59E5-644A-9E47-2D5BEB87183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521C-9A0D-5240-8B8C-D1EB8916D335}" type="datetime1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6F6E47-9050-1148-BF20-3E4D1A303218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139C60-2FF3-FA4B-A5C8-1638814C5B85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2D4034-0A83-0D40-8614-515D57EB914E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F24-7E9D-BC4F-BC5F-1D3EC9EDEC1B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9BF9-1661-DF4D-A918-B02341DD113A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FD71-C301-134C-9C45-27EC548CF349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E849-E76A-D449-A662-9DA371523A08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ADB9FD-7CCB-9A44-9D30-949A52DC434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0F2-B915-8A49-9C7D-8B46F2CF7D17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E65C-CBE5-D14A-80B6-F0FD54CBB233}" type="datetime1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A8D-3EE6-6D42-9AD1-77F137BCFA1B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886-D6CD-3A41-AE78-3523F6051162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052F-6C95-B442-BBF7-719656E80BD9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B11F-DC24-BF43-BFE9-5D333D8CE8B9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7EA7DD-FAE8-1846-80D1-2CBCB864AE0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Fighting </a:t>
            </a:r>
            <a:r>
              <a:rPr lang="en-US" dirty="0" err="1" smtClean="0"/>
              <a:t>Meerkats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the Gameboy!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pic>
        <p:nvPicPr>
          <p:cNvPr id="4" name="Picture 3" descr="IMAG001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3" y="2363611"/>
            <a:ext cx="4893733" cy="2926644"/>
          </a:xfrm>
          <a:prstGeom prst="rect">
            <a:avLst/>
          </a:prstGeom>
        </p:spPr>
      </p:pic>
      <p:pic>
        <p:nvPicPr>
          <p:cNvPr id="6" name="Picture 5" descr="IMAG0018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02" y="3877733"/>
            <a:ext cx="4983397" cy="29802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functional ability to read game ROM</a:t>
            </a:r>
          </a:p>
          <a:p>
            <a:pPr lvl="1"/>
            <a:r>
              <a:rPr lang="en-US" dirty="0" smtClean="0"/>
              <a:t>Enough to play Tetris</a:t>
            </a:r>
          </a:p>
          <a:p>
            <a:r>
              <a:rPr lang="en-US" dirty="0" smtClean="0"/>
              <a:t>SRAM accessible in theory</a:t>
            </a:r>
          </a:p>
          <a:p>
            <a:pPr lvl="1"/>
            <a:r>
              <a:rPr lang="en-US" dirty="0" smtClean="0"/>
              <a:t>Tetris does not have SRAM</a:t>
            </a:r>
          </a:p>
          <a:p>
            <a:r>
              <a:rPr lang="en-US" dirty="0" smtClean="0"/>
              <a:t>Did not implement bank switching</a:t>
            </a:r>
          </a:p>
          <a:p>
            <a:pPr lvl="1"/>
            <a:r>
              <a:rPr lang="en-US" dirty="0" smtClean="0"/>
              <a:t>Only necessary for larger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Timers/DMA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Timer generates an interrupt on overflow</a:t>
            </a:r>
          </a:p>
          <a:p>
            <a:pPr lvl="1"/>
            <a:r>
              <a:rPr lang="en-US" dirty="0"/>
              <a:t>Selectable frequencies</a:t>
            </a:r>
          </a:p>
          <a:p>
            <a:pPr lvl="1"/>
            <a:r>
              <a:rPr lang="en-US" dirty="0"/>
              <a:t>Enable/Disable</a:t>
            </a:r>
          </a:p>
          <a:p>
            <a:pPr lvl="1"/>
            <a:r>
              <a:rPr lang="en-US" dirty="0"/>
              <a:t>Adjustable overflow reset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DMA module that copies sections of memory</a:t>
            </a:r>
          </a:p>
          <a:p>
            <a:pPr lvl="1"/>
            <a:r>
              <a:rPr lang="en-US" dirty="0" smtClean="0"/>
              <a:t>Roughly 8 times faster than CPU copying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(Mostly) Generated with </a:t>
            </a:r>
            <a:r>
              <a:rPr lang="en-US" dirty="0" err="1" smtClean="0"/>
              <a:t>CoreGen</a:t>
            </a:r>
            <a:endParaRPr lang="en-US" dirty="0" smtClean="0"/>
          </a:p>
          <a:p>
            <a:r>
              <a:rPr lang="en-US" dirty="0" smtClean="0"/>
              <a:t>Block RAM</a:t>
            </a:r>
          </a:p>
          <a:p>
            <a:pPr lvl="1"/>
            <a:r>
              <a:rPr lang="en-US" dirty="0" smtClean="0"/>
              <a:t>8kB of work RAM</a:t>
            </a:r>
          </a:p>
          <a:p>
            <a:pPr lvl="1"/>
            <a:r>
              <a:rPr lang="en-US" dirty="0" smtClean="0"/>
              <a:t>8kB and then some of video RAM</a:t>
            </a:r>
          </a:p>
          <a:p>
            <a:r>
              <a:rPr lang="en-US" dirty="0" smtClean="0"/>
              <a:t>1 MB of </a:t>
            </a:r>
            <a:r>
              <a:rPr lang="en-US" dirty="0" err="1" smtClean="0"/>
              <a:t>framebuffer</a:t>
            </a:r>
            <a:r>
              <a:rPr lang="en-US" dirty="0" smtClean="0"/>
              <a:t> (not a block RAM)</a:t>
            </a:r>
          </a:p>
          <a:p>
            <a:pPr lvl="1"/>
            <a:r>
              <a:rPr lang="en-US" dirty="0" smtClean="0"/>
              <a:t>Synthesizes in a finite amount of time</a:t>
            </a:r>
          </a:p>
          <a:p>
            <a:r>
              <a:rPr lang="en-US" dirty="0" smtClean="0"/>
              <a:t>Verdict: block RAM is probably not necessary in 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and Link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16973"/>
          </a:xfrm>
        </p:spPr>
        <p:txBody>
          <a:bodyPr>
            <a:normAutofit/>
          </a:bodyPr>
          <a:lstStyle/>
          <a:p>
            <a:r>
              <a:rPr lang="en-US" dirty="0" smtClean="0"/>
              <a:t>NES interface still buggy</a:t>
            </a:r>
          </a:p>
          <a:p>
            <a:pPr lvl="1"/>
            <a:r>
              <a:rPr lang="en-US" dirty="0" smtClean="0"/>
              <a:t>Working to debug</a:t>
            </a:r>
          </a:p>
          <a:p>
            <a:r>
              <a:rPr lang="en-US" dirty="0" smtClean="0"/>
              <a:t>Link cable not attempted</a:t>
            </a:r>
          </a:p>
          <a:p>
            <a:pPr lvl="1"/>
            <a:r>
              <a:rPr lang="en-US" dirty="0" smtClean="0"/>
              <a:t>Time crunch and all that… You know.</a:t>
            </a:r>
          </a:p>
          <a:p>
            <a:r>
              <a:rPr lang="en-US" dirty="0" smtClean="0"/>
              <a:t>There’s still time!</a:t>
            </a:r>
            <a:endParaRPr lang="en-US" dirty="0"/>
          </a:p>
        </p:txBody>
      </p:sp>
      <p:pic>
        <p:nvPicPr>
          <p:cNvPr id="4" name="Picture 3" descr="nes-controller-pin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6" y="4871861"/>
            <a:ext cx="2226729" cy="1484489"/>
          </a:xfrm>
          <a:prstGeom prst="rect">
            <a:avLst/>
          </a:prstGeom>
        </p:spPr>
      </p:pic>
      <p:pic>
        <p:nvPicPr>
          <p:cNvPr id="5" name="Picture 4" descr="IMAG001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21" y="2561712"/>
            <a:ext cx="2387600" cy="14278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really play Tetris quite yet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is </a:t>
            </a:r>
            <a:r>
              <a:rPr lang="en-US" dirty="0" smtClean="0"/>
              <a:t>kind of buggy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lab</a:t>
            </a:r>
            <a:r>
              <a:rPr lang="en-US" dirty="0" smtClean="0"/>
              <a:t> </a:t>
            </a:r>
            <a:r>
              <a:rPr lang="en-US" dirty="0" smtClean="0"/>
              <a:t>machines we’re using are completely unstable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Wednesday: Gameplay!</a:t>
            </a:r>
          </a:p>
          <a:p>
            <a:r>
              <a:rPr lang="en-US" dirty="0" smtClean="0"/>
              <a:t>Thursday: Link cable?</a:t>
            </a:r>
          </a:p>
          <a:p>
            <a:r>
              <a:rPr lang="en-US" dirty="0" smtClean="0"/>
              <a:t>Friday: Other games??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61286"/>
            <a:ext cx="7662864" cy="3775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your project involves implementing a CPU/using a buggy one…</a:t>
            </a:r>
          </a:p>
          <a:p>
            <a:pPr lvl="1"/>
            <a:r>
              <a:rPr lang="en-US" dirty="0" smtClean="0"/>
              <a:t>Find a new project</a:t>
            </a:r>
          </a:p>
          <a:p>
            <a:pPr lvl="1"/>
            <a:r>
              <a:rPr lang="en-US" dirty="0" smtClean="0"/>
              <a:t>Testing a buggy CPU requires understanding of it’s implementation (i.e. you’ve already implemented it)</a:t>
            </a:r>
          </a:p>
          <a:p>
            <a:pPr lvl="1"/>
            <a:r>
              <a:rPr lang="en-US" dirty="0" smtClean="0"/>
              <a:t>Implementing a CPU means it will be buggy and you will have to test it</a:t>
            </a:r>
          </a:p>
          <a:p>
            <a:pPr lvl="1"/>
            <a:r>
              <a:rPr lang="en-US" dirty="0" smtClean="0"/>
              <a:t>Takes a long, long time either way</a:t>
            </a:r>
          </a:p>
          <a:p>
            <a:r>
              <a:rPr lang="en-US" dirty="0" smtClean="0"/>
              <a:t>If your project involves Xilinx…</a:t>
            </a:r>
          </a:p>
          <a:p>
            <a:pPr lvl="1"/>
            <a:r>
              <a:rPr lang="en-US" dirty="0" smtClean="0"/>
              <a:t>Install Windows on the lab machines</a:t>
            </a:r>
          </a:p>
          <a:p>
            <a:pPr lvl="1"/>
            <a:r>
              <a:rPr lang="en-US" dirty="0" smtClean="0"/>
              <a:t>Seriously, what </a:t>
            </a:r>
            <a:r>
              <a:rPr lang="en-US" dirty="0" smtClean="0"/>
              <a:t>is </a:t>
            </a:r>
            <a:r>
              <a:rPr lang="en-US" dirty="0" smtClean="0"/>
              <a:t>going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88292"/>
            <a:ext cx="7662864" cy="394897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ChipScope</a:t>
            </a:r>
            <a:r>
              <a:rPr lang="en-US" dirty="0" smtClean="0"/>
              <a:t>, you are our only hope</a:t>
            </a:r>
          </a:p>
          <a:p>
            <a:r>
              <a:rPr lang="en-US" dirty="0" smtClean="0"/>
              <a:t>Don’t take 18-349</a:t>
            </a:r>
          </a:p>
          <a:p>
            <a:pPr lvl="1"/>
            <a:r>
              <a:rPr lang="en-US" dirty="0"/>
              <a:t>Ever</a:t>
            </a:r>
          </a:p>
          <a:p>
            <a:pPr lvl="1"/>
            <a:r>
              <a:rPr lang="en-US" dirty="0"/>
              <a:t>For any reason</a:t>
            </a:r>
          </a:p>
          <a:p>
            <a:r>
              <a:rPr lang="en-US" dirty="0" smtClean="0"/>
              <a:t>The Virtex-7-based VC707 is not a good board for this class</a:t>
            </a:r>
          </a:p>
          <a:p>
            <a:pPr lvl="1"/>
            <a:r>
              <a:rPr lang="en-US" dirty="0" smtClean="0"/>
              <a:t>Until someone writes a </a:t>
            </a:r>
            <a:r>
              <a:rPr lang="en-US" dirty="0" err="1" smtClean="0"/>
              <a:t>SystemVerilog</a:t>
            </a:r>
            <a:r>
              <a:rPr lang="en-US" dirty="0" smtClean="0"/>
              <a:t> HDMI driver</a:t>
            </a:r>
          </a:p>
          <a:p>
            <a:pPr lvl="1"/>
            <a:r>
              <a:rPr lang="en-US" dirty="0" smtClean="0"/>
              <a:t>Or buys an expansion board with GPIO, VGA, and an AC97 chip</a:t>
            </a:r>
          </a:p>
          <a:p>
            <a:r>
              <a:rPr lang="en-US" dirty="0" smtClean="0"/>
              <a:t>You will never have enough time. Don’t even pretend.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807164"/>
            <a:ext cx="7662864" cy="3267169"/>
          </a:xfrm>
        </p:spPr>
        <p:txBody>
          <a:bodyPr/>
          <a:lstStyle/>
          <a:p>
            <a:r>
              <a:rPr lang="en-US" dirty="0" smtClean="0"/>
              <a:t>Too many lab handouts/presentations</a:t>
            </a:r>
          </a:p>
          <a:p>
            <a:r>
              <a:rPr lang="en-US" dirty="0" smtClean="0"/>
              <a:t>Sound lab is ridiculously difficult unless you find Team </a:t>
            </a:r>
            <a:r>
              <a:rPr lang="en-US" dirty="0" err="1" smtClean="0"/>
              <a:t>Dragonforce’s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Virtex-7 is useless for video/sound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73644"/>
            <a:ext cx="7662864" cy="3763620"/>
          </a:xfrm>
        </p:spPr>
        <p:txBody>
          <a:bodyPr>
            <a:normAutofit/>
          </a:bodyPr>
          <a:lstStyle/>
          <a:p>
            <a:r>
              <a:rPr lang="en-US" dirty="0" smtClean="0"/>
              <a:t>Gameboy running Tetris (almost)</a:t>
            </a:r>
          </a:p>
          <a:p>
            <a:r>
              <a:rPr lang="en-US" dirty="0" smtClean="0"/>
              <a:t>It’s not finished (but it’s still fun)!</a:t>
            </a:r>
          </a:p>
          <a:p>
            <a:pPr lvl="1"/>
            <a:r>
              <a:rPr lang="en-US" dirty="0" smtClean="0"/>
              <a:t>Nintendo logo scrolls</a:t>
            </a:r>
          </a:p>
          <a:p>
            <a:pPr lvl="1"/>
            <a:r>
              <a:rPr lang="en-US" dirty="0" smtClean="0"/>
              <a:t>Ping noise plays</a:t>
            </a:r>
          </a:p>
          <a:p>
            <a:pPr lvl="1"/>
            <a:r>
              <a:rPr lang="en-US" dirty="0" smtClean="0"/>
              <a:t>Tetris starting credits appear</a:t>
            </a:r>
          </a:p>
          <a:p>
            <a:pPr lvl="1"/>
            <a:r>
              <a:rPr lang="en-US" dirty="0" smtClean="0"/>
              <a:t>Start screen shows up!</a:t>
            </a:r>
          </a:p>
          <a:p>
            <a:pPr lvl="1"/>
            <a:r>
              <a:rPr lang="en-US" dirty="0" smtClean="0"/>
              <a:t>Demo plays in fast motion!</a:t>
            </a:r>
          </a:p>
          <a:p>
            <a:r>
              <a:rPr lang="en-US" dirty="0" smtClean="0"/>
              <a:t>Just a little further to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13" y="1597179"/>
            <a:ext cx="304842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Self-driven course</a:t>
            </a:r>
          </a:p>
          <a:p>
            <a:r>
              <a:rPr lang="en-US" dirty="0" smtClean="0"/>
              <a:t>Learn about interfacing with other people’s designs</a:t>
            </a:r>
          </a:p>
          <a:p>
            <a:pPr lvl="1"/>
            <a:r>
              <a:rPr lang="en-US" dirty="0"/>
              <a:t>AC97, </a:t>
            </a:r>
            <a:r>
              <a:rPr lang="en-US" dirty="0" err="1"/>
              <a:t>Chrontel</a:t>
            </a:r>
            <a:r>
              <a:rPr lang="en-US" dirty="0"/>
              <a:t> DVI, Flash, Xilinx </a:t>
            </a:r>
            <a:r>
              <a:rPr lang="en-US" dirty="0" err="1"/>
              <a:t>ChipScope</a:t>
            </a:r>
            <a:r>
              <a:rPr lang="en-US" dirty="0"/>
              <a:t>/</a:t>
            </a:r>
            <a:r>
              <a:rPr lang="en-US" dirty="0" err="1"/>
              <a:t>BlockRAM</a:t>
            </a:r>
            <a:endParaRPr lang="en-US" dirty="0"/>
          </a:p>
          <a:p>
            <a:pPr lvl="1"/>
            <a:r>
              <a:rPr lang="en-US" dirty="0"/>
              <a:t>Cartridge, </a:t>
            </a:r>
            <a:r>
              <a:rPr lang="en-US" dirty="0" smtClean="0"/>
              <a:t>controller</a:t>
            </a:r>
          </a:p>
          <a:p>
            <a:r>
              <a:rPr lang="en-US" dirty="0" smtClean="0"/>
              <a:t>It was a lot of fun</a:t>
            </a:r>
          </a:p>
          <a:p>
            <a:pPr lvl="1"/>
            <a:r>
              <a:rPr lang="en-US" dirty="0" smtClean="0"/>
              <a:t>Exciting to come into lab and work on something you love</a:t>
            </a:r>
          </a:p>
          <a:p>
            <a:r>
              <a:rPr lang="en-US" dirty="0" smtClean="0"/>
              <a:t>Testing, testing,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Comments/Questions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2162" r="9843" b="19099"/>
          <a:stretch/>
        </p:blipFill>
        <p:spPr>
          <a:xfrm>
            <a:off x="457200" y="956447"/>
            <a:ext cx="8835081" cy="61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2770094"/>
            <a:ext cx="7947025" cy="3267169"/>
          </a:xfrm>
        </p:spPr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Multi-cycle </a:t>
            </a:r>
            <a:r>
              <a:rPr lang="en-US" dirty="0" err="1" smtClean="0"/>
              <a:t>microcoded</a:t>
            </a:r>
            <a:r>
              <a:rPr lang="en-US" dirty="0" smtClean="0"/>
              <a:t> design, Z80/8080 custom hybrid</a:t>
            </a:r>
          </a:p>
          <a:p>
            <a:pPr lvl="1"/>
            <a:r>
              <a:rPr lang="en-US" dirty="0" smtClean="0"/>
              <a:t>Interrupt module with 5 </a:t>
            </a:r>
            <a:r>
              <a:rPr lang="en-US" dirty="0" err="1" smtClean="0"/>
              <a:t>maskable</a:t>
            </a:r>
            <a:r>
              <a:rPr lang="en-US" dirty="0" smtClean="0"/>
              <a:t> interrupts</a:t>
            </a:r>
          </a:p>
          <a:p>
            <a:pPr lvl="1"/>
            <a:r>
              <a:rPr lang="en-US" dirty="0" smtClean="0"/>
              <a:t>On-board SRAM for high memory accesses separate from other modules (addresses above 0xFF80)</a:t>
            </a:r>
          </a:p>
          <a:p>
            <a:pPr lvl="1"/>
            <a:r>
              <a:rPr lang="en-US" dirty="0" smtClean="0"/>
              <a:t>Single-cycle asynchronous read memory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Testing:</a:t>
            </a:r>
          </a:p>
          <a:p>
            <a:pPr lvl="1"/>
            <a:r>
              <a:rPr lang="en-US" dirty="0" err="1" smtClean="0"/>
              <a:t>Testbench</a:t>
            </a:r>
            <a:r>
              <a:rPr lang="en-US" dirty="0" smtClean="0"/>
              <a:t> that runs GB80 assembly files through the CPU and an external emulator and compares the register outputs</a:t>
            </a:r>
          </a:p>
          <a:p>
            <a:pPr lvl="1"/>
            <a:r>
              <a:rPr lang="en-US" dirty="0" smtClean="0"/>
              <a:t>57 instruction-level test programs</a:t>
            </a:r>
          </a:p>
          <a:p>
            <a:pPr lvl="1"/>
            <a:r>
              <a:rPr lang="en-US" dirty="0" smtClean="0"/>
              <a:t>7 interrupt and functional test programs</a:t>
            </a:r>
          </a:p>
          <a:p>
            <a:pPr lvl="1"/>
            <a:r>
              <a:rPr lang="en-US" dirty="0" smtClean="0"/>
              <a:t>Bootstrap ROM</a:t>
            </a:r>
          </a:p>
          <a:p>
            <a:pPr lvl="1"/>
            <a:r>
              <a:rPr lang="en-US" dirty="0" smtClean="0"/>
              <a:t>Tetris</a:t>
            </a:r>
          </a:p>
          <a:p>
            <a:pPr lvl="1"/>
            <a:r>
              <a:rPr lang="en-US" dirty="0" err="1" smtClean="0"/>
              <a:t>Blargg</a:t>
            </a:r>
            <a:r>
              <a:rPr lang="en-US" dirty="0" smtClean="0"/>
              <a:t> test ROMs</a:t>
            </a:r>
          </a:p>
          <a:p>
            <a:pPr lvl="1"/>
            <a:r>
              <a:rPr lang="en-US" dirty="0" smtClean="0"/>
              <a:t>Xilinx sucks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Took code from </a:t>
            </a:r>
            <a:r>
              <a:rPr lang="en-US" dirty="0" smtClean="0"/>
              <a:t>Team </a:t>
            </a:r>
            <a:r>
              <a:rPr lang="en-US" dirty="0" err="1" smtClean="0"/>
              <a:t>Dragonforce</a:t>
            </a:r>
            <a:r>
              <a:rPr lang="en-US" dirty="0" smtClean="0"/>
              <a:t> and </a:t>
            </a:r>
            <a:r>
              <a:rPr lang="en-US" dirty="0" err="1" smtClean="0"/>
              <a:t>FpgaBoy</a:t>
            </a:r>
            <a:endParaRPr lang="en-US" dirty="0"/>
          </a:p>
          <a:p>
            <a:pPr lvl="1"/>
            <a:r>
              <a:rPr lang="en-US" dirty="0" smtClean="0"/>
              <a:t>Interfacing with memory mapped registers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scanline</a:t>
            </a:r>
            <a:r>
              <a:rPr lang="en-US" dirty="0"/>
              <a:t> buffers (one for upper pixel bits, one for lower pixel bits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Double frame buffering</a:t>
            </a:r>
          </a:p>
          <a:p>
            <a:pPr lvl="1"/>
            <a:r>
              <a:rPr lang="en-US" dirty="0" smtClean="0"/>
              <a:t>Conversion to fit monitor</a:t>
            </a:r>
          </a:p>
          <a:p>
            <a:pPr lvl="1"/>
            <a:r>
              <a:rPr lang="en-US" dirty="0" smtClean="0"/>
              <a:t>Communicates via DVI with monitor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3"/>
            <a:ext cx="7662864" cy="3918573"/>
          </a:xfrm>
        </p:spPr>
        <p:txBody>
          <a:bodyPr>
            <a:normAutofit/>
          </a:bodyPr>
          <a:lstStyle/>
          <a:p>
            <a:r>
              <a:rPr lang="en-US" dirty="0" smtClean="0"/>
              <a:t>Testing:</a:t>
            </a:r>
          </a:p>
          <a:p>
            <a:pPr lvl="1"/>
            <a:r>
              <a:rPr lang="en-US" dirty="0" smtClean="0"/>
              <a:t>Simulating the DVI module</a:t>
            </a:r>
          </a:p>
          <a:p>
            <a:pPr lvl="1"/>
            <a:r>
              <a:rPr lang="en-US" dirty="0" smtClean="0"/>
              <a:t>Loading it on the FPGA and making it produce colors on the monitor</a:t>
            </a:r>
          </a:p>
          <a:p>
            <a:pPr lvl="1"/>
            <a:r>
              <a:rPr lang="en-US" dirty="0" smtClean="0"/>
              <a:t>Simulating the GPU, comparing register simulation values with those in an emulator</a:t>
            </a:r>
          </a:p>
          <a:p>
            <a:pPr lvl="1"/>
            <a:r>
              <a:rPr lang="en-US" dirty="0" smtClean="0"/>
              <a:t>Loading it on the FPGA and seeing what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Copied code from team </a:t>
            </a:r>
            <a:r>
              <a:rPr lang="en-US" dirty="0" err="1" smtClean="0"/>
              <a:t>Dragonforce</a:t>
            </a:r>
            <a:endParaRPr lang="en-US" dirty="0" smtClean="0"/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Full square wave functionality</a:t>
            </a:r>
          </a:p>
          <a:p>
            <a:pPr lvl="2"/>
            <a:r>
              <a:rPr lang="en-US" dirty="0" smtClean="0"/>
              <a:t>Length, volume, frequency control full supported and accurate</a:t>
            </a:r>
          </a:p>
          <a:p>
            <a:pPr lvl="1"/>
            <a:r>
              <a:rPr lang="en-US" dirty="0" smtClean="0"/>
              <a:t>Volume envelope, frequency sweep supported</a:t>
            </a:r>
          </a:p>
          <a:p>
            <a:pPr lvl="1"/>
            <a:r>
              <a:rPr lang="en-US" dirty="0" smtClean="0"/>
              <a:t>Amplitude control using rotary controller</a:t>
            </a:r>
          </a:p>
          <a:p>
            <a:pPr lvl="1"/>
            <a:r>
              <a:rPr lang="en-US" dirty="0" smtClean="0"/>
              <a:t>18 memory-mapped registers for CPU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functional though perhaps buggy</a:t>
            </a:r>
          </a:p>
          <a:p>
            <a:pPr lvl="1"/>
            <a:r>
              <a:rPr lang="en-US" dirty="0" smtClean="0"/>
              <a:t>Unit tested each function</a:t>
            </a:r>
          </a:p>
          <a:p>
            <a:pPr lvl="1"/>
            <a:r>
              <a:rPr lang="en-US" dirty="0" smtClean="0"/>
              <a:t>Can’t test more until Tetris works</a:t>
            </a:r>
          </a:p>
          <a:p>
            <a:r>
              <a:rPr lang="en-US" dirty="0" smtClean="0"/>
              <a:t>Did not implement white noise</a:t>
            </a:r>
            <a:r>
              <a:rPr lang="en-US" dirty="0"/>
              <a:t> </a:t>
            </a:r>
            <a:r>
              <a:rPr lang="en-US" dirty="0" smtClean="0"/>
              <a:t>or sound enabled flags</a:t>
            </a:r>
          </a:p>
          <a:p>
            <a:pPr lvl="1"/>
            <a:r>
              <a:rPr lang="en-US" dirty="0" smtClean="0"/>
              <a:t>Deemed relatively low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2173</TotalTime>
  <Words>691</Words>
  <Application>Microsoft Office PowerPoint</Application>
  <PresentationFormat>On-screen Show (4:3)</PresentationFormat>
  <Paragraphs>144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Genesis</vt:lpstr>
      <vt:lpstr>The Fighting Meerkats</vt:lpstr>
      <vt:lpstr>The Game</vt:lpstr>
      <vt:lpstr>The Design</vt:lpstr>
      <vt:lpstr>The CPU</vt:lpstr>
      <vt:lpstr>The CPU</vt:lpstr>
      <vt:lpstr>The Video Interface</vt:lpstr>
      <vt:lpstr>The Video Interface</vt:lpstr>
      <vt:lpstr>The Audio Interface</vt:lpstr>
      <vt:lpstr>The Audio Interface</vt:lpstr>
      <vt:lpstr>The Cartridge Connector</vt:lpstr>
      <vt:lpstr>The Cartridge Connector</vt:lpstr>
      <vt:lpstr>Timers/DMA</vt:lpstr>
      <vt:lpstr>Memory</vt:lpstr>
      <vt:lpstr>User Input and Link Cable</vt:lpstr>
      <vt:lpstr>Problems</vt:lpstr>
      <vt:lpstr>Goals</vt:lpstr>
      <vt:lpstr>Conclusions</vt:lpstr>
      <vt:lpstr>Conclusions</vt:lpstr>
      <vt:lpstr>Negative Feedback</vt:lpstr>
      <vt:lpstr>Positive Feedback</vt:lpstr>
      <vt:lpstr>Comments/Questions?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Fighting Meerkats</dc:title>
  <dc:creator>Elon Bauer</dc:creator>
  <cp:lastModifiedBy>Joseph</cp:lastModifiedBy>
  <cp:revision>46</cp:revision>
  <dcterms:created xsi:type="dcterms:W3CDTF">2013-10-12T19:09:36Z</dcterms:created>
  <dcterms:modified xsi:type="dcterms:W3CDTF">2013-12-02T04:57:10Z</dcterms:modified>
</cp:coreProperties>
</file>