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59" r:id="rId11"/>
    <p:sldId id="265" r:id="rId12"/>
    <p:sldId id="279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C8FA-59E5-644A-9E47-2D5BEB87183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521C-9A0D-5240-8B8C-D1EB8916D335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6F6E47-9050-1148-BF20-3E4D1A303218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39C60-2FF3-FA4B-A5C8-1638814C5B85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2D4034-0A83-0D40-8614-515D57EB914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F24-7E9D-BC4F-BC5F-1D3EC9EDEC1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9BF9-1661-DF4D-A918-B02341DD113A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FD71-C301-134C-9C45-27EC548CF34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E849-E76A-D449-A662-9DA371523A0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DB9FD-7CCB-9A44-9D30-949A52DC434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70F2-B915-8A49-9C7D-8B46F2CF7D17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E65C-CBE5-D14A-80B6-F0FD54CBB233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A8D-3EE6-6D42-9AD1-77F137BCFA1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886-D6CD-3A41-AE78-3523F6051162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052F-6C95-B442-BBF7-719656E80BD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B11F-DC24-BF43-BFE9-5D333D8CE8B9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7EA7DD-FAE8-1846-80D1-2CBCB864AE06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ability to read game ROM</a:t>
            </a:r>
          </a:p>
          <a:p>
            <a:pPr lvl="1"/>
            <a:r>
              <a:rPr lang="en-US" dirty="0" smtClean="0"/>
              <a:t>Enough to play Tetris</a:t>
            </a:r>
          </a:p>
          <a:p>
            <a:r>
              <a:rPr lang="en-US" dirty="0" smtClean="0"/>
              <a:t>SRAM accessible in theory</a:t>
            </a:r>
          </a:p>
          <a:p>
            <a:pPr lvl="1"/>
            <a:r>
              <a:rPr lang="en-US" dirty="0" smtClean="0"/>
              <a:t>Tetris does not have SRAM</a:t>
            </a:r>
          </a:p>
          <a:p>
            <a:r>
              <a:rPr lang="en-US" dirty="0" smtClean="0"/>
              <a:t>Did not implement bank switching</a:t>
            </a:r>
          </a:p>
          <a:p>
            <a:pPr lvl="1"/>
            <a:r>
              <a:rPr lang="en-US" dirty="0" smtClean="0"/>
              <a:t>Only necessary for larger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NES interface still buggy</a:t>
            </a:r>
          </a:p>
          <a:p>
            <a:pPr lvl="1"/>
            <a:r>
              <a:rPr lang="en-US" dirty="0" smtClean="0"/>
              <a:t>Working to debug</a:t>
            </a:r>
          </a:p>
          <a:p>
            <a:r>
              <a:rPr lang="en-US" dirty="0" smtClean="0"/>
              <a:t>Link cable not attempted</a:t>
            </a:r>
          </a:p>
          <a:p>
            <a:pPr lvl="1"/>
            <a:r>
              <a:rPr lang="en-US" dirty="0" smtClean="0"/>
              <a:t>Time crunch and all that… You know.</a:t>
            </a:r>
          </a:p>
          <a:p>
            <a:r>
              <a:rPr lang="en-US" dirty="0" smtClean="0"/>
              <a:t>There’s still time!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76" y="4871861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21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really play Tetris quite yet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Gameplay!</a:t>
            </a:r>
          </a:p>
          <a:p>
            <a:r>
              <a:rPr lang="en-US" dirty="0" smtClean="0"/>
              <a:t>Thursday: Link cable?</a:t>
            </a:r>
          </a:p>
          <a:p>
            <a:r>
              <a:rPr lang="en-US" dirty="0" smtClean="0"/>
              <a:t>Friday: Other games??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r>
              <a:rPr lang="en-US" dirty="0" smtClean="0"/>
              <a:t>You will never have enough time. Don’t even pretend.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/>
          </a:bodyPr>
          <a:lstStyle/>
          <a:p>
            <a:r>
              <a:rPr lang="en-US" dirty="0" smtClean="0"/>
              <a:t>Gameboy running Tetris (almost)</a:t>
            </a:r>
          </a:p>
          <a:p>
            <a:r>
              <a:rPr lang="en-US" dirty="0" smtClean="0"/>
              <a:t>It’s not finished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Start screen shows up!</a:t>
            </a:r>
          </a:p>
          <a:p>
            <a:pPr lvl="1"/>
            <a:r>
              <a:rPr lang="en-US" dirty="0" smtClean="0"/>
              <a:t>Demo plays in fast motion!</a:t>
            </a:r>
          </a:p>
          <a:p>
            <a:r>
              <a:rPr lang="en-US" dirty="0" smtClean="0"/>
              <a:t>Just a little further to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It was a lot of fun</a:t>
            </a:r>
          </a:p>
          <a:p>
            <a:pPr lvl="1"/>
            <a:r>
              <a:rPr lang="en-US" dirty="0" smtClean="0"/>
              <a:t>Exciting to come into lab and work on something you love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6325" r="12981" b="22041"/>
          <a:stretch/>
        </p:blipFill>
        <p:spPr>
          <a:xfrm>
            <a:off x="803188" y="1401642"/>
            <a:ext cx="7883612" cy="53946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Took code from </a:t>
            </a:r>
            <a:r>
              <a:rPr lang="en-US" dirty="0" smtClean="0"/>
              <a:t>Team </a:t>
            </a:r>
            <a:r>
              <a:rPr lang="en-US" dirty="0" err="1" smtClean="0"/>
              <a:t>Dragonforce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FpgaBoy</a:t>
            </a:r>
            <a:endParaRPr lang="en-US" dirty="0"/>
          </a:p>
          <a:p>
            <a:pPr lvl="1"/>
            <a:r>
              <a:rPr lang="en-US" dirty="0" smtClean="0"/>
              <a:t>Interfacing with memory mapped registers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scanline</a:t>
            </a:r>
            <a:r>
              <a:rPr lang="en-US" dirty="0"/>
              <a:t> buffers (one for upper pixel bits, one for lower pixel 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Double frame buffering</a:t>
            </a:r>
          </a:p>
          <a:p>
            <a:pPr lvl="1"/>
            <a:r>
              <a:rPr lang="en-US" dirty="0" smtClean="0"/>
              <a:t>Conversion to fit monitor</a:t>
            </a:r>
          </a:p>
          <a:p>
            <a:pPr lvl="1"/>
            <a:r>
              <a:rPr lang="en-US" dirty="0" smtClean="0"/>
              <a:t>Communicates via DVI with monitor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Simulating the DVI module</a:t>
            </a:r>
          </a:p>
          <a:p>
            <a:pPr lvl="1"/>
            <a:r>
              <a:rPr lang="en-US" dirty="0" smtClean="0"/>
              <a:t>Loading it on the FPGA and making it produce colors on the monitor</a:t>
            </a:r>
          </a:p>
          <a:p>
            <a:pPr lvl="1"/>
            <a:r>
              <a:rPr lang="en-US" dirty="0" smtClean="0"/>
              <a:t>Simulating the GPU, comparing register simulation values with those in </a:t>
            </a:r>
            <a:r>
              <a:rPr lang="en-US" dirty="0" smtClean="0"/>
              <a:t>an emulator</a:t>
            </a:r>
            <a:endParaRPr lang="en-US" dirty="0" smtClean="0"/>
          </a:p>
          <a:p>
            <a:pPr lvl="1"/>
            <a:r>
              <a:rPr lang="en-US" dirty="0" smtClean="0"/>
              <a:t>Loading it on the FPGA and seeing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Full square wave functionality</a:t>
            </a:r>
          </a:p>
          <a:p>
            <a:pPr lvl="2"/>
            <a:r>
              <a:rPr lang="en-US" dirty="0" smtClean="0"/>
              <a:t>Length, volume, frequency control full supported and accurate</a:t>
            </a:r>
          </a:p>
          <a:p>
            <a:pPr lvl="1"/>
            <a:r>
              <a:rPr lang="en-US" dirty="0" smtClean="0"/>
              <a:t>Volume envelope, frequency sweep supported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pPr lvl="1"/>
            <a:r>
              <a:rPr lang="en-US" dirty="0" smtClean="0"/>
              <a:t>18 memory-mapped registers for CPU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though perhaps buggy</a:t>
            </a:r>
          </a:p>
          <a:p>
            <a:pPr lvl="1"/>
            <a:r>
              <a:rPr lang="en-US" dirty="0" smtClean="0"/>
              <a:t>Unit tested each function</a:t>
            </a:r>
          </a:p>
          <a:p>
            <a:pPr lvl="1"/>
            <a:r>
              <a:rPr lang="en-US" dirty="0" smtClean="0"/>
              <a:t>Can’t test more until Tetris works</a:t>
            </a:r>
          </a:p>
          <a:p>
            <a:r>
              <a:rPr lang="en-US" dirty="0" smtClean="0"/>
              <a:t>Did not implement white noise</a:t>
            </a:r>
            <a:r>
              <a:rPr lang="en-US" dirty="0"/>
              <a:t> </a:t>
            </a:r>
            <a:r>
              <a:rPr lang="en-US" dirty="0" smtClean="0"/>
              <a:t>or sound enabled flags</a:t>
            </a:r>
          </a:p>
          <a:p>
            <a:pPr lvl="1"/>
            <a:r>
              <a:rPr lang="en-US" dirty="0" smtClean="0"/>
              <a:t>Deemed relatively low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2171</TotalTime>
  <Words>695</Words>
  <Application>Microsoft Office PowerPoint</Application>
  <PresentationFormat>On-screen Show (4:3)</PresentationFormat>
  <Paragraphs>144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Joseph</cp:lastModifiedBy>
  <cp:revision>44</cp:revision>
  <dcterms:created xsi:type="dcterms:W3CDTF">2013-10-12T19:09:36Z</dcterms:created>
  <dcterms:modified xsi:type="dcterms:W3CDTF">2013-12-02T04:53:41Z</dcterms:modified>
</cp:coreProperties>
</file>