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xml" ContentType="application/inkml+xml"/>
  <Override PartName="/ppt/ink/ink40.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xml" ContentType="application/inkml+xml"/>
  <Override PartName="/ppt/ink/ink50.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8.xml" ContentType="application/inkml+xml"/>
  <Override PartName="/ppt/ink/ink59.xml" ContentType="application/inkml+xml"/>
  <Override PartName="/ppt/ink/ink6.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handoutMasterIdLst>
    <p:handoutMasterId r:id="rId9"/>
  </p:handoutMasterIdLst>
  <p:sldIdLst>
    <p:sldId id="256" r:id="rId3"/>
    <p:sldId id="257" r:id="rId4"/>
    <p:sldId id="258" r:id="rId5"/>
    <p:sldId id="260" r:id="rId7"/>
    <p:sldId id="259" r:id="rId8"/>
  </p:sldIdLst>
  <p:sldSz cx="12192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22" autoAdjust="0"/>
    <p:restoredTop sz="94660"/>
  </p:normalViewPr>
  <p:slideViewPr>
    <p:cSldViewPr snapToGrid="0">
      <p:cViewPr varScale="1">
        <p:scale>
          <a:sx n="90" d="100"/>
          <a:sy n="90" d="100"/>
        </p:scale>
        <p:origin x="90" y="234"/>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5" d="100"/>
          <a:sy n="75" d="100"/>
        </p:scale>
        <p:origin x="1452" y="6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handoutMaster" Target="handoutMasters/handout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14:cpLocks xmlns:a14="http://schemas.microsoft.com/office/drawing/2010/main"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14:cpLocks xmlns:a14="http://schemas.microsoft.com/office/drawing/2010/main"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84EC56-8E46-498C-9F82-A1E67B00170F}" type="datetimeFigureOut">
              <a:rPr lang="zh-CN" altLang="en-US" smtClean="0"/>
            </a:fld>
            <a:endParaRPr lang="zh-CN" altLang="en-US"/>
          </a:p>
        </p:txBody>
      </p:sp>
      <p:sp>
        <p:nvSpPr>
          <p:cNvPr id="4" name="页脚占位符 3"/>
          <p:cNvSpPr>
            <a14:cpLocks xmlns:a14="http://schemas.microsoft.com/office/drawing/2010/main"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14:cpLocks xmlns:a14="http://schemas.microsoft.com/office/drawing/2010/main"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6E617E-3889-48F8-A988-C1F6B731C0C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28"/>
    </inkml:context>
    <inkml:brush xml:id="br0">
      <inkml:brushProperty name="width" value="0.018755916506052" units="cm"/>
      <inkml:brushProperty name="height" value="0.018755916506052" units="cm"/>
      <inkml:brushProperty name="color" value="#F2395B"/>
      <inkml:brushProperty name="ignorePressure" value="0"/>
    </inkml:brush>
  </inkml:definitions>
  <inkml:trace contextRef="#ctx0" brushRef="#br0">11500.000000 15500.000000 781,'23.000000'0.000000'-3,"-3.000000"0.000000"-8 ,-3.000000 0.000000-7,-2.000000 0.000000-6,-1.000000 1.000000 2,3.000000 4.000000 15,3.000000 3.000000 14,4.000000 3.000000 14,-1.000000 6.000000 6,-3.000000 9.000000-3,-3.000000 10.000000-1,-2.000000 10.000000-3,-5.000000 5.000000-1,-2.000000 4.000000-1,-3.000000 3.000000 0,-3.000000 3.000000-1,-4.000000 3.000000-1,-3.000000 3.000000 0,-3.000000 3.000000-2,-2.000000 4.000000 1,-8.000000 1.000000-3,-8.000000 0.000000-1,-10.000000 0.000000-2,-9.000000 0.000000-2,-7.000000-2.000000-2,-3.000000-3.000000-1,-3.000000-3.000000-3,-2.000000-2.000000-3,-1.000000-6.000000-1,3.000000-6.000000-2,3.000000-6.000000-4,4.000000-6.000000-1,4.000000-9.000000-3,6.000000-8.000000-3,7.000000-10.000000-3,6.000000-9.000000-2</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30"/>
    </inkml:context>
    <inkml:brush xml:id="br0">
      <inkml:brushProperty name="width" value="0.0250391680747271" units="cm"/>
      <inkml:brushProperty name="height" value="0.0250391680747271" units="cm"/>
      <inkml:brushProperty name="color" value="#F2395B"/>
      <inkml:brushProperty name="ignorePressure" value="0"/>
    </inkml:brush>
  </inkml:definitions>
  <inkml:trace contextRef="#ctx0" brushRef="#br0">13050.000000 17900.000000 585,'73.000000'-13.000000'1,"-3.000000"26.000000"1 ,-3.000000 24.000000 2,-2.000000 26.000000 1,0.000000 13.000000 4,7.000000 4.000000 8,6.000000 3.000000 6,7.000000 3.000000 8,2.000000-1.000000 3,1.000000-2.000000 1,-1.000000-3.000000-1,1.000000-3.000000 0,1.000000-9.000000-2,3.000000-11.000000-3,3.000000-14.000000-4,4.000000-11.000000-3,-7.000000-9.000000-2,-16.000000-3.000000-2,-15.000000-3.000000 0,-15.000000-2.000000-2,-17.000000-5.000000-11,-15.000000-2.000000-22,-15.000000-3.000000-22,-16.000000-3.000000-22,-8.000000-2.000000-9,0.000000 0.000000 2,0.000000 0.000000 4,0.000000 0.000000 4</inkml:trace>
</inkml:ink>
</file>

<file path=ppt/ink/ink100.xml><?xml version="1.0" encoding="utf-8"?>
<inkml:ink xmlns:inkml="http://www.w3.org/2003/InkML">
  <annotation type="ScanImages2ExtractSignatures">1</annotation>
  <annotation type="ScanImagesWidth">770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6:14"/>
    </inkml:context>
    <inkml:brush xml:id="br0">
      <inkml:brushProperty name="width" value="0.0260525345802307" units="cm"/>
      <inkml:brushProperty name="height" value="0.0260525345802307" units="cm"/>
      <inkml:brushProperty name="color" value="#F2395B"/>
      <inkml:brushProperty name="ignorePressure" value="0"/>
    </inkml:brush>
  </inkml:definitions>
  <inkml:trace contextRef="#ctx0" brushRef="#br0">57700.000000 31800.000000 562,'71.000000'-183.000000'0,"-5.000000"34.000000"0 ,-7.000000 35.000000-2,-5.000000 35.000000 1,3.000000 18.000000 3,17.000000 3.000000 8,15.000000 3.000000 7,16.000000 4.000000 8,13.000000 4.000000 5,14.000000 6.000000-2,11.000000 7.000000 1,14.000000 6.000000-1,7.000000 3.000000-2,3.000000 0.000000-3,3.000000 0.000000-4,4.000000 0.000000-4,-1.000000 3.000000-3,-3.000000 6.000000-3,-3.000000 7.000000-1,-2.000000 6.000000-4,-11.000000 9.000000 0,-15.000000 13.000000 0,-15.000000 12.000000 0,-16.000000 13.000000 0,-15.000000 10.000000-1,-11.000000 10.000000 0,-14.000000 10.000000-2,-11.000000 9.000000-1,-12.000000 10.000000 0,-9.000000 14.000000 2,-10.000000 11.000000 2,-8.000000 14.000000 1,-12.000000 7.000000 2,-12.000000 3.000000 0,-13.000000 3.000000 1,-12.000000 4.000000 0,-9.000000 2.000000 1,-2.000000 4.000000 1,-3.000000 3.000000 1,-3.000000 3.000000 2,-2.000000 7.000000-1,0.000000 14.000000-2,0.000000 11.000000-1,0.000000 14.000000-3,1.000000 3.000000-1,4.000000-2.000000-1,3.000000-3.000000-2,3.000000-3.000000-1,4.000000-18.000000-3,7.000000-31.000000-3,6.000000-31.000000-4,7.000000-31.000000-3,-3.000000-31.000000-5,-8.000000-27.000000-5,-10.000000-28.000000-6,-9.000000-28.000000-6,-13.000000-34.000000-3,-16.000000-36.000000-1,-15.000000-39.000000 1,-15.000000-36.000000-1,-14.000000-26.000000 2,-8.000000-12.000000 3,-10.000000-13.000000 4,-9.000000-12.000000 3,-7.000000-1.000000 3,-3.000000 14.000000 4,-3.000000 11.000000 3,-2.000000 14.000000 3,5.000000 13.000000 4,16.000000 16.000000 3,15.000000 15.000000 3,17.000000 17.000000 4,16.000000 14.000000 5,19.000000 17.000000 6,19.000000 15.000000 7,19.000000 16.000000 6,16.000000 24.000000 2,17.000000 35.000000-2,15.000000 35.000000-3,16.000000 34.000000-2,9.000000 20.000000-2,3.000000 6.000000-3,3.000000 7.000000-2,4.000000 6.000000-4,4.000000-5.000000-4,6.000000-16.000000-5,7.000000-15.000000-5,6.000000-15.000000-6,1.000000-17.000000-5,-3.000000-15.000000-1,-3.000000-15.000000-3,-2.000000-16.000000-2,-3.000000-13.000000 0,1.000000-9.000000 1,-1.000000-10.000000 1,1.000000-8.000000 1,-7.000000-4.000000 1,-12.000000 3.000000 2,-13.000000 3.000000 2,-12.000000 4.000000 2,-9.000000 4.000000 2,-2.000000 6.000000 7,-3.000000 7.000000 4,-3.000000 6.000000 6,-4.000000 4.000000 5,-3.000000 4.000000 4,-3.000000 3.000000 5,-2.000000 3.000000 4,-3.000000 7.000000 2,1.000000 14.000000-2,-1.000000 11.000000-2,1.000000 14.000000-2,1.000000 3.000000-1,3.000000-2.000000 0,3.000000-3.000000-1,4.000000-3.000000 1,2.000000-2.000000-4,4.000000 0.000000-3,3.000000 0.000000-6,3.000000 0.000000-3,3.000000 1.000000-4,3.000000 4.000000 0,3.000000 3.000000-3,4.000000 3.000000 0,-1.000000 1.000000-1,-3.000000 1.000000 1,-3.000000-1.000000 1,-2.000000 1.000000 1,-5.000000-1.000000 0,-2.000000 1.000000 0,-3.000000-1.000000 0,-3.000000 1.000000 0,-4.000000-4.000000-1,-3.000000-6.000000 0,-3.000000-6.000000-1,-2.000000-6.000000-1,-11.000000-4.000000 0,-15.000000 1.000000 0,-15.000000-1.000000-1,-16.000000 1.000000-1,-8.000000-4.000000 1,0.000000-6.000000 1,0.000000-6.000000 2,0.000000-6.000000 1,4.000000-4.000000 2,10.000000 1.000000 1,10.000000-1.000000 2,9.000000 1.000000 1,7.000000-1.000000 0,7.000000 1.000000 0,6.000000-1.000000 0,7.000000 1.000000-1,7.000000 1.000000 0,9.000000 3.000000-1,10.000000 3.000000 1,10.000000 4.000000-1,8.000000 1.000000 0,10.000000 0.000000 0,10.000000 0.000000 1,9.000000 0.000000-1,2.000000 1.000000 0,-2.000000 4.000000-3,-3.000000 3.000000-2,-3.000000 3.000000-2,-9.000000 4.000000-1,-11.000000 7.000000 1,-14.000000 6.000000 2,-11.000000 7.000000 0,-17.000000 5.000000 0,-18.000000 7.000000-6,-19.000000 6.000000-3,-18.000000 7.000000-5,-12.000000 4.000000 0,-3.000000 3.000000 4,-3.000000 3.000000 5,-2.000000 4.000000 3,0.000000-1.000000 4,7.000000-3.000000 4,6.000000-3.000000 5,7.000000-2.000000 4,10.000000-6.000000 2,16.000000-6.000000-1,15.000000-6.000000 1,17.000000-6.000000-2,11.000000-4.000000 1,10.000000 1.000000-1,10.000000-1.000000-1,9.000000 1.000000 1,6.000000-3.000000-1,3.000000-2.000000-2,3.000000-3.000000-1,4.000000-3.000000-1,4.000000-6.000000-1,6.000000-5.000000-2,7.000000-7.000000-1,6.000000-5.000000-2,3.000000-9.000000-2,0.000000-9.000000-1,0.000000-10.000000-2,0.000000-8.000000-2,4.000000-9.000000 0,10.000000-6.000000 1,10.000000-6.000000 2,9.000000-6.000000 0,-5.000000 1.000000-2,-19.000000 9.000000-7,-18.000000 10.000000-8,-19.000000 10.000000-7,-8.000000 2.000000-7,3.000000-3.000000-9,3.000000-3.000000-7,4.000000-2.000000-8</inkml:trace>
</inkml:ink>
</file>

<file path=ppt/ink/ink101.xml><?xml version="1.0" encoding="utf-8"?>
<inkml:ink xmlns:inkml="http://www.w3.org/2003/InkML">
  <annotation type="ScanImages2ExtractSignatures">1</annotation>
  <annotation type="ScanImagesWidth">735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6:15"/>
    </inkml:context>
    <inkml:brush xml:id="br0">
      <inkml:brushProperty name="width" value="0.0244784113019705" units="cm"/>
      <inkml:brushProperty name="height" value="0.0244784113019705" units="cm"/>
      <inkml:brushProperty name="color" value="#F2395B"/>
      <inkml:brushProperty name="ignorePressure" value="0"/>
    </inkml:brush>
  </inkml:definitions>
  <inkml:trace contextRef="#ctx0" brushRef="#br0">63200.000000 29950.000000 599,'-27.000000'56.000000'-38,"-3.000000"13.000000"20 ,-3.000000 12.000000 20,-2.000000 13.000000 19,-9.000000 18.000000 8,-12.000000 26.000000-1,-13.000000 24.000000-4,-12.000000 26.000000-1,-7.000000 12.000000-3,1.000000 0.000000-3,-1.000000 0.000000-3,1.000000 0.000000-2,1.000000-13.000000-6,3.000000-24.000000-7,3.000000-26.000000-9,4.000000-24.000000-7,5.000000-23.000000-2,10.000000-18.000000 3,10.000000-19.000000 4,9.000000-18.000000 3,7.000000-14.000000 3,7.000000-5.000000 3,6.000000-7.000000 3,7.000000-5.000000 3,8.000000-4.000000 3,14.000000 0.000000 3,11.000000 0.000000 4,14.000000 0.000000 2,14.000000 1.000000 2,20.000000 4.000000 0,18.000000 3.000000 0,20.000000 3.000000-1,11.000000-2.000000-1,7.000000-6.000000-3,6.000000-6.000000-3,7.000000-6.000000-3,4.000000-10.000000-2,3.000000-12.000000-3,3.000000-13.000000-2,4.000000-12.000000-3,-9.000000-10.000000-4,-18.000000-6.000000-7,-19.000000-6.000000-7,-18.000000-6.000000-6,-21.000000-2.000000-6,-22.000000 3.000000-1,-22.000000 3.000000-3,-21.000000 4.000000-3,-26.000000 2.000000 3,-28.000000 4.000000 10,-28.000000 3.000000 9,-27.000000 3.000000 9,-12.000000 6.000000 5,6.000000 9.000000 0,7.000000 10.000000 1,6.000000 10.000000-1,9.000000 8.000000 4,13.000000 10.000000 5,12.000000 10.000000 7,13.000000 9.000000 5,10.000000 15.000000 6,10.000000 22.000000 6,10.000000 22.000000 7,9.000000 23.000000 5,9.000000 16.000000 2,9.000000 13.000000-2,10.000000 12.000000-3,10.000000 13.000000-2,8.000000 10.000000-3,10.000000 10.000000-4,10.000000 10.000000-2,9.000000 9.000000-3,1.000000 7.000000-2,-6.000000 7.000000-2,-6.000000 6.000000 0,-6.000000 7.000000-2,-7.000000-9.000000-2,-6.000000-21.000000-4,-6.000000-22.000000-3,-6.000000-22.000000-3,-6.000000-19.000000-4,-2.000000-16.000000-5,-3.000000-15.000000-4,-3.000000-15.000000-4,-9.000000-18.000000-2,-11.000000-19.000000-1,-14.000000-18.000000 1,-11.000000-19.000000-1,-9.000000-24.000000 0,-3.000000-28.000000 1,-3.000000-28.000000 0,-2.000000-27.000000 2,-5.000000-22.000000 0,-2.000000-11.000000 1,-3.000000-14.000000-1,-3.000000-11.000000 1,5.000000-1.000000 1,17.000000 13.000000-2,15.000000 12.000000 0,16.000000 13.000000 0,13.000000 13.000000 0,14.000000 17.000000 0,11.000000 15.000000 0,14.000000 16.000000 0,13.000000 9.000000 0,16.000000 3.000000 1,15.000000 3.000000 1,17.000000 4.000000 1,13.000000 4.000000 1,13.000000 6.000000 1,12.000000 7.000000 2,13.000000 6.000000 1,1.000000 7.000000 1,-9.000000 10.000000 1,-10.000000 10.000000 1,-8.000000 9.000000 0,-14.000000 9.000000 2,-15.000000 9.000000 1,-15.000000 10.000000 3,-16.000000 10.000000 1,-13.000000 4.000000 4,-9.000000 0.000000 6,-10.000000 0.000000 4,-8.000000 0.000000 5,-8.000000-4.000000 2,-2.000000-5.000000-4,-3.000000-7.000000-2,-3.000000-5.000000-4,2.000000-19.000000-3,10.000000-27.000000-5,10.000000-28.000000-5,9.000000-28.000000-5,6.000000-20.000000-3,3.000000-8.000000 0,3.000000-10.000000 0,4.000000-9.000000-1,4.000000-4.000000-1,6.000000 4.000000-1,7.000000 3.000000-1,6.000000 3.000000-2,4.000000 9.000000 0,4.000000 16.000000 0,3.000000 15.000000 1,3.000000 17.000000-1,-1.000000 13.000000 3,-2.000000 13.000000 5,-3.000000 12.000000 4,-3.000000 13.000000 5,-4.000000 12.000000 1,-3.000000 13.000000 0,-3.000000 12.000000-1,-2.000000 13.000000-1,-8.000000 6.000000 0,-8.000000 0.000000-1,-10.000000 0.000000-1,-9.000000 0.000000-1,-13.000000 1.000000 0,-16.000000 4.000000 0,-15.000000 3.000000 0,-15.000000 3.000000-1,-17.000000 3.000000 0,-15.000000 3.000000 2,-15.000000 3.000000 0,-16.000000 4.000000 1,-8.000000-1.000000 0,0.000000-3.000000 1,0.000000-3.000000 0,0.000000-2.000000 0,4.000000-8.000000 0,10.000000-8.000000-3,10.000000-10.000000-1,9.000000-9.000000-3,10.000000-7.000000 0,14.000000-3.000000 2,11.000000-3.000000 0,14.000000-2.000000 1,8.000000-1.000000-8,7.000000 3.000000-19,6.000000 3.000000-18,7.000000 4.000000-18,-1.000000 2.000000-4,-6.000000 4.000000 10,-6.000000 3.000000 11,-6.000000 3.000000 10,-7.000000 1.000000 12,-6.000000 1.000000 12,-6.000000-1.000000 12,-6.000000 1.000000 11,-2.000000 1.000000 10,3.000000 3.000000 6,3.000000 3.000000 5,4.000000 4.000000 7,2.000000 1.000000-3,4.000000 0.000000-11,3.000000 0.000000-11,3.000000 0.000000-11,4.000000 0.000000-10,7.000000 0.000000-8,6.000000 0.000000-8,7.000000 0.000000-8,0.000000-5.000000-2,-2.000000-9.000000 6,-3.000000-10.000000 5,-3.000000-8.000000 7,-1.000000-6.000000 0,4.000000 1.000000-1,3.000000-1.000000-3,3.000000 1.000000-2</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6:15"/>
    </inkml:context>
    <inkml:brush xml:id="br0">
      <inkml:brushProperty name="width" value="0.0218530315905809" units="cm"/>
      <inkml:brushProperty name="height" value="0.0218530315905809" units="cm"/>
      <inkml:brushProperty name="color" value="#F2395B"/>
      <inkml:brushProperty name="ignorePressure" value="0"/>
    </inkml:brush>
  </inkml:definitions>
  <inkml:trace contextRef="#ctx0" brushRef="#br0">64700.000000 33950.000000 671,'31.000000'4.000000'0,"13.000000"10.000000"0 ,12.000000 10.000000 0,13.000000 9.000000 0,7.000000 10.000000 4,4.000000 14.000000 11,3.000000 11.000000 9,3.000000 14.000000 10,1.000000 10.000000 4,1.000000 9.000000-2,-1.000000 10.000000-1,1.000000 10.000000-1,-1.000000-3.000000-3,1.000000-11.000000-5,-1.000000-14.000000-5,1.000000-11.000000-4,-6.000000-9.000000-6,-8.000000-3.000000-9,-10.000000-3.000000-7,-9.000000-2.000000-8,-10.000000-8.000000-14,-9.000000-8.000000-16,-10.000000-10.000000-19,-8.000000-9.000000-16</inkml:trace>
</inkml:ink>
</file>

<file path=ppt/ink/ink10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11"/>
    </inkml:context>
    <inkml:brush xml:id="br0">
      <inkml:brushProperty name="width" value="0.0160028412938118" units="cm"/>
      <inkml:brushProperty name="height" value="0.0160028412938118" units="cm"/>
      <inkml:brushProperty name="color" value="#F2395B"/>
      <inkml:brushProperty name="ignorePressure" value="0"/>
    </inkml:brush>
  </inkml:definitions>
  <inkml:trace contextRef="#ctx0" brushRef="#br0">9100.000000 11950.000000 916,'23.000000'23.000000'-1,"-3.000000"-3.000000"0 ,-3.000000-3.000000-2,-2.000000-2.000000 0,5.000000-5.000000 0,16.000000-2.000000 4,15.000000-3.000000 3,17.000000-3.000000 4,28.000000-4.000000 0,45.000000-3.000000 0,43.000000-3.000000-1,45.000000-2.000000-1,35.000000-1.000000 1,28.000000 3.000000 1,28.000000 3.000000 2,29.000000 4.000000 1,22.000000 4.000000-1,20.000000 6.000000-4,18.000000 7.000000-6,20.000000 6.000000-3,19.000000 3.000000-5,22.000000 0.000000-4,22.000000 0.000000-5,23.000000 0.000000-4,-26.000000-2.000000-2,-72.000000-3.000000 3,-72.000000-3.000000 2,-71.000000-2.000000 3,-46.000000-5.000000-2,-19.000000-2.000000-2,-18.000000-3.000000-4,-19.000000-3.000000-3</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13"/>
    </inkml:context>
    <inkml:brush xml:id="br0">
      <inkml:brushProperty name="width" value="0.0171033479273319" units="cm"/>
      <inkml:brushProperty name="height" value="0.0171033479273319" units="cm"/>
      <inkml:brushProperty name="color" value="#F2395B"/>
      <inkml:brushProperty name="ignorePressure" value="0"/>
    </inkml:brush>
  </inkml:definitions>
  <inkml:trace contextRef="#ctx0" brushRef="#br0">11150.000000 35800.000000 857,'-4.000000'28.000000'-5,"-5.000000"6.000000"-11 ,-7.000000 7.000000-10,-5.000000 6.000000-10,-3.000000 4.000000 5,4.000000 4.000000 23,3.000000 3.000000 22,3.000000 3.000000 22,1.000000 12.000000 9,1.000000 22.000000-7,-1.000000 22.000000-4,1.000000 23.000000-7,1.000000 13.000000-4,3.000000 6.000000-5,3.000000 7.000000-5,4.000000 6.000000-3,1.000000-2.000000-5,0.000000-9.000000-3,0.000000-10.000000-5,0.000000-8.000000-3,0.000000-12.000000-5,0.000000-12.000000-8,0.000000-13.000000-8,0.000000-12.000000-7,-2.000000-15.000000-4,-3.000000-15.000000 1,-3.000000-15.000000 1,-2.000000-16.000000 1</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13"/>
    </inkml:context>
    <inkml:brush xml:id="br0">
      <inkml:brushProperty name="width" value="0.0204456727951765" units="cm"/>
      <inkml:brushProperty name="height" value="0.0204456727951765" units="cm"/>
      <inkml:brushProperty name="color" value="#F2395B"/>
      <inkml:brushProperty name="ignorePressure" value="0"/>
    </inkml:brush>
  </inkml:definitions>
  <inkml:trace contextRef="#ctx0" brushRef="#br0">12000.000000 36700.000000 717,'1.000000'23.000000'0,"4.000000"-3.000000"2 ,3.000000-3.000000 1,3.000000-2.000000 2,14.000000-5.000000 1,25.000000-2.000000 5,25.000000-3.000000 3,25.000000-3.000000 5,18.000000-7.000000 1,14.000000-9.000000 1,11.000000-10.000000-1,14.000000-8.000000 2,5.000000-9.000000-1,1.000000-6.000000 2,-1.000000-6.000000-1,1.000000-6.000000 2,-6.000000-1.000000-3,-8.000000 7.000000-6,-10.000000 6.000000-5,-9.000000 7.000000-7,-13.000000 5.000000-5,-16.000000 7.000000-8,-15.000000 6.000000-7,-15.000000 7.000000-7,-21.000000 7.000000-9,-25.000000 9.000000-10,-25.000000 10.000000-11,-25.000000 10.000000-10</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14"/>
    </inkml:context>
    <inkml:brush xml:id="br0">
      <inkml:brushProperty name="width" value="0.0205283798277378" units="cm"/>
      <inkml:brushProperty name="height" value="0.0205283798277378" units="cm"/>
      <inkml:brushProperty name="color" value="#F2395B"/>
      <inkml:brushProperty name="ignorePressure" value="0"/>
    </inkml:brush>
  </inkml:definitions>
  <inkml:trace contextRef="#ctx0" brushRef="#br0">10850.000000 39200.000000 714,'-80.000000'110.000000'-1,"41.000000"-27.000000"0 ,40.000000-28.000000-2,42.000000-28.000000 0,32.000000-24.000000 5,25.000000-19.000000 14,25.000000-18.000000 13,25.000000-19.000000 13,25.000000-16.000000 4,25.000000-12.000000-5,25.000000-13.000000-5,25.000000-12.000000-6,12.000000-10.000000-6,1.000000-6.000000-7,-1.000000-6.000000-8,1.000000-6.000000-7,-15.000000 1.000000-10,-28.000000 9.000000-11,-28.000000 10.000000-11,-27.000000 10.000000-12,-31.000000 11.000000-2,-31.000000 17.000000 7,-31.000000 15.000000 6,-31.000000 16.000000 7,-18.000000 9.000000 1,-3.000000 3.000000-3,-3.000000 3.000000-5,-2.000000 4.000000-4</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14"/>
    </inkml:context>
    <inkml:brush xml:id="br0">
      <inkml:brushProperty name="width" value="0.0205718968063593" units="cm"/>
      <inkml:brushProperty name="height" value="0.0205718968063593" units="cm"/>
      <inkml:brushProperty name="color" value="#F2395B"/>
      <inkml:brushProperty name="ignorePressure" value="0"/>
    </inkml:brush>
  </inkml:definitions>
  <inkml:trace contextRef="#ctx0" brushRef="#br0">13350.000000 37050.000000 712,'-36.000000'57.000000'1,"-22.000000"17.000000"0 ,-22.000000 15.000000 1,-21.000000 16.000000 1,-4.000000 7.000000-2,16.000000 1.000000-4,15.000000-1.000000-5,17.000000 1.000000-4,10.000000 1.000000 8,6.000000 3.000000 17,7.000000 3.000000 20,6.000000 4.000000 18,4.000000 4.000000 5,4.000000 6.000000-9,3.000000 7.000000-9,3.000000 6.000000-9,-1.000000 3.000000-8,-2.000000 0.000000-8,-3.000000 0.000000-8,-3.000000 0.000000-7,-4.000000-8.000000-6,-3.000000-16.000000-2,-3.000000-15.000000-2,-2.000000-15.000000-2,0.000000-17.000000-5,7.000000-15.000000-7,6.000000-15.000000-8,7.000000-16.000000-6,4.000000-13.000000-4,3.000000-9.000000 0,3.000000-10.000000 2,4.000000-8.000000 1</inkml:trace>
</inkml:ink>
</file>

<file path=ppt/ink/ink10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14"/>
    </inkml:context>
    <inkml:brush xml:id="br0">
      <inkml:brushProperty name="width" value="0.0235327426344156" units="cm"/>
      <inkml:brushProperty name="height" value="0.0235327426344156" units="cm"/>
      <inkml:brushProperty name="color" value="#F2395B"/>
      <inkml:brushProperty name="ignorePressure" value="0"/>
    </inkml:brush>
  </inkml:definitions>
  <inkml:trace contextRef="#ctx0" brushRef="#br0">13200.000000 38850.000000 623,'70.000000'143.000000'4,"-9.000000"-11.000000"7 ,-10.000000-14.000000 9,-8.000000-11.000000 7,-8.000000-6.000000 6,-2.000000 4.000000 4,-3.000000 3.000000 5,-3.000000 3.000000 4,1.000000-4.000000-1,6.000000-8.000000-8,7.000000-10.000000-8,6.000000-9.000000-7,-1.000000-10.000000-7,-5.000000-9.000000-7,-7.000000-10.000000-7,-5.000000-8.000000-7,-3.000000-11.000000-8,4.000000-8.000000-7,3.000000-10.000000-9,3.000000-9.000000-7,-1.000000-21.000000-5,-2.000000-31.000000-3,-3.000000-31.000000-2,-3.000000-31.000000-3,-4.000000-13.000000 2,-3.000000 6.000000 7,-3.000000 7.000000 7,-2.000000 6.000000 6,-3.000000 6.000000 5,1.000000 6.000000 5,-1.000000 7.000000 4,1.000000 6.000000 5</inkml:trace>
</inkml:ink>
</file>

<file path=ppt/ink/ink109.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14"/>
    </inkml:context>
    <inkml:brush xml:id="br0">
      <inkml:brushProperty name="width" value="0.0252617672085762" units="cm"/>
      <inkml:brushProperty name="height" value="0.0252617672085762" units="cm"/>
      <inkml:brushProperty name="color" value="#F2395B"/>
      <inkml:brushProperty name="ignorePressure" value="0"/>
    </inkml:brush>
  </inkml:definitions>
  <inkml:trace contextRef="#ctx0" brushRef="#br0">14350.000000 37950.000000 580,'1.000000'-24.000000'1,"4.000000"4.000000"1 ,3.000000 3.000000 1,3.000000 3.000000 2,-1.000000 9.000000 2,-2.000000 16.000000 4,-3.000000 15.000000 4,-3.000000 17.000000 4,-1.000000 7.000000 1,4.000000 0.000000-2,3.000000 0.000000-3,3.000000 0.000000-1,3.000000-5.000000-2,3.000000-9.000000 1,3.000000-10.000000 1,4.000000-8.000000 0,4.000000-11.000000-2,6.000000-8.000000-6,7.000000-10.000000-4,6.000000-9.000000-7,4.000000-13.000000-2,4.000000-16.000000-2,3.000000-15.000000-2,3.000000-15.000000-1,4.000000-7.000000 0,7.000000 3.000000 0,6.000000 3.000000 0,7.000000 4.000000 1,2.000000 8.000000 1,1.000000 17.000000 1,-1.000000 15.000000 3,1.000000 16.000000 1,-1.000000 13.000000 4,1.000000 14.000000 3,-1.000000 11.000000 3,1.000000 14.000000 4,-7.000000 10.000000 3,-12.000000 9.000000 2,-13.000000 10.000000 4,-12.000000 10.000000 2,-13.000000 5.000000 1,-12.000000 4.000000 1,-13.000000 3.000000-1,-12.000000 3.000000 0,-16.000000-2.000000-1,-19.000000-6.000000-1,-18.000000-6.000000 0,-19.000000-6.000000-1,-13.000000-7.000000-1,-6.000000-6.000000 0,-6.000000-6.000000-1,-6.000000-6.000000-1,-2.000000-9.000000-2,3.000000-8.000000-3,3.000000-10.000000-3,4.000000-9.000000-5,4.000000-10.000000-1,6.000000-9.000000-4,7.000000-10.000000-1,6.000000-8.000000-2,9.000000-11.000000-4,13.000000-8.000000-4,12.000000-10.000000-5,13.000000-9.000000-4,13.000000-7.000000-5,17.000000-3.000000-7,15.000000-3.000000-6,16.000000-2.000000-6,4.000000 6.000000 1,-6.000000 20.000000 7,-6.000000 18.000000 8,-6.000000 20.000000 8,-2.000000 6.000000 2,3.000000-2.000000-2,3.000000-3.000000-3,4.000000-3.000000-4</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30"/>
    </inkml:context>
    <inkml:brush xml:id="br0">
      <inkml:brushProperty name="width" value="0.0164975039660931" units="cm"/>
      <inkml:brushProperty name="height" value="0.0164975039660931" units="cm"/>
      <inkml:brushProperty name="color" value="#F2395B"/>
      <inkml:brushProperty name="ignorePressure" value="0"/>
    </inkml:brush>
  </inkml:definitions>
  <inkml:trace contextRef="#ctx0" brushRef="#br0">15300.000000 16100.000000 889,'0.000000'25.000000'-5,"0.000000"0.000000"-7 ,0.000000 0.000000-9,0.000000 0.000000-8,-2.000000 0.000000 4,-3.000000 0.000000 14,-3.000000 0.000000 16,-2.000000 0.000000 15,-3.000000 4.000000 7,1.000000 10.000000 0,-1.000000 10.000000-1,1.000000 9.000000 0,-3.000000 4.000000-3,-2.000000 1.000000-3,-3.000000-1.000000-3,-3.000000 1.000000-4,-2.000000-3.000000-5,0.000000-2.000000-6,0.000000-3.000000-7,0.000000-3.000000-5,1.000000-10.000000-8,4.000000-16.000000-12,3.000000-15.000000-10,3.000000-15.000000-12</inkml:trace>
</inkml:ink>
</file>

<file path=ppt/ink/ink110.xml><?xml version="1.0" encoding="utf-8"?>
<inkml:ink xmlns:inkml="http://www.w3.org/2003/InkML">
  <annotation type="ScanImages2ExtractSignatures">1</annotation>
  <annotation type="ScanImagesWidth">-2099755712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15"/>
    </inkml:context>
    <inkml:brush xml:id="br0">
      <inkml:brushProperty name="width" value="0.0149206174537539" units="cm"/>
      <inkml:brushProperty name="height" value="0.0149206174537539" units="cm"/>
      <inkml:brushProperty name="color" value="#F2395B"/>
      <inkml:brushProperty name="ignorePressure" value="0"/>
    </inkml:brush>
  </inkml:definitions>
  <inkml:trace contextRef="#ctx0" brushRef="#br0">18250.000000 36150.000000 982,'-66.000000'45.000000'0,"19.000000"-9.000000"0 ,19.000000-10.000000 0,19.000000-8.000000 0,10.000000-6.000000 0,4.000000 1.000000-3,3.000000-1.000000-2,3.000000 1.000000-1,4.000000 1.000000 1,7.000000 3.000000 6,6.000000 3.000000 5,7.000000 4.000000 5,5.000000-3.000000 0,7.000000-5.000000-5,6.000000-7.000000-5,7.000000-5.000000-4,4.000000-8.000000-4,3.000000-5.000000 0,3.000000-7.000000-1,4.000000-5.000000-1,-6.000000-4.000000-1,-11.000000 0.000000-2,-14.000000 0.000000-1,-11.000000 0.000000-1,-9.000000 1.000000-3,-3.000000 4.000000-3,-3.000000 3.000000-4,-2.000000 3.000000-2</inkml:trace>
</inkml:ink>
</file>

<file path=ppt/ink/ink111.xml><?xml version="1.0" encoding="utf-8"?>
<inkml:ink xmlns:inkml="http://www.w3.org/2003/InkML">
  <annotation type="ScanImages2ExtractSignatures">1</annotation>
  <annotation type="ScanImagesWidth">-2097030736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16"/>
    </inkml:context>
    <inkml:brush xml:id="br0">
      <inkml:brushProperty name="width" value="0.0158436857163906" units="cm"/>
      <inkml:brushProperty name="height" value="0.0158436857163906" units="cm"/>
      <inkml:brushProperty name="color" value="#F2395B"/>
      <inkml:brushProperty name="ignorePressure" value="0"/>
    </inkml:brush>
  </inkml:definitions>
  <inkml:trace contextRef="#ctx0" brushRef="#br0">18600.000000 36750.000000 925,'-25.000000'26.000000'-31,"0.000000"4.000000"14 ,0.000000 3.000000 15,0.000000 3.000000 13,1.000000 3.000000 8,4.000000 3.000000-2,3.000000 3.000000 0,3.000000 4.000000-1,-1.000000-1.000000-2,-2.000000-3.000000-2,-3.000000-3.000000-3,-3.000000-2.000000-3,-1.000000-6.000000-3,4.000000-6.000000-3,3.000000-6.000000-5,3.000000-6.000000-3,3.000000-4.000000-1,3.000000 1.000000 3,3.000000-1.000000 1,4.000000 1.000000 3,-1.000000-3.000000 0,-3.000000-2.000000 0,-3.000000-3.000000-2,-2.000000-3.000000 0,0.000000-2.000000-4,7.000000 0.000000-7,6.000000 0.000000-5,7.000000 0.000000-6,4.000000 0.000000-1,3.000000 0.000000 4,3.000000 0.000000 3,4.000000 0.000000 4</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16"/>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18550.000000 36150.000000 1000,'1.000000'-22.000000'-87,"4.000000"6.000000"23 ,3.000000 7.000000 22,3.000000 6.000000 21</inkml:trace>
</inkml:ink>
</file>

<file path=ppt/ink/ink113.xml><?xml version="1.0" encoding="utf-8"?>
<inkml:ink xmlns:inkml="http://www.w3.org/2003/InkML">
  <annotation type="ScanImages2ExtractSignatures">1</annotation>
  <annotation type="ScanImagesWidth">612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18"/>
    </inkml:context>
    <inkml:brush xml:id="br0">
      <inkml:brushProperty name="width" value="0.0273295994848013" units="cm"/>
      <inkml:brushProperty name="height" value="0.0273295994848013" units="cm"/>
      <inkml:brushProperty name="color" value="#F2395B"/>
      <inkml:brushProperty name="ignorePressure" value="0"/>
    </inkml:brush>
  </inkml:definitions>
  <inkml:trace contextRef="#ctx0" brushRef="#br0">20650.000000 32850.000000 536,'-111.000000'92.000000'0,"28.000000"-16.000000"0 ,28.000000-15.000000 0,29.000000-15.000000 0,4.000000 13.000000 1,-19.000000 44.000000 3,-18.000000 44.000000 2,-19.000000 44.000000 3,-2.000000 1.000000 1,16.000000-41.000000-1,15.000000-40.000000 0,17.000000-40.000000-1,-1.000000-7.000000 1,-16.000000 28.000000 2,-15.000000 28.000000 1,-15.000000 29.000000 2,-6.000000 5.000000-2,7.000000-15.000000-7,6.000000-15.000000-4,7.000000-16.000000-7,2.000000-16.000000-3,1.000000-16.000000-3,-1.000000-15.000000-1,1.000000-15.000000-2,4.000000-15.000000-2,9.000000-12.000000 0,10.000000-13.000000-1,10.000000-12.000000-1,10.000000-13.000000 0,13.000000-12.000000 0,12.000000-13.000000 1,13.000000-12.000000 1,18.000000-12.000000 2,26.000000-8.000000 3,24.000000-10.000000 3,26.000000-9.000000 4,16.000000-5.000000 3,10.000000 0.000000 2,10.000000 0.000000 3,9.000000 0.000000 2,2.000000 6.000000 2,-2.000000 13.000000 2,-3.000000 12.000000 3,-3.000000 13.000000 1,-10.000000 9.000000 2,-16.000000 6.000000 2,-15.000000 7.000000 0,-15.000000 6.000000 2,-15.000000 6.000000 0,-12.000000 6.000000-2,-13.000000 7.000000-2,-12.000000 6.000000-2,-10.000000 6.000000-1,-6.000000 6.000000 0,-6.000000 7.000000-1,-6.000000 6.000000-1,-12.000000 7.000000-1,-15.000000 10.000000-2,-15.000000 10.000000-2,-16.000000 9.000000-2,-16.000000 7.000000-3,-16.000000 7.000000-3,-15.000000 6.000000-2,-15.000000 7.000000-4,-12.000000-1.000000-1,-6.000000-6.000000-1,-6.000000-6.000000 0,-6.000000-6.000000 0,1.000000-7.000000-1,9.000000-6.000000 0,10.000000-6.000000-2,10.000000-6.000000 0,11.000000-6.000000 1,17.000000-2.000000 2,15.000000-3.000000 3,16.000000-3.000000 2,15.000000-4.000000 2,16.000000-3.000000 2,15.000000-3.000000 0,17.000000-2.000000 2,17.000000-5.000000 1,23.000000-2.000000 0,22.000000-3.000000 0,22.000000-3.000000 0,12.000000-2.000000 2,3.000000 0.000000 4,3.000000 0.000000 5,4.000000 0.000000 3,-4.000000-2.000000 2,-9.000000-3.000000-2,-10.000000-3.000000-3,-8.000000-2.000000-2,-12.000000-3.000000-3,-12.000000 1.000000-2,-13.000000-1.000000-3,-12.000000 1.000000-2,-15.000000 2.000000-1,-15.000000 7.000000 0,-15.000000 6.000000 0,-16.000000 7.000000 1,-24.000000 10.000000-2,-31.000000 16.000000-4,-31.000000 15.000000-3,-31.000000 17.000000-5,-18.000000 5.000000-2,-3.000000-3.000000 1,-3.000000-3.000000 1,-2.000000-2.000000 0,3.000000-6.000000 2,14.000000-6.000000 3,11.000000-6.000000 3,14.000000-6.000000 4,13.000000-7.000000 2,16.000000-6.000000 4,15.000000-6.000000 2,17.000000-6.000000 2,14.000000-4.000000 3,17.000000 1.000000 0,15.000000-1.000000 2,16.000000 1.000000 1,16.000000-1.000000-1,20.000000 1.000000 1,18.000000-1.000000-1,20.000000 1.000000-1,17.000000-4.000000 2,20.000000-6.000000 2,18.000000-6.000000 3,20.000000-6.000000 3,11.000000-6.000000 1,7.000000-2.000000-1,6.000000-3.000000 0,7.000000-3.000000 0,-3.000000-2.000000-1,-8.000000 0.000000-2,-10.000000 0.000000-2,-9.000000 0.000000-1,-15.000000 1.000000-4,-18.000000 4.000000-5,-19.000000 3.000000-4,-18.000000 3.000000-5,-28.000000 9.000000-5,-33.000000 16.000000-4,-35.000000 15.000000-5,-34.000000 17.000000-5,-30.000000 14.000000-1,-25.000000 17.000000 0,-25.000000 15.000000 0,-25.000000 16.000000 2,-21.000000 10.000000 0,-15.000000 7.000000 1,-15.000000 6.000000 1,-16.000000 7.000000 1,-5.000000-1.000000 1,6.000000-6.000000 1,7.000000-6.000000 2,6.000000-6.000000 1,15.000000-10.000000 3,26.000000-12.000000 5,24.000000-13.000000 3,26.000000-12.000000 5,21.000000-12.000000 3,19.000000-8.000000 2,19.000000-10.000000 1,19.000000-9.000000 2,24.000000-7.000000 0,32.000000-3.000000 0,31.000000-3.000000-1,32.000000-2.000000 0,24.000000-5.000000 0,19.000000-2.000000 1,19.000000-3.000000 1,19.000000-3.000000 0,13.000000-7.000000 1,10.000000-9.000000-1,10.000000-10.000000 0,9.000000-8.000000-1,-4.000000-6.000000 0,-15.000000 1.000000 0,-15.000000-1.000000-1,-16.000000 1.000000 0,-19.000000-3.000000-2,-22.000000-2.000000-4,-22.000000-3.000000-2,-21.000000-3.000000-4,-20.000000-7.000000-4,-15.000000-9.000000-3,-15.000000-10.000000-4,-16.000000-8.000000-3,-15.000000-11.000000-4,-11.000000-8.000000-3,-14.000000-10.000000-3,-11.000000-9.000000-3,-12.000000-2.000000-1,-9.000000 6.000000 0,-10.000000 7.000000 1,-8.000000 6.000000 1,-3.000000 10.000000 2,7.000000 17.000000 5,6.000000 15.000000 4,7.000000 16.000000 4,7.000000 10.000000 3,9.000000 7.000000-1,10.000000 6.000000 0,10.000000 7.000000 0,5.000000 10.000000 5,4.000000 16.000000 9,3.000000 15.000000 9,3.000000 17.000000 9,4.000000 21.000000 4,7.000000 28.000000-3,6.000000 28.000000-1,7.000000 29.000000-3,0.000000 22.000000 1,-2.000000 20.000000 2,-3.000000 18.000000 3,-3.000000 20.000000 2,-1.000000 6.000000 2,4.000000-2.000000-1,3.000000-3.000000 0,3.000000-3.000000 0,1.000000 13.000000-2,1.000000 32.000000-1,-1.000000 31.000000-2,1.000000 32.000000-3,-4.000000 5.000000-1,-6.000000-18.000000-3,-6.000000-19.000000-1,-6.000000-18.000000-3,-10.000000-14.000000-2,-12.000000-5.000000-1,-13.000000-7.000000-2,-12.000000-5.000000-1,-15.000000-12.000000-2,-15.000000-16.000000-1,-15.000000-15.000000-1,-16.000000-15.000000-3,-10.000000-25.000000-1,-3.000000-30.000000-2,-3.000000-32.000000-1,-2.000000-30.000000-2,-8.000000-25.000000-4,-8.000000-15.000000-6,-10.000000-15.000000-5,-9.000000-16.000000-6,-7.000000-15.000000-2,-3.000000-11.000000 2,-3.000000-14.000000 2,-2.000000-11.000000 2,13.000000-4.000000-4,31.000000 6.000000-12,32.000000 7.000000-11,31.000000 6.000000-12</inkml:trace>
</inkml:ink>
</file>

<file path=ppt/ink/ink114.xml><?xml version="1.0" encoding="utf-8"?>
<inkml:ink xmlns:inkml="http://www.w3.org/2003/InkML">
  <annotation type="ScanImages2ExtractSignatures">1</annotation>
  <annotation type="ScanImagesWidth">-2081446848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19"/>
    </inkml:context>
    <inkml:brush xml:id="br0">
      <inkml:brushProperty name="width" value="0.0176536832004786" units="cm"/>
      <inkml:brushProperty name="height" value="0.0176536832004786" units="cm"/>
      <inkml:brushProperty name="color" value="#F2395B"/>
      <inkml:brushProperty name="ignorePressure" value="0"/>
    </inkml:brush>
  </inkml:definitions>
  <inkml:trace contextRef="#ctx0" brushRef="#br0">24650.000000 34600.000000 830,'-18.000000'0.000000'3,"17.000000"0.000000"4 ,15.000000 0.000000 5,16.000000 0.000000 6,12.000000 1.000000 2,9.000000 4.000000 0,10.000000 3.000000 0,10.000000 3.000000 1,13.000000-1.000000-2,19.000000-2.000000-5,19.000000-3.000000-4,19.000000-3.000000-5,7.000000-9.000000-4,-3.000000-11.000000-7,-3.000000-14.000000-5,-2.000000-11.000000-6,-11.000000-7.000000-2,-15.000000 0.000000 0,-15.000000 0.000000 0,-16.000000 0.000000 1,-15.000000 3.000000-4,-11.000000 6.000000-6,-14.000000 7.000000-7,-11.000000 6.000000-7</inkml:trace>
</inkml:ink>
</file>

<file path=ppt/ink/ink115.xml><?xml version="1.0" encoding="utf-8"?>
<inkml:ink xmlns:inkml="http://www.w3.org/2003/InkML">
  <annotation type="ScanImages2ExtractSignatures">1</annotation>
  <annotation type="ScanImagesWidth">-2081446848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19"/>
    </inkml:context>
    <inkml:brush xml:id="br0">
      <inkml:brushProperty name="width" value="0.018490232527256" units="cm"/>
      <inkml:brushProperty name="height" value="0.018490232527256" units="cm"/>
      <inkml:brushProperty name="color" value="#F2395B"/>
      <inkml:brushProperty name="ignorePressure" value="0"/>
    </inkml:brush>
  </inkml:definitions>
  <inkml:trace contextRef="#ctx0" brushRef="#br0">25400.000000 33500.000000 793,'-68.000000'75.000000'-3,"17.000000"0.000000"-3 ,15.000000 0.000000-6,16.000000 0.000000-4,12.000000 3.000000 5,9.000000 6.000000 15,10.000000 7.000000 13,10.000000 6.000000 15,5.000000 9.000000 5,4.000000 13.000000-5,3.000000 12.000000-5,3.000000 13.000000-6,-2.000000 1.000000-2,-6.000000-9.000000 0,-6.000000-10.000000 0,-6.000000-8.000000-1,-6.000000-9.000000-8,-2.000000-6.000000-17,-3.000000-6.000000-16,-3.000000-6.000000-16,-6.000000-12.000000-5,-5.000000-15.000000 6,-7.000000-15.000000 6,-5.000000-16.000000 6,-4.000000-8.000000 2,0.000000 0.000000-1,0.000000 0.000000-1,0.000000 0.000000-3</inkml:trace>
</inkml:ink>
</file>

<file path=ppt/ink/ink116.xml><?xml version="1.0" encoding="utf-8"?>
<inkml:ink xmlns:inkml="http://www.w3.org/2003/InkML">
  <annotation type="ScanImages2ExtractSignatures">1</annotation>
  <annotation type="ScanImagesWidth">-2087040256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19"/>
    </inkml:context>
    <inkml:brush xml:id="br0">
      <inkml:brushProperty name="width" value="0.0228428207337856" units="cm"/>
      <inkml:brushProperty name="height" value="0.0228428207337856" units="cm"/>
      <inkml:brushProperty name="color" value="#F2395B"/>
      <inkml:brushProperty name="ignorePressure" value="0"/>
    </inkml:brush>
  </inkml:definitions>
  <inkml:trace contextRef="#ctx0" brushRef="#br0">23900.000000 36400.000000 642,'-19.000000'0.000000'-2,"13.000000"0.000000"-3 ,12.000000 0.000000-4,13.000000 0.000000-3,15.000000 0.000000 6,19.000000 0.000000 17,19.000000 0.000000 16,19.000000 0.000000 16,15.000000-5.000000 6,13.000000-9.000000-6,12.000000-10.000000-5,13.000000-8.000000-5,13.000000-8.000000-6,17.000000-2.000000-2,15.000000-3.000000-3,16.000000-3.000000-4,5.000000-2.000000-4,-2.000000 0.000000-5,-3.000000 0.000000-5,-3.000000 0.000000-6,-12.000000 3.000000-4,-18.000000 6.000000-5,-19.000000 7.000000-5,-18.000000 6.000000-5,-23.000000 4.000000-3,-24.000000 4.000000-4,-26.000000 3.000000-3,-24.000000 3.000000-2,-29.000000 7.000000-2,-31.000000 14.000000 2,-31.000000 11.000000 2,-31.000000 14.000000 1,-32.000000 16.000000 2,-31.000000 22.000000 0,-31.000000 22.000000 2,-31.000000 23.000000 0,-18.000000 11.000000 3,-3.000000 4.000000 5,-3.000000 3.000000 6,-2.000000 3.000000 4,3.000000-2.000000 4,14.000000-6.000000 0,11.000000-6.000000 1,14.000000-6.000000 2,8.000000-6.000000 0,7.000000-2.000000 2,6.000000-3.000000 0,7.000000-3.000000 1,13.000000-7.000000 3,22.000000-9.000000 5,22.000000-10.000000 4,23.000000-8.000000 6,17.000000-12.000000 4,17.000000-12.000000 2,15.000000-13.000000 4,16.000000-12.000000 3,26.000000-9.000000 0,38.000000-2.000000-1,37.000000-3.000000-2,38.000000-3.000000-1,29.000000-10.000000-2,22.000000-16.000000-1,22.000000-15.000000-1,23.000000-15.000000-1,8.000000-12.000000-1,-3.000000-6.000000-2,-3.000000-6.000000-1,-2.000000-6.000000-1,-8.000000-4.000000-3,-8.000000 1.000000-5,-10.000000-1.000000-4,-9.000000 1.000000-5,-18.000000 2.000000-6,-24.000000 7.000000-10,-26.000000 6.000000-10,-24.000000 7.000000-9,-24.000000 4.000000-8,-22.000000 3.000000-6,-22.000000 3.000000-7,-21.000000 4.000000-6,-14.000000 4.000000 3,-2.000000 6.000000 9,-3.000000 7.000000 11,-3.000000 6.000000 9</inkml:trace>
</inkml:ink>
</file>

<file path=ppt/ink/ink117.xml><?xml version="1.0" encoding="utf-8"?>
<inkml:ink xmlns:inkml="http://www.w3.org/2003/InkML">
  <annotation type="ScanImages2ExtractSignatures">1</annotation>
  <annotation type="ScanImagesWidth">-2100715312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0"/>
    </inkml:context>
    <inkml:brush xml:id="br0">
      <inkml:brushProperty name="width" value="0.0181223656982183" units="cm"/>
      <inkml:brushProperty name="height" value="0.0181223656982183" units="cm"/>
      <inkml:brushProperty name="color" value="#F2395B"/>
      <inkml:brushProperty name="ignorePressure" value="0"/>
    </inkml:brush>
  </inkml:definitions>
  <inkml:trace contextRef="#ctx0" brushRef="#br0">25400.000000 36400.000000 809,'-29.000000'25.000000'-2,"-5.000000"0.000000"-5 ,-7.000000 0.000000-3,-5.000000 0.000000-5,0.000000 0.000000 2,10.000000 0.000000 8,10.000000 0.000000 9,9.000000 0.000000 9,6.000000 1.000000 5,3.000000 4.000000 2,3.000000 3.000000 3,4.000000 3.000000 3,1.000000 1.000000 0,0.000000 1.000000-3,0.000000-1.000000-1,0.000000 1.000000-3,0.000000-1.000000-3,0.000000 1.000000-3,0.000000-1.000000-3,0.000000 1.000000-3,-8.000000 5.000000-4,-16.000000 14.000000-5,-15.000000 11.000000-3,-15.000000 14.000000-5,-9.000000 3.000000-1,1.000000-2.000000 2,-1.000000-3.000000 0,1.000000-3.000000 1,-3.000000-6.000000 0,-2.000000-5.000000-4,-3.000000-7.000000-3,-3.000000-5.000000-3,2.000000-8.000000 0,10.000000-5.000000 5,10.000000-7.000000 3,9.000000-5.000000 4,7.000000-6.000000 2,7.000000-3.000000 0,6.000000-3.000000-1,7.000000-2.000000 1,7.000000-5.000000-1,9.000000-2.000000-2,10.000000-3.000000-1,10.000000-3.000000-1,2.000000-2.000000 1,-3.000000 0.000000 0,-3.000000 0.000000 2,-2.000000 0.000000 1,-5.000000-2.000000 1,-2.000000-3.000000-1,-3.000000-3.000000 0,-3.000000-2.000000 0,-6.000000-1.000000 1,-5.000000 3.000000 2,-7.000000 3.000000 2,-5.000000 4.000000 2,-3.000000 1.000000 2,4.000000 0.000000 2,3.000000 0.000000 2,3.000000 0.000000 2,3.000000 1.000000-1,3.000000 4.000000-5,3.000000 3.000000-5,4.000000 3.000000-4,2.000000-1.000000-5,4.000000-2.000000-3,3.000000-3.000000-3,3.000000-3.000000-3,1.000000-6.000000-1,1.000000-5.000000 1,-1.000000-7.000000 2,1.000000-5.000000 2,-1.000000-3.000000 2,1.000000 4.000000 3,-1.000000 3.000000 3,1.000000 3.000000 2</inkml:trace>
</inkml:ink>
</file>

<file path=ppt/ink/ink11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0"/>
    </inkml:context>
    <inkml:brush xml:id="br0">
      <inkml:brushProperty name="width" value="0.020791657269001" units="cm"/>
      <inkml:brushProperty name="height" value="0.020791657269001" units="cm"/>
      <inkml:brushProperty name="color" value="#F2395B"/>
      <inkml:brushProperty name="ignorePressure" value="0"/>
    </inkml:brush>
  </inkml:definitions>
  <inkml:trace contextRef="#ctx0" brushRef="#br0">24650.000000 37050.000000 705,'23.000000'-15.000000'-1,"-3.000000"23.000000"4 ,-3.000000 22.000000 3,-2.000000 22.000000 2,-5.000000 15.000000 4,-2.000000 9.000000 0,-3.000000 10.000000 1,-3.000000 10.000000 2,-2.000000 10.000000 0,0.000000 13.000000 1,0.000000 12.000000 0,0.000000 13.000000 2,0.000000 10.000000-1,0.000000 10.000000 2,0.000000 10.000000-1,0.000000 9.000000 1,0.000000 13.000000 0,0.000000 20.000000-3,0.000000 18.000000-2,0.000000 20.000000-1,-2.000000 0.000000-3,-3.000000-15.000000-2,-3.000000-15.000000-3,-2.000000-16.000000-2,-3.000000-23.000000-3,1.000000-27.000000-1,-1.000000-28.000000-4,1.000000-28.000000-1,4.000000-29.000000-10,9.000000-28.000000-14,10.000000-28.000000-16,10.000000-27.000000-15,0.000000-17.000000-2,-5.000000-3.000000 12,-7.000000-3.000000 12,-5.000000-2.000000 12,-3.000000-3.000000 7,4.000000 1.000000 1,3.000000-1.000000 1,3.000000 1.000000 2</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0"/>
    </inkml:context>
    <inkml:brush xml:id="br0">
      <inkml:brushProperty name="width" value="0.0153851537033916" units="cm"/>
      <inkml:brushProperty name="height" value="0.0153851537033916" units="cm"/>
      <inkml:brushProperty name="color" value="#F2395B"/>
      <inkml:brushProperty name="ignorePressure" value="0"/>
    </inkml:brush>
  </inkml:definitions>
  <inkml:trace contextRef="#ctx0" brushRef="#br0">26200.000000 35550.000000 953,'1.000000'29.000000'20,"4.000000"10.000000"-6 ,3.000000 10.000000-5,3.000000 9.000000-6,1.000000 9.000000-3,1.000000 9.000000 0,-1.000000 10.000000-2,1.000000 10.000000 0,1.000000 4.000000-1,3.000000 0.000000-3,3.000000 0.000000-1,4.000000 0.000000-1,-3.000000-5.000000-2,-5.000000-9.000000 1,-7.000000-10.000000 0,-5.000000-8.000000 1,-6.000000-9.000000-4,-3.000000-6.000000-8,-3.000000-6.000000-7,-2.000000-6.000000-9</inkml:trace>
</inkml:ink>
</file>

<file path=ppt/ink/ink1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31"/>
    </inkml:context>
    <inkml:brush xml:id="br0">
      <inkml:brushProperty name="width" value="0.0205767713487148" units="cm"/>
      <inkml:brushProperty name="height" value="0.0205767713487148" units="cm"/>
      <inkml:brushProperty name="color" value="#F2395B"/>
      <inkml:brushProperty name="ignorePressure" value="0"/>
    </inkml:brush>
  </inkml:definitions>
  <inkml:trace contextRef="#ctx0" brushRef="#br0">15350.000000 16700.000000 712,'70.000000'143.000000'28,"-9.000000"-11.000000"-3 ,-10.000000-14.000000-3,-8.000000-11.000000-3,-6.000000-11.000000 0,1.000000-5.000000 2,-1.000000-7.000000 2,1.000000-5.000000 2,-1.000000-9.000000 1,1.000000-9.000000-4,-1.000000-10.000000-4,1.000000-8.000000-2,-1.000000-11.000000-4,1.000000-8.000000-4,-1.000000-10.000000-4,1.000000-9.000000-5,-3.000000-13.000000-3,-2.000000-16.000000-7,-3.000000-15.000000-6,-3.000000-15.000000-6,-6.000000-9.000000-2,-5.000000 1.000000 1,-7.000000-1.000000 0,-5.000000 1.000000 0,-8.000000-7.000000-1,-5.000000-12.000000-4,-7.000000-13.000000-4,-5.000000-12.000000-5,-3.000000-1.000000 1,4.000000 14.000000 6,3.000000 11.000000 7,3.000000 14.000000 6,3.000000 10.000000 5,3.000000 9.000000 4,3.000000 10.000000 4,4.000000 10.000000 5,1.000000 5.000000 2,0.000000 4.000000 1,0.000000 3.000000 2,0.000000 3.000000 1,1.000000 1.000000 1,4.000000 1.000000-1,3.000000-1.000000 0,3.000000 1.000000 0,6.000000-3.000000 0,9.000000-2.000000-2,10.000000-3.000000 0,10.000000-3.000000-1,4.000000-7.000000-1,0.000000-9.000000-1,0.000000-10.000000-2,0.000000-8.000000 0,0.000000-3.000000-3,0.000000 7.000000-3,0.000000 6.000000-3,0.000000 7.000000-3,-4.000000 4.000000 0,-5.000000 3.000000 1,-7.000000 3.000000 1,-5.000000 4.000000 2</inkml:trace>
</inkml:ink>
</file>

<file path=ppt/ink/ink12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1"/>
    </inkml:context>
    <inkml:brush xml:id="br0">
      <inkml:brushProperty name="width" value="0.016894094645977" units="cm"/>
      <inkml:brushProperty name="height" value="0.016894094645977" units="cm"/>
      <inkml:brushProperty name="color" value="#F2395B"/>
      <inkml:brushProperty name="ignorePressure" value="0"/>
    </inkml:brush>
  </inkml:definitions>
  <inkml:trace contextRef="#ctx0" brushRef="#br0">24950.000000 38450.000000 868,'1.000000'23.000000'0,"4.000000"-3.000000"0 ,3.000000-3.000000 0,3.000000-2.000000 0,3.000000-5.000000 0,3.000000-2.000000 1,3.000000-3.000000 0,4.000000-3.000000 0,8.000000-2.000000 4,17.000000 0.000000 4,15.000000 0.000000 6,16.000000 0.000000 4,12.000000-4.000000 2,9.000000-5.000000-3,10.000000-7.000000-2,10.000000-5.000000-4,2.000000-4.000000-3,-3.000000 0.000000-4,-3.000000 0.000000-6,-2.000000 0.000000-5,-8.000000 1.000000-5,-8.000000 4.000000-4,-10.000000 3.000000-4,-9.000000 3.000000-6,-12.000000 1.000000-1,-11.000000 1.000000 1,-14.000000-1.000000 0,-11.000000 1.000000 2,-11.000000-1.000000 0,-5.000000 1.000000-1,-7.000000-1.000000 0,-5.000000 1.000000 0</inkml:trace>
</inkml:ink>
</file>

<file path=ppt/ink/ink121.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1"/>
    </inkml:context>
    <inkml:brush xml:id="br0">
      <inkml:brushProperty name="width" value="0.018210930749774" units="cm"/>
      <inkml:brushProperty name="height" value="0.018210930749774" units="cm"/>
      <inkml:brushProperty name="color" value="#F2395B"/>
      <inkml:brushProperty name="ignorePressure" value="0"/>
    </inkml:brush>
  </inkml:definitions>
  <inkml:trace contextRef="#ctx0" brushRef="#br0">26150.000000 37500.000000 805,'-24.000000'6.000000'-1,"4.000000"13.000000"-1 ,3.000000 12.000000-3,3.000000 13.000000 0,3.000000 9.000000 1,3.000000 6.000000 6,3.000000 7.000000 6,4.000000 6.000000 6,2.000000 10.000000 4,4.000000 17.000000 0,3.000000 15.000000 1,3.000000 16.000000 2,3.000000 7.000000-2,3.000000 1.000000-2,3.000000-1.000000-3,4.000000 1.000000-2,-1.000000-7.000000-2,-3.000000-12.000000 2,-3.000000-13.000000-1,-2.000000-12.000000 1,-3.000000-12.000000-8,1.000000-8.000000-16,-1.000000-10.000000-16,1.000000-9.000000-18,-3.000000-10.000000-3,-2.000000-9.000000 5,-3.000000-10.000000 8,-3.000000-8.000000 7,-4.000000-8.000000 3,-3.000000-2.000000 3,-3.000000-3.000000 2,-2.000000-3.000000 1</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1"/>
    </inkml:context>
    <inkml:brush xml:id="br0">
      <inkml:brushProperty name="width" value="0.0181408151984215" units="cm"/>
      <inkml:brushProperty name="height" value="0.0181408151984215" units="cm"/>
      <inkml:brushProperty name="color" value="#F2395B"/>
      <inkml:brushProperty name="ignorePressure" value="0"/>
    </inkml:brush>
  </inkml:definitions>
  <inkml:trace contextRef="#ctx0" brushRef="#br0">25700.000000 39300.000000 808,'-25.000000'0.000000'1,"0.000000"0.000000"2 ,0.000000 0.000000 3,0.000000 0.000000 1,7.000000 0.000000 3,17.000000 0.000000 3,15.000000 0.000000 3,16.000000 0.000000 2,13.000000 0.000000 0,14.000000 0.000000-1,11.000000 0.000000-3,14.000000 0.000000-2,5.000000 0.000000 0,1.000000 0.000000 0,-1.000000 0.000000 0,1.000000 0.000000 2,-7.000000 0.000000-7,-12.000000 0.000000-15,-13.000000 0.000000-13,-12.000000 0.000000-14,-12.000000 3.000000-4,-8.000000 6.000000 7,-10.000000 7.000000 6,-9.000000 6.000000 8,-7.000000 3.000000 0,-3.000000 0.000000-4,-3.000000 0.000000-6,-2.000000 0.000000-6</inkml:trace>
</inkml:ink>
</file>

<file path=ppt/ink/ink12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1"/>
    </inkml:context>
    <inkml:brush xml:id="br0">
      <inkml:brushProperty name="width" value="0.0228587742894888" units="cm"/>
      <inkml:brushProperty name="height" value="0.0228587742894888" units="cm"/>
      <inkml:brushProperty name="color" value="#F2395B"/>
      <inkml:brushProperty name="ignorePressure" value="0"/>
    </inkml:brush>
  </inkml:definitions>
  <inkml:trace contextRef="#ctx0" brushRef="#br0">25800.000000 40150.000000 641,'-30.000000'29.000000'1,"-9.000000"10.000000"1 ,-10.000000 10.000000 2,-8.000000 9.000000 1,0.000000-1.000000 2,14.000000-8.000000 5,11.000000-10.000000 4,14.000000-9.000000 3,11.000000-9.000000 3,14.000000-5.000000 1,11.000000-7.000000 2,14.000000-5.000000 0,14.000000-4.000000 1,20.000000 0.000000 0,18.000000 0.000000-2,20.000000 0.000000 0,14.000000-5.000000-1,14.000000-9.000000-2,11.000000-10.000000-1,14.000000-8.000000-2,3.000000-9.000000-6,-2.000000-6.000000-9,-3.000000-6.000000-8,-3.000000-6.000000-10,-9.000000-2.000000-7,-11.000000 3.000000-2,-14.000000 3.000000-2,-11.000000 4.000000-4,-17.000000 5.000000-5,-18.000000 10.000000-10,-19.000000 10.000000-7,-18.000000 9.000000-10</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1"/>
    </inkml:context>
    <inkml:brush xml:id="br0">
      <inkml:brushProperty name="width" value="0.0173507519066334" units="cm"/>
      <inkml:brushProperty name="height" value="0.0173507519066334" units="cm"/>
      <inkml:brushProperty name="color" value="#F2395B"/>
      <inkml:brushProperty name="ignorePressure" value="0"/>
    </inkml:brush>
  </inkml:definitions>
  <inkml:trace contextRef="#ctx0" brushRef="#br0">28500.000000 34600.000000 845,'3.000000'-27.000000'0,"6.000000"-3.000000"0 ,7.000000-3.000000 0,6.000000-2.000000 0,6.000000-3.000000 3,6.000000 1.000000 5,7.000000-1.000000 6,6.000000 1.000000 5,6.000000 1.000000 2,6.000000 3.000000-3,7.000000 3.000000-1,6.000000 4.000000-3,4.000000 1.000000-3,4.000000 0.000000-3,3.000000 0.000000-3,3.000000 0.000000-4,-7.000000 1.000000-1,-15.000000 4.000000 3,-15.000000 3.000000 1,-16.000000 3.000000 2,-10.000000 4.000000-3,-3.000000 7.000000-10,-3.000000 6.000000-9,-2.000000 7.000000-9,-9.000000 5.000000-6,-12.000000 7.000000-2,-13.000000 6.000000-2,-12.000000 7.000000-2,-5.000000 0.000000 0,3.000000-2.000000 6,3.000000-3.000000 4,4.000000-3.000000 5</inkml:trace>
</inkml:ink>
</file>

<file path=ppt/ink/ink12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2"/>
    </inkml:context>
    <inkml:brush xml:id="br0">
      <inkml:brushProperty name="width" value="0.0255213864147663" units="cm"/>
      <inkml:brushProperty name="height" value="0.0255213864147663" units="cm"/>
      <inkml:brushProperty name="color" value="#F2395B"/>
      <inkml:brushProperty name="ignorePressure" value="0"/>
    </inkml:brush>
  </inkml:definitions>
  <inkml:trace contextRef="#ctx0" brushRef="#br0">26650.000000 33500.000000 574,'-69.000000'1.000000'0,"13.000000"4.000000"0 ,12.000000 3.000000 0,13.000000 3.000000 0,9.000000 3.000000 2,6.000000 3.000000 2,7.000000 3.000000 4,6.000000 4.000000 3,7.000000 13.000000 1,10.000000 26.000000 0,10.000000 24.000000-1,9.000000 26.000000 0,12.000000 30.000000 2,16.000000 39.000000 5,15.000000 36.000000 5,17.000000 39.000000 5,11.000000 32.000000 2,10.000000 28.000000-1,10.000000 28.000000-2,9.000000 29.000000 0,4.000000 19.000000-2,1.000000 14.000000-3,-1.000000 11.000000-2,1.000000 14.000000-3,4.000000-3.000000-1,9.000000-15.000000-1,10.000000-15.000000 1,10.000000-16.000000-1,-3.000000-26.000000-4,-11.000000-33.000000-8,-14.000000-35.000000-9,-11.000000-34.000000-7,-14.000000-35.000000-3,-11.000000-34.000000 2,-14.000000-35.000000 3,-11.000000-33.000000 2,-14.000000-28.000000-3,-11.000000-18.000000-10,-14.000000-19.000000-9,-11.000000-18.000000-10,-12.000000-18.000000-3,-9.000000-16.000000 4,-10.000000-15.000000 3,-8.000000-15.000000 4,-8.000000-15.000000 4,-2.000000-12.000000 5,-3.000000-13.000000 4,-3.000000-12.000000 6,-1.000000-5.000000 1,4.000000 3.000000-4,3.000000 3.000000-3,3.000000 4.000000-4</inkml:trace>
</inkml:ink>
</file>

<file path=ppt/ink/ink12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2"/>
    </inkml:context>
    <inkml:brush xml:id="br0">
      <inkml:brushProperty name="width" value="0.0204992350190878" units="cm"/>
      <inkml:brushProperty name="height" value="0.0204992350190878" units="cm"/>
      <inkml:brushProperty name="color" value="#F2395B"/>
      <inkml:brushProperty name="ignorePressure" value="0"/>
    </inkml:brush>
  </inkml:definitions>
  <inkml:trace contextRef="#ctx0" brushRef="#br0">28700.000000 36900.000000 715,'-33.000000'18.000000'0,"-16.000000"39.000000"1 ,-15.000000 36.000000 1,-15.000000 39.000000 1,-9.000000 24.000000-3,1.000000 13.000000-3,-1.000000 12.000000-5,1.000000 13.000000-4,1.000000 12.000000 8,3.000000 13.000000 21,3.000000 12.000000 21,4.000000 13.000000 21,4.000000-2.000000 4,6.000000-16.000000-13,7.000000-15.000000-13,6.000000-15.000000-12,3.000000-21.000000-11,0.000000-25.000000-12,0.000000-25.000000-10,0.000000-25.000000-10,4.000000-22.000000-7,10.000000-19.000000-1,10.000000-18.000000-2,9.000000-19.000000 0,6.000000-15.000000 0,3.000000-8.000000 6,3.000000-10.000000 3,4.000000-9.000000 5,1.000000-9.000000-2,0.000000-5.000000-8,0.000000-7.000000-8,0.000000-5.000000-7</inkml:trace>
</inkml:ink>
</file>

<file path=ppt/ink/ink127.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2"/>
    </inkml:context>
    <inkml:brush xml:id="br0">
      <inkml:brushProperty name="width" value="0.0178391635417938" units="cm"/>
      <inkml:brushProperty name="height" value="0.0178391635417938" units="cm"/>
      <inkml:brushProperty name="color" value="#F2395B"/>
      <inkml:brushProperty name="ignorePressure" value="0"/>
    </inkml:brush>
  </inkml:definitions>
  <inkml:trace contextRef="#ctx0" brushRef="#br0">28950.000000 33850.000000 822,'4.000000'-16.000000'4,"10.000000"19.000000"10 ,10.000000 19.000000 9,9.000000 19.000000 9,2.000000 12.000000 1,-2.000000 6.000000-5,-3.000000 7.000000-7,-3.000000 6.000000-6,-1.000000 6.000000-7,4.000000 6.000000-11,3.000000 7.000000-10,3.000000 6.000000-10,-1.000000-5.000000-9,-2.000000-16.000000-6,-3.000000-15.000000-8,-3.000000-15.000000-7</inkml:trace>
</inkml:ink>
</file>

<file path=ppt/ink/ink12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3"/>
    </inkml:context>
    <inkml:brush xml:id="br0">
      <inkml:brushProperty name="width" value="0.0161177422851324" units="cm"/>
      <inkml:brushProperty name="height" value="0.0161177422851324" units="cm"/>
      <inkml:brushProperty name="color" value="#F2395B"/>
      <inkml:brushProperty name="ignorePressure" value="0"/>
    </inkml:brush>
  </inkml:definitions>
  <inkml:trace contextRef="#ctx0" brushRef="#br0">30400.000000 34700.000000 909,'51.000000'-25.000000'-1,"4.000000"0.000000"-2 ,3.000000 0.000000-2,3.000000 0.000000-2,1.000000 0.000000 1,1.000000 0.000000 4,-1.000000 0.000000 5,1.000000 0.000000 3,5.000000-4.000000 4,14.000000-5.000000 0,11.000000-7.000000 1,14.000000-5.000000 1,5.000000-3.000000 0,1.000000 4.000000-1,-1.000000 3.000000-1,1.000000 3.000000-1,-4.000000 4.000000-1,-6.000000 7.000000-3,-6.000000 6.000000-1,-6.000000 7.000000-1,-10.000000 2.000000-3,-12.000000 1.000000 0,-13.000000-1.000000 0,-12.000000 1.000000-2,-13.000000 4.000000 0,-12.000000 9.000000 1,-13.000000 10.000000 1,-12.000000 10.000000 1,-12.000000 8.000000-1,-8.000000 10.000000-1,-10.000000 10.000000-2,-9.000000 9.000000-2,-9.000000 6.000000 0,-5.000000 3.000000-1,-7.000000 3.000000-1,-5.000000 4.000000 1,-1.000000 1.000000 0,6.000000 0.000000 0,7.000000 0.000000 1,6.000000 0.000000 1,3.000000-2.000000 0,0.000000-3.000000 1,0.000000-3.000000-1,0.000000-2.000000 1,1.000000-5.000000 0,4.000000-2.000000 1,3.000000-3.000000-1,3.000000-3.000000 0,4.000000-4.000000-2,7.000000-3.000000-5,6.000000-3.000000-5,7.000000-2.000000-5,0.000000-6.000000-3,-2.000000-6.000000-1,-3.000000-6.000000-1,-3.000000-6.000000-1</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3"/>
    </inkml:context>
    <inkml:brush xml:id="br0">
      <inkml:brushProperty name="width" value="0.0171152837574482" units="cm"/>
      <inkml:brushProperty name="height" value="0.0171152837574482" units="cm"/>
      <inkml:brushProperty name="color" value="#F2395B"/>
      <inkml:brushProperty name="ignorePressure" value="0"/>
    </inkml:brush>
  </inkml:definitions>
  <inkml:trace contextRef="#ctx0" brushRef="#br0">30750.000000 35850.000000 856,'-29.000000'51.000000'0,"-5.000000"4.000000"1 ,-7.000000 3.000000-1,-5.000000 3.000000 0,-3.000000 10.000000 2,4.000000 20.000000 5,3.000000 18.000000 4,3.000000 20.000000 4,3.000000 13.000000 2,3.000000 9.000000-3,3.000000 10.000000-2,4.000000 10.000000-2,5.000000-1.000000-1,10.000000-9.000000-1,10.000000-10.000000 1,9.000000-8.000000-2,6.000000-9.000000 0,3.000000-6.000000-1,3.000000-6.000000-1,4.000000-6.000000-1,2.000000-7.000000-5,4.000000-6.000000-5,3.000000-6.000000-7,3.000000-6.000000-6,-2.000000-13.000000-1,-6.000000-19.000000 3,-6.000000-18.000000 4,-6.000000-19.000000 3,-4.000000-12.000000-3,1.000000-2.000000-9,-1.000000-3.000000-11,1.000000-3.000000-9</inkml:trace>
</inkml:ink>
</file>

<file path=ppt/ink/ink1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31"/>
    </inkml:context>
    <inkml:brush xml:id="br0">
      <inkml:brushProperty name="width" value="0.0214533675462008" units="cm"/>
      <inkml:brushProperty name="height" value="0.0214533675462008" units="cm"/>
      <inkml:brushProperty name="color" value="#F2395B"/>
      <inkml:brushProperty name="ignorePressure" value="0"/>
    </inkml:brush>
  </inkml:definitions>
  <inkml:trace contextRef="#ctx0" brushRef="#br0">17350.000000 15900.000000 683,'0.000000'137.000000'-36,"0.000000"-24.000000"6 ,0.000000-26.000000 4,0.000000-24.000000 6,1.000000-13.000000 12,4.000000 0.000000 19,3.000000 0.000000 20,3.000000 0.000000 20,3.000000-4.000000 6,3.000000-5.000000-7,3.000000-7.000000-7,4.000000-5.000000-8,-3.000000-3.000000-3,-5.000000 4.000000-2,-7.000000 3.000000-2,-5.000000 3.000000-2,-8.000000-1.000000-4,-5.000000-2.000000-8,-7.000000-3.000000-8,-5.000000-3.000000-7,-6.000000-1.000000-9,-3.000000 4.000000-8,-3.000000 3.000000-10,-2.000000 3.000000-9,0.000000-2.000000-1,7.000000-6.000000 3,6.000000-6.000000 5,7.000000-6.000000 4,0.000000-4.000000 0,-2.000000 1.000000-5,-3.000000-1.000000-4,-3.000000 1.000000-5</inkml:trace>
</inkml:ink>
</file>

<file path=ppt/ink/ink13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3"/>
    </inkml:context>
    <inkml:brush xml:id="br0">
      <inkml:brushProperty name="width" value="0.0218509249389172" units="cm"/>
      <inkml:brushProperty name="height" value="0.0218509249389172" units="cm"/>
      <inkml:brushProperty name="color" value="#F2395B"/>
      <inkml:brushProperty name="ignorePressure" value="0"/>
    </inkml:brush>
  </inkml:definitions>
  <inkml:trace contextRef="#ctx0" brushRef="#br0">31300.000000 36550.000000 671,'9.000000'-35.000000'0,"19.000000"-18.000000"2 ,19.000000-19.000000 1,19.000000-18.000000 2,16.000000-6.000000 1,17.000000 10.000000 4,15.000000 10.000000 3,16.000000 9.000000 4,13.000000 6.000000 1,14.000000 3.000000 1,11.000000 3.000000 0,14.000000 4.000000 0,7.000000 4.000000 0,3.000000 6.000000-3,3.000000 7.000000-2,4.000000 6.000000-2,-6.000000 7.000000-2,-11.000000 10.000000-1,-14.000000 10.000000 0,-11.000000 9.000000-2,-17.000000 10.000000 0,-18.000000 14.000000-1,-19.000000 11.000000 1,-18.000000 14.000000-1,-18.000000 14.000000 0,-16.000000 20.000000-2,-15.000000 18.000000 0,-15.000000 20.000000-1,-15.000000 19.000000 1,-12.000000 22.000000 1,-13.000000 22.000000 1,-12.000000 23.000000 2,-9.000000 8.000000 0,-2.000000-3.000000-1,-3.000000-3.000000 0,-3.000000-2.000000-1,-2.000000-8.000000-1,0.000000-8.000000-3,0.000000-10.000000-1,0.000000-9.000000-4,1.000000-15.000000-1,4.000000-18.000000-4,3.000000-19.000000-2,3.000000-18.000000-3,-1.000000-20.000000-1,-2.000000-18.000000 1,-3.000000-19.000000 0,-3.000000-18.000000 0,-6.000000-20.000000-2,-5.000000-18.000000-7,-7.000000-19.000000-7,-5.000000-18.000000-7,-8.000000-25.000000-4,-5.000000-27.000000-1,-7.000000-28.000000-1,-5.000000-28.000000-1,3.000000 1.000000 3,17.000000 31.000000 9,15.000000 32.000000 9,16.000000 31.000000 8</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4"/>
    </inkml:context>
    <inkml:brush xml:id="br0">
      <inkml:brushProperty name="width" value="0.0235091391950846" units="cm"/>
      <inkml:brushProperty name="height" value="0.0235091391950846" units="cm"/>
      <inkml:brushProperty name="color" value="#F2395B"/>
      <inkml:brushProperty name="ignorePressure" value="0"/>
    </inkml:brush>
  </inkml:definitions>
  <inkml:trace contextRef="#ctx0" brushRef="#br0">32650.000000 38050.000000 623,'-54.000000'-47.000000'0,"-5.000000"6.000000"0 ,-7.000000 7.000000 0,-5.000000 6.000000 0,-3.000000 4.000000 1,4.000000 4.000000 2,3.000000 3.000000 1,3.000000 3.000000 1,7.000000 3.000000 3,14.000000 3.000000 2,11.000000 3.000000 3,14.000000 4.000000 2,14.000000 1.000000 0,20.000000 0.000000-5,18.000000 0.000000-4,20.000000 0.000000-5,8.000000 1.000000-1,1.000000 4.000000-2,-1.000000 3.000000 0,1.000000 3.000000 0,2.000000 3.000000-1,7.000000 3.000000-1,6.000000 3.000000 1,7.000000 4.000000-1,-4.000000 1.000000 0,-12.000000 0.000000 0,-13.000000 0.000000 0,-12.000000 0.000000 1,-13.000000 3.000000-1,-12.000000 6.000000-3,-13.000000 7.000000-1,-12.000000 6.000000-2,-18.000000 1.000000-1,-21.000000-3.000000 1,-22.000000-3.000000 0,-22.000000-2.000000 1,-11.000000-5.000000 2,0.000000-2.000000 0,0.000000-3.000000 3,0.000000-3.000000 1,3.000000-4.000000 3,6.000000-3.000000 1,7.000000-3.000000 2,6.000000-2.000000 2,10.000000-3.000000 1,17.000000 1.000000 2,15.000000-1.000000 2,16.000000 1.000000 0,13.000000-1.000000 1,14.000000 1.000000-2,11.000000-1.000000-1,14.000000 1.000000-2,10.000000-3.000000-1,9.000000-2.000000 1,10.000000-3.000000 0,10.000000-3.000000 0,0.000000 1.000000-2,-5.000000 6.000000-5,-7.000000 7.000000-3,-5.000000 6.000000-6,-12.000000 9.000000-3,-16.000000 13.000000-4,-15.000000 12.000000-3,-15.000000 13.000000-4,-20.000000 9.000000-1,-21.000000 6.000000 3,-22.000000 7.000000 3,-22.000000 6.000000 1,-8.000000-2.000000 6,6.000000-9.000000 8,7.000000-10.000000 7,6.000000-8.000000 8,10.000000-12.000000 6,17.000000-12.000000 4,15.000000-13.000000 3,16.000000-12.000000 4,15.000000-9.000000 4,16.000000-2.000000 6,15.000000-3.000000 6,17.000000-3.000000 5,17.000000-4.000000-2,23.000000-3.000000-8,22.000000-3.000000-8,22.000000-2.000000-9,13.000000-9.000000-5,7.000000-12.000000 0,6.000000-13.000000-2,7.000000-12.000000-1,-1.000000-9.000000-3,-6.000000-2.000000-2,-6.000000-3.000000-4,-6.000000-3.000000-3,-15.000000 2.000000-16,-21.000000 10.000000-25,-22.000000 10.000000-27,-22.000000 9.000000-26</inkml:trace>
</inkml:ink>
</file>

<file path=ppt/ink/ink13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4"/>
    </inkml:context>
    <inkml:brush xml:id="br0">
      <inkml:brushProperty name="width" value="0.0206138845533133" units="cm"/>
      <inkml:brushProperty name="height" value="0.0206138845533133" units="cm"/>
      <inkml:brushProperty name="color" value="#F2395B"/>
      <inkml:brushProperty name="ignorePressure" value="0"/>
    </inkml:brush>
  </inkml:definitions>
  <inkml:trace contextRef="#ctx0" brushRef="#br0">37850.000000 33800.000000 711,'-93.000000'50.000000'3,"17.000000"0.000000"7 ,15.000000 0.000000 7,16.000000 0.000000 6,-1.000000 12.000000 2,-15.000000 26.000000-5,-15.000000 24.000000-3,-16.000000 26.000000-6,-15.000000 12.000000-4,-11.000000 0.000000-6,-14.000000 0.000000-7,-11.000000 0.000000-6,-4.000000-8.000000-1,6.000000-16.000000 2,7.000000-15.000000 3,6.000000-15.000000 3,10.000000-14.000000 4,17.000000-8.000000 3,15.000000-10.000000 3,16.000000-9.000000 4,15.000000-7.000000 0,16.000000-3.000000 0,15.000000-3.000000-3,17.000000-2.000000-1,17.000000 2.000000 1,23.000000 9.000000 4,22.000000 10.000000 3,22.000000 10.000000 4,24.000000 2.000000 2,29.000000-3.000000-1,28.000000-3.000000-1,28.000000-2.000000-1,12.000000-9.000000-1,-3.000000-12.000000-2,-3.000000-13.000000-2,-2.000000-12.000000-2,-12.000000-12.000000-7,-19.000000-8.000000-13,-18.000000-10.000000-11,-19.000000-9.000000-12,-21.000000-10.000000-6,-21.000000-9.000000-3,-22.000000-10.000000-1,-22.000000-8.000000-2,-16.000000-1.000000 2,-9.000000 9.000000 5,-10.000000 10.000000 5,-8.000000 10.000000 6</inkml:trace>
</inkml:ink>
</file>

<file path=ppt/ink/ink133.xml><?xml version="1.0" encoding="utf-8"?>
<inkml:ink xmlns:inkml="http://www.w3.org/2003/InkML">
  <annotation type="ScanImages2ExtractSignatures">1</annotation>
  <annotation type="ScanImagesWidth">937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5"/>
    </inkml:context>
    <inkml:brush xml:id="br0">
      <inkml:brushProperty name="width" value="0.0204356722533703" units="cm"/>
      <inkml:brushProperty name="height" value="0.0204356722533703" units="cm"/>
      <inkml:brushProperty name="color" value="#F2395B"/>
      <inkml:brushProperty name="ignorePressure" value="0"/>
    </inkml:brush>
  </inkml:definitions>
  <inkml:trace contextRef="#ctx0" brushRef="#br0">36950.000000 35550.000000 717,'0.000000'37.000000'0,"0.000000"26.000000"1 ,0.000000 24.000000-1,0.000000 26.000000 1,3.000000 18.000000 2,6.000000 13.000000 6,7.000000 12.000000 6,6.000000 13.000000 5,1.000000 9.000000 4,-3.000000 6.000000 2,-3.000000 7.000000 2,-2.000000 6.000000 1,-5.000000-2.000000-1,-2.000000-9.000000-1,-3.000000-10.000000-4,-3.000000-8.000000-1,-4.000000-14.000000-6,-3.000000-15.000000-7,-3.000000-15.000000-7,-2.000000-16.000000-8,-5.000000-16.000000-2,-2.000000-16.000000 2,-3.000000-15.000000 1,-3.000000-15.000000 3,-7.000000-14.000000-5,-9.000000-8.000000-11,-10.000000-10.000000-12,-8.000000-9.000000-11,-11.000000-13.000000-5,-8.000000-16.000000 3,-10.000000-15.000000 3,-9.000000-15.000000 2,-2.000000-12.000000 4,6.000000-6.000000 4,7.000000-6.000000 5,6.000000-6.000000 4,9.000000-1.000000 6,13.000000 7.000000 9,12.000000 6.000000 9,13.000000 7.000000 8,15.000000 0.000000 6,19.000000-2.000000 3,19.000000-3.000000 2,19.000000-3.000000 4,15.000000-2.000000 0,13.000000 0.000000-4,12.000000 0.000000-2,13.000000 0.000000-3,12.000000-2.000000-3,13.000000-3.000000-4,12.000000-3.000000-3,13.000000-2.000000-4,6.000000-8.000000-4,0.000000-8.000000-5,0.000000-10.000000-4,0.000000-9.000000-6,-4.000000-4.000000-3,-5.000000 4.000000-1,-7.000000 3.000000-2,-5.000000 3.000000-1,-11.000000 6.000000 0,-11.000000 9.000000 4,-14.000000 10.000000 3,-11.000000 10.000000 3,-12.000000 11.000000 3,-9.000000 17.000000-1,-10.000000 15.000000 2,-8.000000 16.000000 0,-9.000000 13.000000 8,-6.000000 14.000000 15,-6.000000 11.000000 16,-6.000000 14.000000 16,-4.000000 3.000000 5,1.000000-2.000000-5,-1.000000-3.000000-7,1.000000-3.000000-4,1.000000-4.000000-6,3.000000-3.000000-5,3.000000-3.000000-6,4.000000-2.000000-5,7.000000-12.000000-3,13.000000-19.000000-4,12.000000-18.000000-2,13.000000-19.000000-3,7.000000-12.000000-4,4.000000-2.000000-4,3.000000-3.000000-6,3.000000-3.000000-4,-1.000000-1.000000-2,-2.000000 4.000000 2,-3.000000 3.000000 2,-3.000000 3.000000 2,-7.000000 6.000000 2,-9.000000 9.000000 4,-10.000000 10.000000 3,-8.000000 10.000000 3,-9.000000 5.000000 1,-6.000000 4.000000 1,-6.000000 3.000000-1,-6.000000 3.000000 0,-7.000000 7.000000 3,-6.000000 14.000000 3,-6.000000 11.000000 4,-6.000000 14.000000 4,-9.000000 10.000000 1,-8.000000 9.000000-2,-10.000000 10.000000-1,-9.000000 10.000000-3,-10.000000 4.000000-1,-9.000000 0.000000-2,-10.000000 0.000000-2,-8.000000 0.000000-2,-8.000000 0.000000 0,-2.000000 0.000000 0,-3.000000 0.000000-1,-3.000000 0.000000 2,-1.000000 0.000000-1,4.000000 0.000000 1,3.000000 0.000000 2,3.000000 0.000000 0,1.000000-2.000000-1,1.000000-3.000000-2,-1.000000-3.000000-3,1.000000-2.000000-1,4.000000-3.000000-4,9.000000 1.000000-4,10.000000-1.000000-5,10.000000 1.000000-3,8.000000-6.000000-5,10.000000-8.000000-3,10.000000-10.000000-5,9.000000-9.000000-3,7.000000-4.000000-1,7.000000 4.000000 1,6.000000 3.000000 1,7.000000 3.000000 2,5.000000-2.000000 4,7.000000-6.000000 5,6.000000-6.000000 6,7.000000-6.000000 5,-1.000000-2.000000 5,-6.000000 3.000000 1,-6.000000 3.000000 1,-6.000000 4.000000 2,-7.000000 2.000000 2,-6.000000 4.000000 3,-6.000000 3.000000 4,-6.000000 3.000000 3,-4.000000 1.000000 1,1.000000 1.000000 1,-1.000000-1.000000 0,1.000000 1.000000 0,1.000000 1.000000 1,3.000000 3.000000 2,3.000000 3.000000 2,4.000000 4.000000 2,1.000000-3.000000-1,0.000000-5.000000-6,0.000000-7.000000-4,0.000000-5.000000-5,0.000000-6.000000-8,0.000000-3.000000-8,0.000000-3.000000-9,0.000000-2.000000-9</inkml:trace>
</inkml:ink>
</file>

<file path=ppt/ink/ink134.xml><?xml version="1.0" encoding="utf-8"?>
<inkml:ink xmlns:inkml="http://www.w3.org/2003/InkML">
  <annotation type="ScanImages2ExtractSignatures">1</annotation>
  <annotation type="ScanImagesWidth">-2100329488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5"/>
    </inkml:context>
    <inkml:brush xml:id="br0">
      <inkml:brushProperty name="width" value="0.0193998534232378" units="cm"/>
      <inkml:brushProperty name="height" value="0.0193998534232378" units="cm"/>
      <inkml:brushProperty name="color" value="#F2395B"/>
      <inkml:brushProperty name="ignorePressure" value="0"/>
    </inkml:brush>
  </inkml:definitions>
  <inkml:trace contextRef="#ctx0" brushRef="#br0">39400.000000 37300.000000 756,'3.000000'34.000000'2,"6.000000"19.000000"4 ,7.000000 19.000000 5,6.000000 19.000000 4,6.000000 10.000000 5,6.000000 4.000000 4,7.000000 3.000000 5,6.000000 3.000000 5,6.000000-2.000000-1,6.000000-6.000000-6,7.000000-6.000000-6,6.000000-6.000000-7,4.000000-12.000000-6,4.000000-15.000000-9,3.000000-15.000000-8,3.000000-16.000000-8,-7.000000-12.000000-4,-15.000000-5.000000 0,-15.000000-7.000000 0,-16.000000-5.000000-1</inkml:trace>
</inkml:ink>
</file>

<file path=ppt/ink/ink13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6"/>
    </inkml:context>
    <inkml:brush xml:id="br0">
      <inkml:brushProperty name="width" value="0.0188792292028666" units="cm"/>
      <inkml:brushProperty name="height" value="0.0188792292028666" units="cm"/>
      <inkml:brushProperty name="color" value="#F2395B"/>
      <inkml:brushProperty name="ignorePressure" value="0"/>
    </inkml:brush>
  </inkml:definitions>
  <inkml:trace contextRef="#ctx0" brushRef="#br0">24850.000000 41850.000000 776,'3.000000'21.000000'0,"6.000000"-5.000000"-3 ,7.000000-7.000000 0,6.000000-5.000000-2,10.000000-4.000000-2,17.000000 0.000000 0,15.000000 0.000000-1,16.000000 0.000000-1,23.000000-2.000000 3,31.000000-3.000000 7,32.000000-3.000000 7,31.000000-2.000000 8,26.000000-6.000000 3,22.000000-6.000000 4,22.000000-6.000000 1,23.000000-6.000000 2,24.000000-4.000000-1,28.000000 1.000000-4,28.000000-1.000000-3,29.000000 1.000000-5,22.000000-3.000000-2,20.000000-2.000000 0,18.000000-3.000000 1,20.000000-3.000000 0,22.000000-6.000000-1,29.000000-5.000000-2,28.000000-7.000000-3,28.000000-5.000000-2,12.000000-3.000000-3,-3.000000 4.000000-1,-3.000000 3.000000-3,-2.000000 3.000000-2,-8.000000 1.000000 0,-8.000000 1.000000 2,-10.000000-1.000000 2,-9.000000 1.000000 3,-13.000000-4.000000-1,-16.000000-6.000000-1,-15.000000-6.000000-3,-15.000000-6.000000-2,-29.000000-1.000000 0,-41.000000 7.000000 1,-40.000000 6.000000 2,-40.000000 7.000000 1,-36.000000 4.000000 1,-27.000000 3.000000-1,-28.000000 3.000000 1,-28.000000 4.000000-2,-27.000000-1.000000 1,-25.000000-3.000000 1,-25.000000-3.000000 0,-25.000000-2.000000 1,-21.000000-3.000000-2,-15.000000 1.000000-4,-15.000000-1.000000-3,-16.000000 1.000000-4,-13.000000 1.000000-4,-9.000000 3.000000-6,-10.000000 3.000000-4,-8.000000 4.000000-6,-11.000000 4.000000-2,-8.000000 6.000000-1,-10.000000 7.000000-1,-9.000000 6.000000 0</inkml:trace>
</inkml:ink>
</file>

<file path=ppt/ink/ink13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6"/>
    </inkml:context>
    <inkml:brush xml:id="br0">
      <inkml:brushProperty name="width" value="0.0192863270640373" units="cm"/>
      <inkml:brushProperty name="height" value="0.0192863270640373" units="cm"/>
      <inkml:brushProperty name="color" value="#F2395B"/>
      <inkml:brushProperty name="ignorePressure" value="0"/>
    </inkml:brush>
  </inkml:definitions>
  <inkml:trace contextRef="#ctx0" brushRef="#br0">34450.000000 41050.000000 760,'0.000000'25.000000'3,"0.000000"0.000000"7 ,0.000000 0.000000 5,0.000000 0.000000 7,0.000000 10.000000 1,0.000000 23.000000-5,0.000000 22.000000-6,0.000000 22.000000-4,1.000000 26.000000-2,4.000000 31.000000 2,3.000000 32.000000 2,3.000000 31.000000 3,-1.000000 15.000000 0,-2.000000 1.000000-1,-3.000000-1.000000-1,-3.000000 1.000000-1,-2.000000-7.000000-1,0.000000-12.000000-1,0.000000-13.000000 0,0.000000-12.000000 0,1.000000-13.000000-2,4.000000-12.000000-2,3.000000-13.000000-2,3.000000-12.000000-1,1.000000-16.000000-2,1.000000-19.000000 0,-1.000000-18.000000 1,1.000000-19.000000-1,-1.000000-16.000000-6,1.000000-12.000000-14,-1.000000-13.000000-14,1.000000-12.000000-14,-3.000000-10.000000-3,-2.000000-6.000000 8,-3.000000-6.000000 8,-3.000000-6.000000 7,-2.000000-6.000000 6,0.000000-2.000000 0,0.000000-3.000000 1,0.000000-3.000000 2</inkml:trace>
</inkml:ink>
</file>

<file path=ppt/ink/ink13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6"/>
    </inkml:context>
    <inkml:brush xml:id="br0">
      <inkml:brushProperty name="width" value="0.0189840029925108" units="cm"/>
      <inkml:brushProperty name="height" value="0.0189840029925108" units="cm"/>
      <inkml:brushProperty name="color" value="#F2395B"/>
      <inkml:brushProperty name="ignorePressure" value="0"/>
    </inkml:brush>
  </inkml:definitions>
  <inkml:trace contextRef="#ctx0" brushRef="#br0">33600.000000 43550.000000 772,'4.000000'79.000000'2,"10.000000"10.000000"6 ,10.000000 10.000000 3,9.000000 9.000000 6,7.000000 13.000000 2,7.000000 20.000000 0,6.000000 18.000000-1,7.000000 20.000000 1,0.000000 3.000000-2,-2.000000-8.000000-3,-3.000000-10.000000-3,-3.000000-9.000000-3,-2.000000-15.000000-1,0.000000-18.000000-1,0.000000-19.000000 0,0.000000-18.000000 0,0.000000-21.000000 0,0.000000-22.000000-1,0.000000-22.000000 1,0.000000-21.000000-2,4.000000-24.000000 1,10.000000-25.000000-1,10.000000-25.000000-1,9.000000-25.000000 0,2.000000-19.000000-1,-2.000000-12.000000-1,-3.000000-13.000000-1,-3.000000-12.000000 0,-6.000000-1.000000-2,-5.000000 14.000000-3,-7.000000 11.000000-2,-5.000000 14.000000-2,-6.000000 10.000000-1,-3.000000 9.000000 2,-3.000000 10.000000 0,-2.000000 10.000000 2,-6.000000 8.000000-3,-6.000000 10.000000-6,-6.000000 10.000000-6,-6.000000 9.000000-6,-6.000000 7.000000-5,-2.000000 7.000000-4,-3.000000 6.000000-3,-3.000000 7.000000-5</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7"/>
    </inkml:context>
    <inkml:brush xml:id="br0">
      <inkml:brushProperty name="width" value="0.0192235726863146" units="cm"/>
      <inkml:brushProperty name="height" value="0.0192235726863146" units="cm"/>
      <inkml:brushProperty name="color" value="#F2395B"/>
      <inkml:brushProperty name="ignorePressure" value="0"/>
    </inkml:brush>
  </inkml:definitions>
  <inkml:trace contextRef="#ctx0" brushRef="#br0">28150.000000 49200.000000 762,'35.000000'0.000000'1,"23.000000"0.000000"0 ,22.000000 0.000000 1,22.000000 0.000000 1,12.000000 0.000000 5,3.000000 0.000000 9,3.000000 0.000000 10,4.000000 0.000000 9,5.000000-2.000000 2,10.000000-3.000000-6,10.000000-3.000000-7,9.000000-2.000000-5,-2.000000-5.000000-6,-12.000000-2.000000-5,-13.000000-3.000000-4,-12.000000-3.000000-7,-15.000000-1.000000-5,-15.000000 4.000000-8,-15.000000 3.000000-8,-16.000000 3.000000-8,-16.000000-1.000000-5,-16.000000-2.000000 0,-15.000000-3.000000-1,-15.000000-3.000000-2,-15.000000-4.000000 2,-12.000000-3.000000 4,-13.000000-3.000000 3,-12.000000-2.000000 5,-2.000000 0.000000 3,9.000000 7.000000 6,10.000000 6.000000 4,10.000000 7.000000 5</inkml:trace>
</inkml:ink>
</file>

<file path=ppt/ink/ink13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7"/>
    </inkml:context>
    <inkml:brush xml:id="br0">
      <inkml:brushProperty name="width" value="0.0226603765040636" units="cm"/>
      <inkml:brushProperty name="height" value="0.0226603765040636" units="cm"/>
      <inkml:brushProperty name="color" value="#F2395B"/>
      <inkml:brushProperty name="ignorePressure" value="0"/>
    </inkml:brush>
  </inkml:definitions>
  <inkml:trace contextRef="#ctx0" brushRef="#br0">29250.000000 47300.000000 647,'-5.000000'-22.000000'0,"-9.000000"6.000000"1 ,-10.000000 7.000000 0,-8.000000 6.000000 1,-1.000000 15.000000 3,9.000000 26.000000 4,10.000000 24.000000 4,10.000000 26.000000 4,7.000000 21.000000 4,6.000000 19.000000 1,7.000000 19.000000 1,6.000000 19.000000 1,4.000000 15.000000 0,4.000000 13.000000-3,3.000000 12.000000-2,3.000000 13.000000-2,-1.000000 16.000000-2,-2.000000 23.000000-1,-3.000000 22.000000-2,-3.000000 22.000000-1,-6.000000 7.000000-1,-5.000000-6.000000 0,-7.000000-6.000000-2,-5.000000-6.000000 1,-8.000000-12.000000-5,-5.000000-15.000000-5,-7.000000-15.000000-6,-5.000000-16.000000-6,-4.000000-18.000000-4,0.000000-18.000000-2,0.000000-19.000000-2,0.000000-18.000000-2,-2.000000-21.000000-2,-3.000000-22.000000-1,-3.000000-22.000000-2,-2.000000-21.000000-1,-9.000000-26.000000-1,-12.000000-28.000000 1,-13.000000-28.000000 1,-12.000000-27.000000 0,-12.000000-30.000000 2,-8.000000-27.000000 2,-10.000000-28.000000 2,-9.000000-28.000000 3,-9.000000-10.000000 3,-5.000000 9.000000 3,-7.000000 10.000000 4,-5.000000 10.000000 4,2.000000 10.000000 2,13.000000 13.000000 3,12.000000 12.000000 3,13.000000 13.000000 2,10.000000 10.000000 4,10.000000 10.000000 6,10.000000 10.000000 6,9.000000 9.000000 7,10.000000 7.000000 2,14.000000 7.000000 2,11.000000 6.000000 1,14.000000 7.000000 1,13.000000 2.000000 0,16.000000 1.000000 0,15.000000-1.000000-1,17.000000 1.000000 0,19.000000-4.000000-2,26.000000-6.000000-5,24.000000-6.000000-4,26.000000-6.000000-5,21.000000-10.000000-1,19.000000-12.000000-2,19.000000-13.000000-1,19.000000-12.000000 0,7.000000-10.000000-8,-3.000000-6.000000-11,-3.000000-6.000000-12,-2.000000-6.000000-13,-12.000000-4.000000-7,-19.000000 1.000000-3,-18.000000-1.000000-4,-19.000000 1.000000-2,-22.000000 7.000000-1,-25.000000 16.000000 4,-25.000000 15.000000 2,-25.000000 17.000000 4</inkml:trace>
</inkml:ink>
</file>

<file path=ppt/ink/ink1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35"/>
    </inkml:context>
    <inkml:brush xml:id="br0">
      <inkml:brushProperty name="width" value="0.0171535536646843" units="cm"/>
      <inkml:brushProperty name="height" value="0.0171535536646843" units="cm"/>
      <inkml:brushProperty name="color" value="#F2395B"/>
      <inkml:brushProperty name="ignorePressure" value="0"/>
    </inkml:brush>
  </inkml:definitions>
  <inkml:trace contextRef="#ctx0" brushRef="#br0">21250.000000 14700.000000 855,'-4.000000'21.000000'0,"-5.000000"-5.000000"0 ,-7.000000-7.000000 0,-5.000000-5.000000 0,3.000000-3.000000 1,17.000000 4.000000 2,15.000000 3.000000 2,16.000000 3.000000 3,13.000000-1.000000 2,14.000000-2.000000 2,11.000000-3.000000 1,14.000000-3.000000 2,8.000000-2.000000 1,7.000000 0.000000-1,6.000000 0.000000-1,7.000000 0.000000-2,-1.000000 0.000000-1,-6.000000 0.000000-5,-6.000000 0.000000-2,-6.000000 0.000000-5,-9.000000-4.000000-3,-8.000000-5.000000-5,-10.000000-7.000000-3,-9.000000-5.000000-5,-10.000000-6.000000-5,-9.000000-3.000000-5,-10.000000-3.000000-4,-8.000000-2.000000-5,-8.000000-1.000000-1,-2.000000 3.000000 5,-3.000000 3.000000 2,-3.000000 4.000000 5</inkml:trace>
</inkml:ink>
</file>

<file path=ppt/ink/ink14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7"/>
    </inkml:context>
    <inkml:brush xml:id="br0">
      <inkml:brushProperty name="width" value="0.0219496432691813" units="cm"/>
      <inkml:brushProperty name="height" value="0.0219496432691813" units="cm"/>
      <inkml:brushProperty name="color" value="#F2395B"/>
      <inkml:brushProperty name="ignorePressure" value="0"/>
    </inkml:brush>
  </inkml:definitions>
  <inkml:trace contextRef="#ctx0" brushRef="#br0">32300.000000 46550.000000 668,'-50.000000'26.000000'0,"0.000000"4.000000"1 ,0.000000 3.000000 1,0.000000 3.000000 0,0.000000 9.000000 5,0.000000 16.000000 7,0.000000 15.000000 6,0.000000 17.000000 8,-4.000000 21.000000 4,-5.000000 28.000000 0,-7.000000 28.000000 0,-5.000000 29.000000 0,-6.000000 15.000000-2,-3.000000 3.000000-3,-3.000000 3.000000-4,-2.000000 4.000000-3,-5.000000-3.000000-4,-2.000000-5.000000-7,-3.000000-7.000000-4,-3.000000-5.000000-7,-2.000000-4.000000-3,0.000000 0.000000-3,0.000000 0.000000-2,0.000000 0.000000-3,4.000000-11.000000-5,10.000000-22.000000-9,10.000000-22.000000-8,9.000000-21.000000-10,9.000000-26.000000-3,9.000000-28.000000 4,10.000000-28.000000 3,10.000000-27.000000 4,5.000000-17.000000 4,4.000000-3.000000 4,3.000000-3.000000 4,3.000000-2.000000 5</inkml:trace>
</inkml:ink>
</file>

<file path=ppt/ink/ink14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8"/>
    </inkml:context>
    <inkml:brush xml:id="br0">
      <inkml:brushProperty name="width" value="0.0215338282287121" units="cm"/>
      <inkml:brushProperty name="height" value="0.0215338282287121" units="cm"/>
      <inkml:brushProperty name="color" value="#F2395B"/>
      <inkml:brushProperty name="ignorePressure" value="0"/>
    </inkml:brush>
  </inkml:definitions>
  <inkml:trace contextRef="#ctx0" brushRef="#br0">31250.000000 49150.000000 681,'26.000000'4.000000'0,"4.000000"10.000000"0 ,3.000000 10.000000 0,3.000000 9.000000 0,1.000000 18.000000 2,1.000000 29.000000 4,-1.000000 28.000000 4,1.000000 28.000000 4,-4.000000 23.000000 5,-6.000000 19.000000 5,-6.000000 19.000000 5,-6.000000 19.000000 5,-6.000000 5.000000 1,-2.000000-5.000000-4,-3.000000-7.000000-3,-3.000000-5.000000-4,-2.000000-6.000000-4,0.000000-3.000000-3,0.000000-3.000000-4,0.000000-2.000000-4,1.000000-5.000000-6,4.000000-2.000000-7,3.000000-3.000000-9,3.000000-3.000000-7,-1.000000-20.000000-8,-2.000000-33.000000-6,-3.000000-35.000000-6,-3.000000-34.000000-7,1.000000-27.000000 1,6.000000-19.000000 6,7.000000-18.000000 6,6.000000-19.000000 6,1.000000-12.000000 4,-3.000000-2.000000 1,-3.000000-3.000000 1,-2.000000-3.000000 1</inkml:trace>
</inkml:ink>
</file>

<file path=ppt/ink/ink14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8"/>
    </inkml:context>
    <inkml:brush xml:id="br0">
      <inkml:brushProperty name="width" value="0.0149963265284896" units="cm"/>
      <inkml:brushProperty name="height" value="0.0149963265284896" units="cm"/>
      <inkml:brushProperty name="color" value="#F2395B"/>
      <inkml:brushProperty name="ignorePressure" value="0"/>
    </inkml:brush>
  </inkml:definitions>
  <inkml:trace contextRef="#ctx0" brushRef="#br0">32700.000000 47550.000000 978,'3.000000'-24.000000'-2,"6.000000"4.000000"-2 ,7.000000 3.000000-3,6.000000 3.000000-3,3.000000 6.000000 2,0.000000 9.000000 7,0.000000 10.000000 6,0.000000 10.000000 7,1.000000 8.000000 2,4.000000 10.000000-4,3.000000 10.000000-3,3.000000 9.000000-3,-2.000000 6.000000-3,-6.000000 3.000000-1,-6.000000 3.000000 0,-6.000000 4.000000-2,-6.000000-4.000000-7,-2.000000-9.000000-11,-3.000000-10.000000-12,-3.000000-8.000000-13</inkml:trace>
</inkml:ink>
</file>

<file path=ppt/ink/ink143.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8"/>
    </inkml:context>
    <inkml:brush xml:id="br0">
      <inkml:brushProperty name="width" value="0.0180904902517796" units="cm"/>
      <inkml:brushProperty name="height" value="0.0180904902517796" units="cm"/>
      <inkml:brushProperty name="color" value="#F2395B"/>
      <inkml:brushProperty name="ignorePressure" value="0"/>
    </inkml:brush>
  </inkml:definitions>
  <inkml:trace contextRef="#ctx0" brushRef="#br0">32400.000000 48800.000000 810,'100.000000'-2.000000'59,"0.000000"-3.000000"-14 ,0.000000-3.000000-12,0.000000-2.000000-13,-4.000000-3.000000-8,-5.000000 1.000000-2,-7.000000-1.000000-3,-5.000000 1.000000-3,-8.000000 1.000000-6,-5.000000 3.000000-6,-7.000000 3.000000-8,-5.000000 4.000000-6,-12.000000 4.000000-7,-16.000000 6.000000-2,-15.000000 7.000000-4,-15.000000 6.000000-2,-12.000000 3.000000-1,-6.000000 0.000000 4,-6.000000 0.000000 3,-6.000000 0.000000 4</inkml:trace>
</inkml:ink>
</file>

<file path=ppt/ink/ink14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8"/>
    </inkml:context>
    <inkml:brush xml:id="br0">
      <inkml:brushProperty name="width" value="0.0224910862743855" units="cm"/>
      <inkml:brushProperty name="height" value="0.0224910862743855" units="cm"/>
      <inkml:brushProperty name="color" value="#F2395B"/>
      <inkml:brushProperty name="ignorePressure" value="0"/>
    </inkml:brush>
  </inkml:definitions>
  <inkml:trace contextRef="#ctx0" brushRef="#br0">32250.000000 49500.000000 652,'-24.000000'23.000000'-1,"4.000000"-3.000000"-1 ,3.000000-3.000000-2,3.000000-2.000000 0,4.000000-5.000000 3,7.000000-2.000000 8,6.000000-3.000000 9,7.000000-3.000000 8,10.000000-2.000000 5,16.000000 0.000000 2,15.000000 0.000000 1,17.000000 0.000000 2,13.000000-2.000000-2,13.000000-3.000000-2,12.000000-3.000000-4,13.000000-2.000000-3,6.000000-6.000000-3,0.000000-6.000000-3,0.000000-6.000000-2,0.000000-6.000000-3,-4.000000-2.000000-4,-5.000000 3.000000-5,-7.000000 3.000000-5,-5.000000 4.000000-5,-14.000000 1.000000-2,-18.000000 0.000000 3,-19.000000 0.000000 1,-18.000000 0.000000 2,-17.000000 1.000000-7,-11.000000 4.000000-15,-14.000000 3.000000-14,-11.000000 3.000000-17,-9.000000 1.000000-3,-3.000000 1.000000 5,-3.000000-1.000000 7,-2.000000 1.000000 6,-3.000000-1.000000 6,1.000000 1.000000 6,-1.000000-1.000000 6,1.000000 1.000000 7</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8"/>
    </inkml:context>
    <inkml:brush xml:id="br0">
      <inkml:brushProperty name="width" value="0.0225678943097591" units="cm"/>
      <inkml:brushProperty name="height" value="0.0225678943097591" units="cm"/>
      <inkml:brushProperty name="color" value="#F2395B"/>
      <inkml:brushProperty name="ignorePressure" value="0"/>
    </inkml:brush>
  </inkml:definitions>
  <inkml:trace contextRef="#ctx0" brushRef="#br0">32900.000000 48850.000000 649,'-21.000000'123.000000'25,"10.000000"-3.000000"1 ,10.000000-3.000000 3,9.000000-2.000000 3,6.000000 5.000000 0,3.000000 16.000000-1,3.000000 15.000000-3,4.000000 17.000000-2,1.000000 8.000000-2,0.000000 4.000000-2,0.000000 3.000000-1,0.000000 3.000000-3,-2.000000-5.000000-2,-3.000000-12.000000-5,-3.000000-13.000000-4,-2.000000-12.000000-5,-5.000000-13.000000-6,-2.000000-12.000000-11,-3.000000-13.000000-11,-3.000000-12.000000-10,-4.000000-15.000000-4,-3.000000-15.000000 0,-3.000000-15.000000 1,-2.000000-16.000000 2,-3.000000-12.000000 2,1.000000-5.000000 5,-1.000000-7.000000 4,1.000000-5.000000 5,-3.000000-6.000000 2,-2.000000-3.000000-1,-3.000000-3.000000-3,-3.000000-2.000000 0</inkml:trace>
</inkml:ink>
</file>

<file path=ppt/ink/ink14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9"/>
    </inkml:context>
    <inkml:brush xml:id="br0">
      <inkml:brushProperty name="width" value="0.0199576765298843" units="cm"/>
      <inkml:brushProperty name="height" value="0.0199576765298843" units="cm"/>
      <inkml:brushProperty name="color" value="#F2395B"/>
      <inkml:brushProperty name="ignorePressure" value="0"/>
    </inkml:brush>
  </inkml:definitions>
  <inkml:trace contextRef="#ctx0" brushRef="#br0">32350.000000 50700.000000 734,'28.000000'3.000000'0,"6.000000"6.000000"-2 ,7.000000 7.000000-1,6.000000 6.000000-1,7.000000 1.000000 7,10.000000-3.000000 14,10.000000-3.000000 14,9.000000-2.000000 15,9.000000-3.000000 3,9.000000 1.000000-9,10.000000-1.000000-9,10.000000 1.000000-7,2.000000-6.000000-8,-3.000000-8.000000-5,-3.000000-10.000000-5,-2.000000-9.000000-6,-9.000000-5.000000-5,-12.000000 0.000000-9,-13.000000 0.000000-7,-12.000000 0.000000-7,-16.000000 6.000000-6,-19.000000 13.000000-2,-18.000000 12.000000-3,-19.000000 13.000000-1,-12.000000 6.000000-1,-2.000000 0.000000 4,-3.000000 0.000000 4,-3.000000 0.000000 3</inkml:trace>
</inkml:ink>
</file>

<file path=ppt/ink/ink14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9"/>
    </inkml:context>
    <inkml:brush xml:id="br0">
      <inkml:brushProperty name="width" value="0.0343334376811981" units="cm"/>
      <inkml:brushProperty name="height" value="0.0343334376811981" units="cm"/>
      <inkml:brushProperty name="color" value="#F2395B"/>
      <inkml:brushProperty name="ignorePressure" value="0"/>
    </inkml:brush>
  </inkml:definitions>
  <inkml:trace contextRef="#ctx0" brushRef="#br0">32300.000000 52100.000000 427,'-77.000000'53.000000'2,"-3.000000"6.000000"6 ,-3.000000 7.000000 5,-2.000000 6.000000 5,6.000000-2.000000 3,20.000000-9.000000-1,18.000000-10.000000-1,20.000000-8.000000-1,19.000000-9.000000 2,22.000000-6.000000 4,22.000000-6.000000 4,23.000000-6.000000 4,20.000000-6.000000 2,23.000000-2.000000 1,22.000000-3.000000 0,22.000000-3.000000 1,16.000000-6.000000-3,14.000000-5.000000-3,11.000000-7.000000-5,14.000000-5.000000-4,2.000000-6.000000-3,-6.000000-3.000000-2,-6.000000-3.000000-1,-6.000000-2.000000-1,-10.000000 0.000000-3,-12.000000 7.000000-1,-13.000000 6.000000-1,-12.000000 7.000000-2,-16.000000 2.000000-6,-19.000000 1.000000-11,-18.000000-1.000000-9,-19.000000 1.000000-10,-15.000000-1.000000-6,-8.000000 1.000000-2,-10.000000-1.000000-2,-9.000000 1.000000-1,-13.000000 1.000000-2,-16.000000 3.000000 0,-15.000000 3.000000-2,-15.000000 4.000000-2,-7.000000-3.000000 1,3.000000-5.000000 2,3.000000-7.000000 0,4.000000-5.000000 2</inkml:trace>
</inkml:ink>
</file>

<file path=ppt/ink/ink14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9"/>
    </inkml:context>
    <inkml:brush xml:id="br0">
      <inkml:brushProperty name="width" value="0.017502510920167" units="cm"/>
      <inkml:brushProperty name="height" value="0.017502510920167" units="cm"/>
      <inkml:brushProperty name="color" value="#F2395B"/>
      <inkml:brushProperty name="ignorePressure" value="0"/>
    </inkml:brush>
  </inkml:definitions>
  <inkml:trace contextRef="#ctx0" brushRef="#br0">34800.000000 48350.000000 837,'-19.000000'-2.000000'-1,"13.000000"-3.000000"-2 ,12.000000-3.000000-2,13.000000-2.000000-2,13.000000-6.000000-3,17.000000-6.000000-2,15.000000-6.000000-2,16.000000-6.000000-3,12.000000-4.000000 8,9.000000 1.000000 18,10.000000-1.000000 17,10.000000 1.000000 18,2.000000 2.000000 5,-3.000000 7.000000-8,-3.000000 6.000000-8,-2.000000 7.000000-8,-6.000000 2.000000-11,-6.000000 1.000000-15,-6.000000-1.000000-13,-6.000000 1.000000-14,-13.000000-3.000000-9,-19.000000-2.000000-4,-18.000000-3.000000-4,-19.000000-3.000000-3</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29"/>
    </inkml:context>
    <inkml:brush xml:id="br0">
      <inkml:brushProperty name="width" value="0.0177131108939648" units="cm"/>
      <inkml:brushProperty name="height" value="0.0177131108939648" units="cm"/>
      <inkml:brushProperty name="color" value="#F2395B"/>
      <inkml:brushProperty name="ignorePressure" value="0"/>
    </inkml:brush>
  </inkml:definitions>
  <inkml:trace contextRef="#ctx0" brushRef="#br0">35550.000000 46200.000000 828,'-49.000000'4.000000'-3,"4.000000"10.000000"-5 ,3.000000 10.000000-6,3.000000 9.000000-6,4.000000 15.000000 5,7.000000 22.000000 13,6.000000 22.000000 14,7.000000 23.000000 13,2.000000 22.000000 6,1.000000 26.000000 1,-1.000000 24.000000-1,1.000000 26.000000 1,-3.000000 10.000000-4,-2.000000-3.000000-7,-3.000000-3.000000-7,-3.000000-2.000000-7,-1.000000-15.000000-6,4.000000-25.000000-7,3.000000-25.000000-7,3.000000-25.000000-5,1.000000-25.000000-2,1.000000-25.000000 3,-1.000000-25.000000 4,1.000000-25.000000 3</inkml:trace>
</inkml:ink>
</file>

<file path=ppt/ink/ink1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36"/>
    </inkml:context>
    <inkml:brush xml:id="br0">
      <inkml:brushProperty name="width" value="0.0162081848829985" units="cm"/>
      <inkml:brushProperty name="height" value="0.0162081848829985" units="cm"/>
      <inkml:brushProperty name="color" value="#F2395B"/>
      <inkml:brushProperty name="ignorePressure" value="0"/>
    </inkml:brush>
  </inkml:definitions>
  <inkml:trace contextRef="#ctx0" brushRef="#br0">21950.000000 14100.000000 904,'-47.000000'139.000000'1,"6.000000"-22.000000"0 ,7.000000-22.000000 0,6.000000-21.000000-1,6.000000-10.000000 2,6.000000 3.000000 7,7.000000 3.000000 5,6.000000 4.000000 6,3.000000 1.000000 0,0.000000 0.000000-6,0.000000 0.000000-4,0.000000 0.000000-6,0.000000-4.000000-6,0.000000-5.000000-6,0.000000-7.000000-6,0.000000-5.000000-5,0.000000-4.000000-4,0.000000 0.000000 1,0.000000 0.000000 0,0.000000 0.000000 1,-4.000000-5.000000-1,-5.000000-9.000000-2,-7.000000-10.000000-2,-5.000000-8.000000-1</inkml:trace>
</inkml:ink>
</file>

<file path=ppt/ink/ink150.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30"/>
    </inkml:context>
    <inkml:brush xml:id="br0">
      <inkml:brushProperty name="width" value="0.0192984044551849" units="cm"/>
      <inkml:brushProperty name="height" value="0.0192984044551849" units="cm"/>
      <inkml:brushProperty name="color" value="#F2395B"/>
      <inkml:brushProperty name="ignorePressure" value="0"/>
    </inkml:brush>
  </inkml:definitions>
  <inkml:trace contextRef="#ctx0" brushRef="#br0">35500.000000 48150.000000 759,'26.000000'140.000000'-4,"4.000000"-18.000000"11 ,3.000000-19.000000 10,3.000000-18.000000 10,3.000000-12.000000 5,3.000000-3.000000-4,3.000000-3.000000-4,4.000000-2.000000-2,2.000000-9.000000-2,4.000000-12.000000-1,3.000000-13.000000 0,3.000000-12.000000 0,1.000000-12.000000-9,1.000000-8.000000-15,-1.000000-10.000000-18,1.000000-9.000000-16,-6.000000-5.000000-9,-8.000000 0.000000-1,-10.000000 0.000000-1,-9.000000 0.000000-2</inkml:trace>
</inkml:ink>
</file>

<file path=ppt/ink/ink15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30"/>
    </inkml:context>
    <inkml:brush xml:id="br0">
      <inkml:brushProperty name="width" value="0.0209761559963226" units="cm"/>
      <inkml:brushProperty name="height" value="0.0209761559963226" units="cm"/>
      <inkml:brushProperty name="color" value="#F2395B"/>
      <inkml:brushProperty name="ignorePressure" value="0"/>
    </inkml:brush>
  </inkml:definitions>
  <inkml:trace contextRef="#ctx0" brushRef="#br0">37250.000000 45850.000000 699,'-24.000000'7.000000'26,"4.000000"17.000000"2 ,3.000000 15.000000 0,3.000000 16.000000 2,-1.000000 13.000000-1,-2.000000 14.000000-2,-3.000000 11.000000 0,-3.000000 14.000000-3,-2.000000 11.000000-1,0.000000 14.000000-4,0.000000 11.000000-3,0.000000 14.000000-3,-4.000000 3.000000-5,-5.000000-2.000000-6,-7.000000-3.000000-5,-5.000000-3.000000-6,-4.000000-10.000000-6,0.000000-16.000000-5,0.000000-15.000000-5,0.000000-15.000000-6,4.000000-21.000000-4,10.000000-25.000000-3,10.000000-25.000000-3,9.000000-25.000000-4,9.000000-22.000000 2,9.000000-19.000000 6,10.000000-18.000000 5,10.000000-19.000000 6,7.000000-5.000000 6,6.000000 9.000000 7,7.000000 10.000000 8,6.000000 10.000000 6,1.000000 8.000000 5,-3.000000 10.000000 4,-3.000000 10.000000 4,-2.000000 9.000000 4,-1.000000 6.000000 2,3.000000 3.000000 2,3.000000 3.000000 1,4.000000 4.000000 0,-3.000000 2.000000 1,-5.000000 4.000000-1,-7.000000 3.000000-3,-5.000000 3.000000 0</inkml:trace>
</inkml:ink>
</file>

<file path=ppt/ink/ink152.xml><?xml version="1.0" encoding="utf-8"?>
<inkml:ink xmlns:inkml="http://www.w3.org/2003/InkML">
  <annotation type="ScanImages2ExtractSignatures">1</annotation>
  <annotation type="ScanImagesWidth">690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31"/>
    </inkml:context>
    <inkml:brush xml:id="br0">
      <inkml:brushProperty name="width" value="0.02849355712533" units="cm"/>
      <inkml:brushProperty name="height" value="0.02849355712533" units="cm"/>
      <inkml:brushProperty name="color" value="#F2395B"/>
      <inkml:brushProperty name="ignorePressure" value="0"/>
    </inkml:brush>
  </inkml:definitions>
  <inkml:trace contextRef="#ctx0" brushRef="#br0">35650.000000 48750.000000 514,'-71.000000'145.000000'9,"10.000000"-9.000000"-6 ,10.000000-10.000000-8,9.000000-8.000000-5,7.000000 2.000000 1,7.000000 16.000000 9,6.000000 15.000000 10,7.000000 17.000000 9,4.000000 5.000000 4,3.000000-3.000000-3,3.000000-3.000000-2,4.000000-2.000000-3,5.000000-14.000000-4,10.000000-21.000000-4,10.000000-22.000000-6,9.000000-22.000000-5,4.000000-22.000000-4,1.000000-22.000000-5,-1.000000-22.000000-3,1.000000-21.000000-5,-1.000000-31.000000-1,1.000000-36.000000 0,-1.000000-39.000000 0,1.000000-36.000000 1,1.000000-25.000000 2,3.000000-8.000000 2,3.000000-10.000000 4,4.000000-9.000000 2,-3.000000 5.000000 3,-5.000000 23.000000 3,-7.000000 22.000000 2,-5.000000 22.000000 2,0.000000 13.000000 1,10.000000 7.000000 0,10.000000 6.000000-1,9.000000 7.000000-1,4.000000 10.000000 3,1.000000 16.000000 6,-1.000000 15.000000 7,1.000000 17.000000 6,2.000000 8.000000 4,7.000000 4.000000 1,6.000000 3.000000 1,7.000000 3.000000 1,2.000000 7.000000-1,1.000000 14.000000-2,-1.000000 11.000000-4,1.000000 14.000000-2,-6.000000 7.000000-3,-8.000000 3.000000-1,-10.000000 3.000000-3,-9.000000 4.000000-2,-12.000000 5.000000-2,-11.000000 10.000000 0,-14.000000 10.000000 0,-11.000000 9.000000 0,-15.000000 2.000000-1,-16.000000-2.000000-2,-15.000000-3.000000-2,-15.000000-3.000000 0,-14.000000-6.000000-6,-8.000000-5.000000-7,-10.000000-7.000000-8,-9.000000-5.000000-8,-5.000000-9.000000-1,0.000000-9.000000 4,0.000000-10.000000 5,0.000000-8.000000 5,4.000000-8.000000 4,10.000000-2.000000 2,10.000000-3.000000 1,9.000000-3.000000 3,12.000000-6.000000 3,16.000000-5.000000 1,15.000000-7.000000 2,17.000000-5.000000 3,14.000000-4.000000 2,17.000000 0.000000 1,15.000000 0.000000 1,16.000000 0.000000 2,10.000000 0.000000 0,7.000000 0.000000 0,6.000000 0.000000-2,7.000000 0.000000-1,-1.000000 3.000000 0,-6.000000 6.000000-1,-6.000000 7.000000 0,-6.000000 6.000000 0,-10.000000 4.000000-2,-12.000000 4.000000-3,-13.000000 3.000000-4,-12.000000 3.000000-3,-13.000000 4.000000-2,-12.000000 7.000000 0,-13.000000 6.000000-2,-12.000000 7.000000 1,-10.000000 2.000000-1,-6.000000 1.000000 2,-6.000000-1.000000 1,-6.000000 1.000000 2,-4.000000-1.000000 1,1.000000 1.000000 3,-1.000000-1.000000 2,1.000000 1.000000 3,5.000000-4.000000 2,14.000000-6.000000 2,11.000000-6.000000 2,14.000000-6.000000 3,10.000000-6.000000 0,9.000000-2.000000 0,10.000000-3.000000-1,10.000000-3.000000-1,13.000000-4.000000-1,19.000000-3.000000-1,19.000000-3.000000-1,19.000000-2.000000-2,5.000000-6.000000-2,-5.000000-6.000000-4,-7.000000-6.000000-3,-5.000000-6.000000-3,-11.000000-1.000000-2,-11.000000 7.000000-3,-14.000000 6.000000-1,-11.000000 7.000000-2,-14.000000 10.000000-4,-11.000000 16.000000-4,-14.000000 15.000000-5,-11.000000 17.000000-5,-23.000000 14.000000-1,-31.000000 17.000000 2,-31.000000 15.000000 2,-31.000000 16.000000 2,-21.000000 7.000000 3,-9.000000 1.000000 5,-10.000000-1.000000 4,-8.000000 1.000000 3,-4.000000-3.000000 4,3.000000-2.000000 3,3.000000-3.000000 1,4.000000-3.000000 2,5.000000-6.000000 2,10.000000-5.000000 4,10.000000-7.000000 2,9.000000-5.000000 4,10.000000-6.000000 3,14.000000-3.000000 3,11.000000-3.000000 5,14.000000-2.000000 3,16.000000-8.000000 3,22.000000-8.000000 1,22.000000-10.000000 1,23.000000-9.000000 1,20.000000-9.000000-1,23.000000-5.000000-2,22.000000-7.000000-2,22.000000-5.000000-2,26.000000-4.000000 0,31.000000 0.000000 1,32.000000 0.000000 2,31.000000 0.000000 2,23.000000-4.000000 0,16.000000-5.000000-2,15.000000-7.000000 0,17.000000-5.000000-2,2.000000-4.000000-3,-9.000000 0.000000-5,-10.000000 0.000000-5,-8.000000 0.000000-6,-9.000000 0.000000-3,-6.000000 0.000000-2,-6.000000 0.000000-3,-6.000000 0.000000-3,-16.000000 1.000000-3,-25.000000 4.000000-7,-25.000000 3.000000-5,-25.000000 3.000000-7,-24.000000 3.000000-2,-21.000000 3.000000 2,-22.000000 3.000000 1,-22.000000 4.000000 3,-24.000000-1.000000-3,-24.000000-3.000000-5,-26.000000-3.000000-8,-24.000000-2.000000-5,-23.000000-8.000000-1,-18.000000-8.000000 5,-19.000000-10.000000 5,-18.000000-9.000000 4,-3.000000-5.000000 5,17.000000 0.000000 3,15.000000 0.000000 4,16.000000 0.000000 4,10.000000 1.000000 2,7.000000 4.000000 2,6.000000 3.000000 3,7.000000 3.000000 1</inkml:trace>
</inkml:ink>
</file>

<file path=ppt/ink/ink15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31"/>
    </inkml:context>
    <inkml:brush xml:id="br0">
      <inkml:brushProperty name="width" value="0.0206037927418947" units="cm"/>
      <inkml:brushProperty name="height" value="0.0206037927418947" units="cm"/>
      <inkml:brushProperty name="color" value="#F2395B"/>
      <inkml:brushProperty name="ignorePressure" value="0"/>
    </inkml:brush>
  </inkml:definitions>
  <inkml:trace contextRef="#ctx0" brushRef="#br0">36550.000000 50750.000000 711,'-74.000000'-22.000000'0,"4.000000"6.000000"0 ,3.000000 7.000000 0,3.000000 6.000000 0,6.000000 10.000000 4,9.000000 17.000000 6,10.000000 15.000000 7,10.000000 16.000000 8,7.000000 13.000000 3,6.000000 14.000000 0,7.000000 11.000000 2,6.000000 14.000000 0,7.000000 3.000000-1,10.000000-2.000000-3,10.000000-3.000000-3,9.000000-3.000000-3,4.000000-2.000000-6,1.000000 0.000000-10,-1.000000 0.000000-9,1.000000 0.000000-10,2.000000-7.000000-9,7.000000-11.000000-5,6.000000-14.000000-7,7.000000-11.000000-5,-3.000000-14.000000-1,-8.000000-11.000000 8,-10.000000-14.000000 8,-9.000000-11.000000 6,-7.000000-7.000000 2,-3.000000 0.000000-4,-3.000000 0.000000-4,-2.000000 0.000000-3</inkml:trace>
</inkml:ink>
</file>

<file path=ppt/ink/ink15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31"/>
    </inkml:context>
    <inkml:brush xml:id="br0">
      <inkml:brushProperty name="width" value="0.0312728360295296" units="cm"/>
      <inkml:brushProperty name="height" value="0.0312728360295296" units="cm"/>
      <inkml:brushProperty name="color" value="#F2395B"/>
      <inkml:brushProperty name="ignorePressure" value="0"/>
    </inkml:brush>
  </inkml:definitions>
  <inkml:trace contextRef="#ctx0" brushRef="#br0">37850.000000 49750.000000 468,'-47.000000'48.000000'1,"6.000000"-3.000000"0 ,7.000000-3.000000 0,6.000000-2.000000 1,4.000000 5.000000 4,4.000000 16.000000 6,3.000000 15.000000 7,3.000000 17.000000 6,3.000000 21.000000 3,3.000000 28.000000-1,3.000000 28.000000-2,4.000000 29.000000-1,2.000000 13.000000-1,4.000000 1.000000 1,3.000000-1.000000 0,3.000000 1.000000 1,-1.000000-18.000000-1,-2.000000-34.000000-5,-3.000000-35.000000-3,-3.000000-33.000000-5,-2.000000-1.000000-1,0.000000 34.000000 0,0.000000 35.000000 0,0.000000 35.000000 0,-2.000000 27.000000 1,-3.000000 22.000000 4,-3.000000 22.000000 2,-2.000000 23.000000 2,-5.000000 10.000000 1,-2.000000 0.000000-4,-3.000000 0.000000-3,-3.000000 0.000000-4,-1.000000-5.000000-1,4.000000-9.000000-1,3.000000-10.000000 0,3.000000-8.000000 0,3.000000-22.000000-3,3.000000-30.000000-3,3.000000-32.000000-3,4.000000-30.000000-3,1.000000-28.000000-4,0.000000-21.000000-3,0.000000-22.000000-3,0.000000-22.000000-4,0.000000-21.000000-7,0.000000-18.000000-13,0.000000-19.000000-13,0.000000-18.000000-13,-4.000000-18.000000 0,-5.000000-16.000000 11,-7.000000-15.000000 11,-5.000000-15.000000 12,-3.000000-7.000000 7,4.000000 3.000000 4,3.000000 3.000000 4,3.000000 4.000000 4,3.000000 4.000000 0,3.000000 6.000000-3,3.000000 7.000000-3,4.000000 6.000000-3</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50"/>
    </inkml:context>
    <inkml:brush xml:id="br0">
      <inkml:brushProperty name="width" value="0.0232335794717073" units="cm"/>
      <inkml:brushProperty name="height" value="0.0232335794717073" units="cm"/>
      <inkml:brushProperty name="color" value="#F2395B"/>
      <inkml:brushProperty name="ignorePressure" value="0"/>
    </inkml:brush>
  </inkml:definitions>
  <inkml:trace contextRef="#ctx0" brushRef="#br0">40950.000000 47450.000000 631,'-113.000000'23.000000'0,"26.000000"-3.000000"0 ,24.000000-3.000000 0,26.000000-2.000000 0,13.000000 2.000000-2,4.000000 9.000000-5,3.000000 10.000000-3,3.000000 10.000000-5,4.000000-1.000000 0,7.000000-9.000000 6,6.000000-10.000000 4,7.000000-8.000000 5,4.000000-8.000000 2,3.000000-2.000000-2,3.000000-3.000000 0,4.000000-3.000000-1,1.000000-6.000000-2,0.000000-5.000000 1,0.000000-7.000000 0,0.000000-5.000000-1,-4.000000-3.000000 0,-5.000000 4.000000 0,-7.000000 3.000000 1,-5.000000 3.000000 0,-8.000000 10.000000 5,-5.000000 20.000000 12,-7.000000 18.000000 11,-5.000000 20.000000 12,-4.000000 13.000000 5,0.000000 9.000000-1,0.000000 10.000000-2,0.000000 10.000000-1,-4.000000 2.000000-4,-5.000000-3.000000-4,-7.000000-3.000000-5,-5.000000-2.000000-5,-8.000000 0.000000-4,-5.000000 7.000000-3,-7.000000 6.000000-3,-5.000000 7.000000-3,-4.000000-1.000000-1,0.000000-6.000000 2,0.000000-6.000000 0,0.000000-6.000000 2,1.000000-6.000000-5,4.000000-2.000000-12,3.000000-3.000000-10,3.000000-3.000000-12,6.000000-7.000000-2,9.000000-9.000000 3,10.000000-10.000000 5,10.000000-8.000000 4,18.000000-11.000000 4,28.000000-8.000000 3,28.000000-10.000000 3,29.000000-9.000000 4,16.000000-9.000000 2,7.000000-5.000000 2,6.000000-7.000000 1,7.000000-5.000000 2,2.000000-8.000000 0,1.000000-5.000000 1,-1.000000-7.000000-1,1.000000-5.000000 0,-6.000000-3.000000-2,-8.000000 4.000000-4,-10.000000 3.000000-2,-9.000000 3.000000-4,-13.000000 3.000000-2,-16.000000 3.000000-2,-15.000000 3.000000-1,-15.000000 4.000000-1,-20.000000 7.000000 1,-21.000000 13.000000 4,-22.000000 12.000000 2,-22.000000 13.000000 5,-8.000000 10.000000 1,6.000000 10.000000 2,7.000000 10.000000 1,6.000000 9.000000 1,1.000000 6.000000 1,-3.000000 3.000000 1,-3.000000 3.000000 0,-2.000000 4.000000 2,-3.000000 4.000000-1,1.000000 6.000000 0,-1.000000 7.000000-2,1.000000 6.000000-1,2.000000-2.000000-1,7.000000-9.000000 0,6.000000-10.000000-1,7.000000-8.000000 0,8.000000-9.000000-1,14.000000-6.000000 3,11.000000-6.000000 1,14.000000-6.000000 2,11.000000-9.000000 1,14.000000-8.000000-1,11.000000-10.000000-1,14.000000-9.000000-1,10.000000-9.000000-1,9.000000-5.000000 1,10.000000-7.000000-2,10.000000-5.000000 0,2.000000-4.000000 0,-3.000000 0.000000 0,-3.000000 0.000000 1,-2.000000 0.000000 0,-9.000000 1.000000-2,-12.000000 4.000000-6,-13.000000 3.000000-4,-12.000000 3.000000-6,-15.000000 9.000000-4,-15.000000 16.000000-1,-15.000000 15.000000-2,-16.000000 17.000000-2,-18.000000 16.000000 0,-18.000000 19.000000 0,-19.000000 19.000000 1,-18.000000 19.000000 0,-15.000000 5.000000 3,-9.000000-5.000000 6,-10.000000-7.000000 5,-8.000000-5.000000 6,3.000000-9.000000 4,20.000000-9.000000 6,18.000000-10.000000 4,20.000000-8.000000 4,16.000000-12.000000 6,16.000000-12.000000 4,15.000000-13.000000 6,17.000000-12.000000 4,16.000000-10.000000 0,19.000000-6.000000-7,19.000000-6.000000-7,19.000000-6.000000-7,16.000000-13.000000-7,17.000000-19.000000-8,15.000000-18.000000-7,16.000000-19.000000-7,-1.000000-7.000000-3,-15.000000 7.000000 2,-15.000000 6.000000 3,-16.000000 7.000000 3,-13.000000 5.000000-2,-9.000000 7.000000-8,-10.000000 6.000000-5,-8.000000 7.000000-8</inkml:trace>
</inkml:ink>
</file>

<file path=ppt/ink/ink156.xml><?xml version="1.0" encoding="utf-8"?>
<inkml:ink xmlns:inkml="http://www.w3.org/2003/InkML">
  <annotation type="ScanImages2ExtractSignatures">1</annotation>
  <annotation type="ScanImagesWidth">533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50"/>
    </inkml:context>
    <inkml:brush xml:id="br0">
      <inkml:brushProperty name="width" value="0.0193939600139856" units="cm"/>
      <inkml:brushProperty name="height" value="0.0193939600139856" units="cm"/>
      <inkml:brushProperty name="color" value="#F2395B"/>
      <inkml:brushProperty name="ignorePressure" value="0"/>
    </inkml:brush>
  </inkml:definitions>
  <inkml:trace contextRef="#ctx0" brushRef="#br0">41300.000000 49250.000000 756,'28.000000'-4.000000'27,"6.000000"-5.000000"-2 ,7.000000-7.000000-3,6.000000-5.000000-3,9.000000-8.000000-2,13.000000-5.000000 2,12.000000-7.000000 0,13.000000-5.000000 0,6.000000-4.000000-1,0.000000 0.000000-5,0.000000 0.000000-5,0.000000 0.000000-4,-5.000000 3.000000 0,-9.000000 6.000000 2,-10.000000 7.000000 4,-8.000000 6.000000 4</inkml:trace>
</inkml:ink>
</file>

<file path=ppt/ink/ink157.xml><?xml version="1.0" encoding="utf-8"?>
<inkml:ink xmlns:inkml="http://www.w3.org/2003/InkML">
  <annotation type="ScanImages2ExtractSignatures">1</annotation>
  <annotation type="ScanImagesWidth">533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50"/>
    </inkml:context>
    <inkml:brush xml:id="br0">
      <inkml:brushProperty name="width" value="0.0183564983308315" units="cm"/>
      <inkml:brushProperty name="height" value="0.0183564983308315" units="cm"/>
      <inkml:brushProperty name="color" value="#F2395B"/>
      <inkml:brushProperty name="ignorePressure" value="0"/>
    </inkml:brush>
  </inkml:definitions>
  <inkml:trace contextRef="#ctx0" brushRef="#br0">40900.000000 50150.000000 798,'-25.000000'79.000000'0,"0.000000"10.000000"0 ,0.000000 10.000000 0,0.000000 9.000000 0,14.000000-10.000000 5,28.000000-28.000000 10,28.000000-28.000000 10,29.000000-27.000000 10,19.000000-25.000000 2,14.000000-18.000000-6,11.000000-19.000000-6,14.000000-18.000000-7,7.000000-21.000000-8,3.000000-22.000000-9,3.000000-22.000000-11,4.000000-21.000000-10,-10.000000-10.000000-7,-22.000000 3.000000-6,-22.000000 3.000000-5,-21.000000 4.000000-5,-18.000000 13.000000-1,-12.000000 26.000000 5,-13.000000 24.000000 6,-12.000000 26.000000 4</inkml:trace>
</inkml:ink>
</file>

<file path=ppt/ink/ink15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51"/>
    </inkml:context>
    <inkml:brush xml:id="br0">
      <inkml:brushProperty name="width" value="0.0265640169382095" units="cm"/>
      <inkml:brushProperty name="height" value="0.0265640169382095" units="cm"/>
      <inkml:brushProperty name="color" value="#F2395B"/>
      <inkml:brushProperty name="ignorePressure" value="0"/>
    </inkml:brush>
  </inkml:definitions>
  <inkml:trace contextRef="#ctx0" brushRef="#br0">41700.000000 47250.000000 552,'-86.000000'150.000000'-5,"28.000000"0.000000"12 ,28.000000 0.000000 12,29.000000 0.000000 11,24.000000 12.000000 7,22.000000 26.000000-1,22.000000 24.000000 1,23.000000 26.000000-1,14.000000 24.000000-1,10.000000 26.000000-4,10.000000 24.000000-3,9.000000 26.000000-3,2.000000 5.000000-2,-2.000000-11.000000 1,-3.000000-14.000000-1,-3.000000-11.000000 0,-6.000000-23.000000-3,-5.000000-31.000000-7,-7.000000-31.000000-8,-5.000000-31.000000-6,-9.000000-27.000000-8,-9.000000-22.000000-9,-10.000000-22.000000-9,-8.000000-21.000000-10,-11.000000-21.000000-3,-8.000000-19.000000-1,-10.000000-18.000000 1,-9.000000-19.000000 0,-10.000000-35.000000 1,-9.000000-49.000000 1,-10.000000-51.000000 1,-8.000000-49.000000 2,-14.000000-38.000000 2,-15.000000-25.000000 3,-15.000000-25.000000 3,-16.000000-25.000000 3,-7.000000 0.000000 5,4.000000 25.000000 3,3.000000 25.000000 5,3.000000 25.000000 5,3.000000 29.000000 3,3.000000 35.000000 5,3.000000 35.000000 3,4.000000 34.000000 5,-1.000000 27.000000 0,-3.000000 23.000000-1,-3.000000 22.000000-3,-2.000000 22.000000-2,-6.000000 23.000000 8,-6.000000 25.000000 16,-6.000000 25.000000 17,-6.000000 25.000000 16,-6.000000 17.000000 3,-2.000000 9.000000-9,-3.000000 10.000000-10,-3.000000 10.000000-9,-1.000000-1.000000-8,4.000000-9.000000-8,3.000000-10.000000-6,3.000000-8.000000-8,6.000000-14.000000-7,9.000000-15.000000-7,10.000000-15.000000-8,10.000000-16.000000-7,8.000000-23.000000-8,10.000000-27.000000-6,10.000000-28.000000-8,9.000000-28.000000-7,7.000000-17.000000 0,7.000000-2.000000 7,6.000000-3.000000 5,7.000000-3.000000 8</inkml:trace>
</inkml:ink>
</file>

<file path=ppt/ink/ink15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51"/>
    </inkml:context>
    <inkml:brush xml:id="br0">
      <inkml:brushProperty name="width" value="0.0156067926436663" units="cm"/>
      <inkml:brushProperty name="height" value="0.0156067926436663" units="cm"/>
      <inkml:brushProperty name="color" value="#F2395B"/>
      <inkml:brushProperty name="ignorePressure" value="0"/>
    </inkml:brush>
  </inkml:definitions>
  <inkml:trace contextRef="#ctx0" brushRef="#br0">43300.000000 47150.000000 939,'70.000000'95.000000'34,"-9.000000"-9.000000"-14 ,-10.000000-10.000000-14,-8.000000-8.000000-14,-9.000000-12.000000-11,-6.000000-12.000000-9,-6.000000-13.000000-9,-6.000000-12.000000-9</inkml:trace>
</inkml:ink>
</file>

<file path=ppt/ink/ink1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36"/>
    </inkml:context>
    <inkml:brush xml:id="br0">
      <inkml:brushProperty name="width" value="0.0213777348399162" units="cm"/>
      <inkml:brushProperty name="height" value="0.0213777348399162" units="cm"/>
      <inkml:brushProperty name="color" value="#F2395B"/>
      <inkml:brushProperty name="ignorePressure" value="0"/>
    </inkml:brush>
  </inkml:definitions>
  <inkml:trace contextRef="#ctx0" brushRef="#br0">20100.000000 16250.000000 686,'-55.000000'21.000000'-9,"41.000000"-5.000000"8 ,40.000000-7.000000 8,42.000000-5.000000 8,30.000000-8.000000 4,22.000000-5.000000 2,22.000000-7.000000 1,23.000000-5.000000 2,14.000000-4.000000-1,10.000000 0.000000 0,10.000000 0.000000-3,9.000000 0.000000 0,2.000000-4.000000-2,-2.000000-5.000000-2,-3.000000-7.000000-1,-3.000000-5.000000-1,-9.000000-4.000000-2,-11.000000 0.000000-2,-14.000000 0.000000-3,-11.000000 0.000000-3,-12.000000 1.000000 1,-9.000000 4.000000 1,-10.000000 3.000000 2,-8.000000 3.000000 1,-17.000000 4.000000-3,-21.000000 7.000000-11,-22.000000 6.000000-11,-22.000000 7.000000-9,-27.000000 10.000000-10,-31.000000 16.000000-10,-31.000000 15.000000-9,-31.000000 17.000000-9,-12.000000 3.000000 1,10.000000-5.000000 12,10.000000-7.000000 12,9.000000-5.000000 11</inkml:trace>
</inkml:ink>
</file>

<file path=ppt/ink/ink160.xml><?xml version="1.0" encoding="utf-8"?>
<inkml:ink xmlns:inkml="http://www.w3.org/2003/InkML">
  <annotation type="ScanImages2ExtractSignatures">1</annotation>
  <annotation type="ScanImagesWidth">50528512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51"/>
    </inkml:context>
    <inkml:brush xml:id="br0">
      <inkml:brushProperty name="width" value="0.0194688364863396" units="cm"/>
      <inkml:brushProperty name="height" value="0.0194688364863396" units="cm"/>
      <inkml:brushProperty name="color" value="#F2395B"/>
      <inkml:brushProperty name="ignorePressure" value="0"/>
    </inkml:brush>
  </inkml:definitions>
  <inkml:trace contextRef="#ctx0" brushRef="#br0">46000.000000 46600.000000 753,'-52.000000'53.000000'1,"-3.000000"6.000000"0 ,-3.000000 7.000000 3,-2.000000 6.000000 0,6.000000-2.000000 7,20.000000-9.000000 9,18.000000-10.000000 9,20.000000-8.000000 11,16.000000-8.000000 0,16.000000-2.000000-8,15.000000-3.000000-9,17.000000-3.000000-8,10.000000-7.000000-6,6.000000-9.000000-1,7.000000-10.000000-2,6.000000-8.000000-2,-8.000000-8.000000-13,-22.000000-2.000000-21,-22.000000-3.000000-24,-21.000000-3.000000-22</inkml:trace>
</inkml:ink>
</file>

<file path=ppt/ink/ink16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51"/>
    </inkml:context>
    <inkml:brush xml:id="br0">
      <inkml:brushProperty name="width" value="0.0226532984524965" units="cm"/>
      <inkml:brushProperty name="height" value="0.0226532984524965" units="cm"/>
      <inkml:brushProperty name="color" value="#F2395B"/>
      <inkml:brushProperty name="ignorePressure" value="0"/>
    </inkml:brush>
  </inkml:definitions>
  <inkml:trace contextRef="#ctx0" brushRef="#br0">44700.000000 47500.000000 647,'-29.000000'25.000000'1,"-5.000000"0.000000"0 ,-7.000000 0.000000 2,-5.000000 0.000000 1,3.000000 0.000000-1,17.000000 0.000000-3,15.000000 0.000000-4,16.000000 0.000000-3,10.000000 14.000000 5,7.000000 28.000000 14,6.000000 28.000000 14,7.000000 29.000000 13,-1.000000 26.000000 4,-6.000000 25.000000-4,-6.000000 25.000000-4,-6.000000 25.000000-5,-6.000000 25.000000-4,-2.000000 25.000000-4,-3.000000 25.000000-5,-3.000000 25.000000-4,-4.000000 6.000000-2,-3.000000-12.000000-1,-3.000000-13.000000 0,-2.000000-12.000000 0,0.000000-23.000000-3,7.000000-30.000000-3,6.000000-32.000000-5,7.000000-30.000000-4,5.000000-29.000000-4,7.000000-25.000000-1,6.000000-25.000000-3,7.000000-25.000000-1,4.000000-22.000000-2,3.000000-19.000000 2,3.000000-18.000000 0,4.000000-19.000000 1,8.000000-12.000000 6,17.000000-2.000000 9,15.000000-3.000000 9,16.000000-3.000000 11,15.000000-9.000000 1,16.000000-11.000000-4,15.000000-14.000000-4,17.000000-11.000000-4,2.000000-14.000000-9,-9.000000-11.000000-12,-10.000000-14.000000-13,-8.000000-11.000000-11,-20.000000 3.000000-7,-28.000000 23.000000 0,-28.000000 22.000000 0,-27.000000 22.000000 0,-15.000000 10.000000 1,0.000000 1.000000 0,0.000000-1.000000 1,0.000000 1.000000 2</inkml:trace>
</inkml:ink>
</file>

<file path=ppt/ink/ink162.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7:52"/>
    </inkml:context>
    <inkml:brush xml:id="br0">
      <inkml:brushProperty name="width" value="0.0282306037843227" units="cm"/>
      <inkml:brushProperty name="height" value="0.0282306037843227" units="cm"/>
      <inkml:brushProperty name="color" value="#F2395B"/>
      <inkml:brushProperty name="ignorePressure" value="0"/>
    </inkml:brush>
  </inkml:definitions>
  <inkml:trace contextRef="#ctx0" brushRef="#br0">45650.000000 49150.000000 519,'-49.000000'29.000000'2,"4.000000"10.000000"4 ,3.000000 10.000000 3,3.000000 9.000000 4,7.000000 4.000000 0,14.000000 1.000000-5,11.000000-1.000000-4,14.000000 1.000000-6,8.000000-1.000000 2,7.000000 1.000000 8,6.000000-1.000000 8,7.000000 1.000000 7,4.000000-7.000000-1,3.000000-12.000000-12,3.000000-13.000000-11,4.000000-12.000000-12,-1.000000-19.000000-7,-3.000000-25.000000-3,-3.000000-25.000000-3,-2.000000-25.000000-3,0.000000-22.000000 0,7.000000-19.000000 4,6.000000-18.000000 3,7.000000-19.000000 3,-1.000000-2.000000 4,-6.000000 16.000000 4,-6.000000 15.000000 4,-6.000000 17.000000 3,-6.000000 14.000000 2,-2.000000 17.000000 1,-3.000000 15.000000-1,-3.000000 16.000000 0,-2.000000 10.000000 6,0.000000 7.000000 12,0.000000 6.000000 12,0.000000 7.000000 13,1.000000 7.000000 5,4.000000 9.000000-1,3.000000 10.000000-2,3.000000 10.000000-2,4.000000 13.000000-4,7.000000 19.000000-3,6.000000 19.000000-6,7.000000 19.000000-5,0.000000 15.000000-2,-2.000000 13.000000-1,-3.000000 12.000000-1,-3.000000 13.000000 0,-6.000000 6.000000-1,-5.000000 0.000000-3,-7.000000 0.000000-2,-5.000000 0.000000-2,-8.000000-11.000000-1,-5.000000-22.000000-1,-7.000000-22.000000-1,-5.000000-21.000000 0,-6.000000-23.000000-6,-3.000000-21.000000-14,-3.000000-22.000000-12,-2.000000-22.000000-13,-9.000000-36.000000-8,-12.000000-50.000000-5,-13.000000-50.000000-3,-12.000000-50.000000-5,-9.000000-30.000000 2,-2.000000-9.000000 7,-3.000000-10.000000 7,-3.000000-8.000000 6,1.000000 7.000000 8,6.000000 25.000000 9,7.000000 25.000000 7,6.000000 25.000000 9,7.000000 28.000000 4,10.000000 31.000000 4,10.000000 32.000000 1,9.000000 31.000000 3,2.000000 31.000000 7,-2.000000 31.000000 11,-3.000000 32.000000 12,-3.000000 31.000000 10,1.000000 32.000000 6,6.000000 35.000000-1,7.000000 35.000000-1,6.000000 34.000000 0,3.000000 21.000000-4,0.000000 10.000000-9,0.000000 10.000000-7,0.000000 9.000000-8,0.000000 17.000000-6,0.000000 25.000000-4,0.000000 25.000000-4,0.000000 25.000000-6,-2.000000 6.000000-6,-3.000000-12.000000-11,-3.000000-13.000000-10,-2.000000-12.000000-10,-1.000000-37.000000-3,3.000000-58.000000 6,3.000000-60.000000 6,4.000000-59.000000 4,-1.000000-30.000000-4,-3.000000 0.000000-17,-3.000000 0.000000-16,-2.000000 0.000000-17</inkml:trace>
</inkml:ink>
</file>

<file path=ppt/ink/ink16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41"/>
    </inkml:context>
    <inkml:brush xml:id="br0">
      <inkml:brushProperty name="width" value="0.0242946613579988" units="cm"/>
      <inkml:brushProperty name="height" value="0.0242946613579988" units="cm"/>
      <inkml:brushProperty name="color" value="#F2395B"/>
      <inkml:brushProperty name="ignorePressure" value="0"/>
    </inkml:brush>
  </inkml:definitions>
  <inkml:trace contextRef="#ctx0" brushRef="#br0">41950.000000 37250.000000 603,'-19.000000'26.000000'0,"13.000000"4.000000"0 ,12.000000 3.000000 0,13.000000 3.000000 0,27.000000 4.000000 8,45.000000 7.000000 16,43.000000 6.000000 16,45.000000 7.000000 17,3.000000-6.000000 2,-33.000000-15.000000-9,-35.000000-15.000000-9,-34.000000-16.000000-10,-12.000000-8.000000-6,14.000000 0.000000-4,11.000000 0.000000-5,14.000000 0.000000-3,-3.000000 0.000000-5,-15.000000 0.000000-5,-15.000000 0.000000-3,-16.000000 0.000000-5,-13.000000 3.000000-8,-9.000000 6.000000-10,-10.000000 7.000000-10,-8.000000 6.000000-11,-8.000000 3.000000-5,-2.000000 0.000000 1,-3.000000 0.000000-1,-3.000000 0.000000 1,-6.000000-2.000000 2,-5.000000-3.000000 6,-7.000000-3.000000 5,-5.000000-2.000000 6</inkml:trace>
</inkml:ink>
</file>

<file path=ppt/ink/ink164.xml><?xml version="1.0" encoding="utf-8"?>
<inkml:ink xmlns:inkml="http://www.w3.org/2003/InkML">
  <annotation type="ScanImages2ExtractSignatures">1</annotation>
  <annotation type="ScanImagesWidth">331751761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41"/>
    </inkml:context>
    <inkml:brush xml:id="br0">
      <inkml:brushProperty name="width" value="0.0242174528539181" units="cm"/>
      <inkml:brushProperty name="height" value="0.0242174528539181" units="cm"/>
      <inkml:brushProperty name="color" value="#F2395B"/>
      <inkml:brushProperty name="ignorePressure" value="0"/>
    </inkml:brush>
  </inkml:definitions>
  <inkml:trace contextRef="#ctx0" brushRef="#br0">42900.000000 37000.000000 605,'-22.000000'4.000000'30,"6.000000"10.000000"7 ,7.000000 10.000000 8,6.000000 9.000000 8,6.000000 15.000000 0,6.000000 22.000000-10,7.000000 22.000000-8,6.000000 23.000000-10,1.000000 10.000000-5,-3.000000 0.000000-4,-3.000000 0.000000-3,-2.000000 0.000000-4,-5.000000-4.000000-2,-2.000000-5.000000-2,-3.000000-7.000000-2,-3.000000-5.000000-2,-2.000000-11.000000-5,0.000000-11.000000-8,0.000000-14.000000-6,0.000000-11.000000-8,-2.000000-11.000000-10,-3.000000-5.000000-14,-3.000000-7.000000-14,-2.000000-5.000000-14</inkml:trace>
</inkml:ink>
</file>

<file path=ppt/ink/ink165.xml><?xml version="1.0" encoding="utf-8"?>
<inkml:ink xmlns:inkml="http://www.w3.org/2003/InkML">
  <annotation type="ScanImages2ExtractSignatures">1</annotation>
  <annotation type="ScanImagesWidth">988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42"/>
    </inkml:context>
    <inkml:brush xml:id="br0">
      <inkml:brushProperty name="width" value="0.0259873457252979" units="cm"/>
      <inkml:brushProperty name="height" value="0.0259873457252979" units="cm"/>
      <inkml:brushProperty name="color" value="#F2395B"/>
      <inkml:brushProperty name="ignorePressure" value="0"/>
    </inkml:brush>
  </inkml:definitions>
  <inkml:trace contextRef="#ctx0" brushRef="#br0">44900.000000 35900.000000 564,'53.000000'0.000000'4,"6.000000"0.000000"6 ,7.000000 0.000000 9,6.000000 0.000000 6,4.000000-2.000000 3,4.000000-3.000000-2,3.000000-3.000000-3,3.000000-2.000000-1,-2.000000-1.000000-3,-6.000000 3.000000-3,-6.000000 3.000000-2,-6.000000 4.000000-3,-9.000000 2.000000-1,-8.000000 4.000000-2,-10.000000 3.000000-1,-9.000000 3.000000-2,-10.000000 7.000000-1,-9.000000 14.000000-1,-10.000000 11.000000-3,-8.000000 14.000000-2,-12.000000 7.000000-2,-12.000000 3.000000-5,-13.000000 3.000000-5,-12.000000 4.000000-4,-7.000000-4.000000-3,1.000000-9.000000-1,-1.000000-10.000000 0,1.000000-8.000000-1,-1.000000-8.000000 1,1.000000-2.000000 2,-1.000000-3.000000 2,1.000000-3.000000 2,4.000000-4.000000 2,9.000000-3.000000 2,10.000000-3.000000 2,10.000000-2.000000 3,7.000000-1.000000 2,6.000000 3.000000 3,7.000000 3.000000 3,6.000000 4.000000 2,9.000000-1.000000 4,13.000000-3.000000 1,12.000000-3.000000 1,13.000000-2.000000 3,7.000000-5.000000 1,4.000000-2.000000 1,3.000000-3.000000 1,3.000000-3.000000 1,-2.000000-2.000000 0,-6.000000 0.000000-2,-6.000000 0.000000-1,-6.000000 0.000000-1,-7.000000 4.000000-4,-6.000000 10.000000-5,-6.000000 10.000000-4,-6.000000 9.000000-5,-10.000000 7.000000-4,-12.000000 7.000000-5,-13.000000 6.000000-5,-12.000000 7.000000-3,-4.000000-4.000000-2,7.000000-12.000000 1,6.000000-13.000000 3,7.000000-12.000000 2,-7.000000-1.000000 1,-19.000000 14.000000 0,-18.000000 11.000000-1,-19.000000 14.000000 1,-7.000000 0.000000 1,7.000000-8.000000 3,6.000000-10.000000 5,7.000000-9.000000 3,5.000000-7.000000 4,7.000000-3.000000 1,6.000000-3.000000 1,7.000000-2.000000 3,10.000000-5.000000 6,16.000000-2.000000 9,15.000000-3.000000 11,17.000000-3.000000 9,11.000000-4.000000 2,10.000000-3.000000-5,10.000000-3.000000-5,9.000000-2.000000-6,2.000000-3.000000-5,-2.000000 1.000000-2,-3.000000-1.000000-3,-3.000000 1.000000-4,-4.000000 1.000000-3,-3.000000 3.000000-5,-3.000000 3.000000-4,-2.000000 4.000000-4,-8.000000 8.000000 0,-8.000000 17.000000 1,-10.000000 15.000000 4,-9.000000 16.000000 1,-7.000000 9.000000 3,-3.000000 3.000000 1,-3.000000 3.000000 2,-2.000000 4.000000 2,-1.000000 5.000000 0,3.000000 10.000000 1,3.000000 10.000000 1,4.000000 9.000000 0,1.000000 10.000000 0,0.000000 14.000000 2,0.000000 11.000000 0,0.000000 14.000000 1,3.000000 5.000000 0,6.000000 1.000000 0,7.000000-1.000000-1,6.000000 1.000000 0,1.000000-4.000000 0,-3.000000-6.000000-1,-3.000000-6.000000 0,-2.000000-6.000000-1,-5.000000-12.000000 0,-2.000000-15.000000 1,-3.000000-15.000000-1,-3.000000-16.000000 1,-4.000000-13.000000-1,-3.000000-9.000000 0,-3.000000-10.000000-1,-2.000000-8.000000-1,-8.000000-9.000000-2,-8.000000-6.000000-2,-10.000000-6.000000-3,-9.000000-6.000000-2,-12.000000-6.000000-1,-11.000000-2.000000 0,-14.000000-3.000000 0,-11.000000-3.000000 1,-7.000000-4.000000-1,0.000000-3.000000-2,0.000000-3.000000-1,0.000000-2.000000-3,1.000000-6.000000-4,4.000000-6.000000-5,3.000000-6.000000-7,3.000000-6.000000-6,7.000000-9.000000-7,14.000000-8.000000-7,11.000000-10.000000-7,14.000000-9.000000-7,8.000000-1.000000 0,7.000000 10.000000 8,6.000000 10.000000 8,7.000000 9.000000 8</inkml:trace>
</inkml:ink>
</file>

<file path=ppt/ink/ink166.xml><?xml version="1.0" encoding="utf-8"?>
<inkml:ink xmlns:inkml="http://www.w3.org/2003/InkML">
  <annotation type="ScanImages2ExtractSignatures">1</annotation>
  <annotation type="ScanImagesWidth">-2101289136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42"/>
    </inkml:context>
    <inkml:brush xml:id="br0">
      <inkml:brushProperty name="width" value="0.022105673328042" units="cm"/>
      <inkml:brushProperty name="height" value="0.022105673328042" units="cm"/>
      <inkml:brushProperty name="color" value="#F2395B"/>
      <inkml:brushProperty name="ignorePressure" value="0"/>
    </inkml:brush>
  </inkml:definitions>
  <inkml:trace contextRef="#ctx0" brushRef="#br0">46450.000000 36400.000000 663,'78.000000'-25.000000'37,"6.000000"0.000000"1 ,7.000000 0.000000 1,6.000000 0.000000 0,1.000000 1.000000-4,-3.000000 4.000000-10,-3.000000 3.000000-10,-2.000000 3.000000-9,-11.000000 1.000000-6,-15.000000 1.000000-4,-15.000000-1.000000-1,-16.000000 1.000000-4,-15.000000 7.000000-2,-11.000000 16.000000-3,-14.000000 15.000000-3,-11.000000 17.000000-2,-15.000000 13.000000-3,-16.000000 13.000000-2,-15.000000 12.000000 0,-15.000000 13.000000-3,-7.000000 4.000000 1,3.000000-3.000000 2,3.000000-3.000000 2,4.000000-2.000000 1,2.000000-5.000000 6,4.000000-2.000000 6,3.000000-3.000000 7,3.000000-3.000000 7,4.000000 1.000000 4,7.000000 6.000000 1,6.000000 7.000000 3,7.000000 6.000000 1,4.000000 1.000000 0,3.000000-3.000000-2,3.000000-3.000000-3,4.000000-2.000000-2,4.000000-6.000000-2,6.000000-6.000000 0,7.000000-6.000000-1,6.000000-6.000000 0,3.000000-9.000000-1,0.000000-8.000000-2,0.000000-10.000000 0,0.000000-9.000000-1,4.000000-18.000000-3,10.000000-24.000000-7,10.000000-26.000000-5,9.000000-24.000000-6,7.000000-21.000000-2,7.000000-16.000000 2,6.000000-15.000000 4,7.000000-15.000000 1,2.000000-6.000000 4,1.000000 7.000000 2,-1.000000 6.000000 5,1.000000 7.000000 2,2.000000 7.000000 5,7.000000 9.000000 8,6.000000 10.000000 6,7.000000 10.000000 7,0.000000 11.000000 3,-2.000000 17.000000-3,-3.000000 15.000000-2,-3.000000 16.000000-2,-7.000000 12.000000 1,-9.000000 9.000000 5,-10.000000 10.000000 4,-8.000000 10.000000 5,-9.000000 10.000000 0,-6.000000 13.000000-2,-6.000000 12.000000-4,-6.000000 13.000000-3,-7.000000 12.000000-4,-6.000000 13.000000-3,-6.000000 12.000000-5,-6.000000 13.000000-3,-7.000000 4.000000-4,-6.000000-3.000000-3,-6.000000-3.000000-5,-6.000000-2.000000-3,-6.000000-11.000000-5,-2.000000-15.000000-9,-3.000000-15.000000-8,-3.000000-16.000000-8,1.000000-15.000000-6,6.000000-11.000000-3,7.000000-14.000000-4,6.000000-11.000000-3,1.000000-14.000000 2,-3.000000-11.000000 8,-3.000000-14.000000 7,-2.000000-11.000000 8,-1.000000-6.000000 6,3.000000 4.000000 5,3.000000 3.000000 4,4.000000 3.000000 4,1.000000 7.000000 3,0.000000 14.000000 1,0.000000 11.000000 1,0.000000 14.000000 1,-4.000000 13.000000 8,-5.000000 16.000000 16,-7.000000 15.000000 16,-5.000000 17.000000 16,-4.000000 11.000000 7,0.000000 10.000000-5,0.000000 10.000000-5,0.000000 9.000000-3,1.000000 2.000000-7,4.000000-2.000000-9,3.000000-3.000000-10,3.000000-3.000000-9,3.000000-12.000000-8,3.000000-18.000000-8,3.000000-19.000000-7,4.000000-18.000000-8,4.000000-20.000000-6,6.000000-18.000000-5,7.000000-19.000000-4,6.000000-18.000000-6,4.000000-9.000000-3,4.000000 4.000000-1,3.000000 3.000000-3,3.000000 3.000000-1</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43"/>
    </inkml:context>
    <inkml:brush xml:id="br0">
      <inkml:brushProperty name="width" value="0.0273873768746853" units="cm"/>
      <inkml:brushProperty name="height" value="0.0273873768746853" units="cm"/>
      <inkml:brushProperty name="color" value="#F2395B"/>
      <inkml:brushProperty name="ignorePressure" value="0"/>
    </inkml:brush>
  </inkml:definitions>
  <inkml:trace contextRef="#ctx0" brushRef="#br0">46550.000000 38700.000000 535,'81.000000'10.000000'2,"13.000000"23.000000"5 ,12.000000 22.000000 4,13.000000 22.000000 4,6.000000 16.000000 3,0.000000 14.000000 0,0.000000 11.000000 1,0.000000 14.000000-1,0.000000-1.000000 6,0.000000-12.000000 10,0.000000-13.000000 10,0.000000-12.000000 10,-5.000000-15.000000 1,-9.000000-15.000000-8,-10.000000-15.000000-9,-8.000000-16.000000-8,-14.000000-12.000000-10,-15.000000-5.000000-10,-15.000000-7.000000-10,-16.000000-5.000000-10,-12.000000-8.000000-9,-5.000000-5.000000-10,-7.000000-7.000000-9,-5.000000-5.000000-10,-6.000000-6.000000-6,-3.000000-3.000000-5,-3.000000-3.000000-3,-2.000000-2.000000-5</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43"/>
    </inkml:context>
    <inkml:brush xml:id="br0">
      <inkml:brushProperty name="width" value="0.0214053094387054" units="cm"/>
      <inkml:brushProperty name="height" value="0.0214053094387054" units="cm"/>
      <inkml:brushProperty name="color" value="#F2395B"/>
      <inkml:brushProperty name="ignorePressure" value="0"/>
    </inkml:brush>
  </inkml:definitions>
  <inkml:trace contextRef="#ctx0" brushRef="#br0">48450.000000 35850.000000 685,'-36.000000'25.000000'3,"28.000000"0.000000"9 ,28.000000 0.000000 6,29.000000 0.000000 9,16.000000-4.000000 5,7.000000-5.000000 6,6.000000-7.000000 5,7.000000-5.000000 5,4.000000-8.000000-5,3.000000-5.000000-13,3.000000-7.000000-13,4.000000-5.000000-14,-6.000000-3.000000-12,-11.000000 4.000000-13,-14.000000 3.000000-11,-11.000000 3.000000-13</inkml:trace>
</inkml:ink>
</file>

<file path=ppt/ink/ink169.xml><?xml version="1.0" encoding="utf-8"?>
<inkml:ink xmlns:inkml="http://www.w3.org/2003/InkML">
  <annotation type="ScanImages2ExtractSignatures">1</annotation>
  <annotation type="ScanImagesWidth">644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43"/>
    </inkml:context>
    <inkml:brush xml:id="br0">
      <inkml:brushProperty name="width" value="0.0217268653213978" units="cm"/>
      <inkml:brushProperty name="height" value="0.0217268653213978" units="cm"/>
      <inkml:brushProperty name="color" value="#F2395B"/>
      <inkml:brushProperty name="ignorePressure" value="0"/>
    </inkml:brush>
  </inkml:definitions>
  <inkml:trace contextRef="#ctx0" brushRef="#br0">48700.000000 36000.000000 675,'-71.000000'150.000000'2,"10.000000"0.000000"4 ,10.000000 0.000000 5,9.000000 0.000000 5,6.000000 4.000000 4,3.000000 10.000000 7,3.000000 10.000000 7,4.000000 9.000000 5,2.000000 1.000000 1,4.000000-6.000000-4,3.000000-6.000000-5,3.000000-6.000000-4,3.000000-10.000000-7,3.000000-12.000000-8,3.000000-13.000000-9,4.000000-12.000000-7,2.000000-16.000000-6,4.000000-19.000000-4,3.000000-18.000000-4,3.000000-19.000000-4,3.000000-16.000000 0,3.000000-12.000000 2,3.000000-13.000000 3,4.000000-12.000000 2,1.000000-10.000000-5,0.000000-6.000000-12,0.000000-6.000000-13,0.000000-6.000000-13</inkml:trace>
</inkml:ink>
</file>

<file path=ppt/ink/ink17.xml><?xml version="1.0" encoding="utf-8"?>
<inkml:ink xmlns:inkml="http://www.w3.org/2003/InkML">
  <annotation type="ScanImages2ExtractSignatures">1</annotation>
  <annotation type="ScanImagesWidth">739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37"/>
    </inkml:context>
    <inkml:brush xml:id="br0">
      <inkml:brushProperty name="width" value="0.0264295544475317" units="cm"/>
      <inkml:brushProperty name="height" value="0.0264295544475317" units="cm"/>
      <inkml:brushProperty name="color" value="#F2395B"/>
      <inkml:brushProperty name="ignorePressure" value="0"/>
    </inkml:brush>
  </inkml:definitions>
  <inkml:trace contextRef="#ctx0" brushRef="#br0">20250.000000 17150.000000 554,'-25.000000'23.000000'0,"0.000000"-3.000000"0 ,0.000000-3.000000 0,0.000000-2.000000 0,4.000000-3.000000 3,10.000000 1.000000 5,10.000000-1.000000 4,9.000000 1.000000 6,18.000000-4.000000 2,29.000000-6.000000-1,28.000000-6.000000 0,28.000000-6.000000-2,21.000000-10.000000 1,17.000000-12.000000 0,15.000000-13.000000 0,16.000000-12.000000 1,5.000000-7.000000-2,-2.000000 1.000000-1,-3.000000-1.000000-3,-3.000000 1.000000-2,-10.000000 1.000000-4,-16.000000 3.000000-4,-15.000000 3.000000-4,-15.000000 4.000000-4,-17.000000 2.000000-3,-15.000000 4.000000 2,-15.000000 3.000000 0,-16.000000 3.000000 1,-19.000000 3.000000-6,-22.000000 3.000000-12,-22.000000 3.000000-12,-21.000000 4.000000-13,-20.000000 2.000000-2,-15.000000 4.000000 6,-15.000000 3.000000 7,-16.000000 3.000000 7,-7.000000 6.000000 6,4.000000 9.000000 6,3.000000 10.000000 7,3.000000 10.000000 5,6.000000 4.000000 8,9.000000 0.000000 7,10.000000 0.000000 8,10.000000 0.000000 7,8.000000 1.000000 4,10.000000 4.000000-2,10.000000 3.000000-2,9.000000 3.000000-1,6.000000 1.000000-2,3.000000 1.000000-2,3.000000-1.000000-2,4.000000 1.000000-2,1.000000 1.000000-2,0.000000 3.000000-3,0.000000 3.000000-1,0.000000 4.000000-2,-7.000000 2.000000-3,-11.000000 4.000000-3,-14.000000 3.000000-3,-11.000000 3.000000-3,-14.000000 1.000000-2,-11.000000 1.000000 0,-14.000000-1.000000-2,-11.000000 1.000000 0,-1.000000-4.000000 1,13.000000-6.000000 4,12.000000-6.000000 4,13.000000-6.000000 5,20.000000-9.000000 1,28.000000-8.000000 0,28.000000-10.000000 1,29.000000-9.000000-1,19.000000-9.000000 2,14.000000-5.000000 0,11.000000-7.000000 0,14.000000-5.000000 2,3.000000-6.000000 0,-2.000000-3.000000-1,-3.000000-3.000000-1,-3.000000-2.000000-1,-7.000000-1.000000-2,-9.000000 3.000000-2,-10.000000 3.000000-4,-8.000000 4.000000-2,-20.000000 5.000000-4,-28.000000 10.000000-5,-28.000000 10.000000-6,-27.000000 9.000000-6,-25.000000 13.000000 0,-18.000000 20.000000 3,-19.000000 18.000000 5,-18.000000 20.000000 3,-7.000000 10.000000 3,6.000000 3.000000 1,7.000000 3.000000 3,6.000000 4.000000 1,9.000000-1.000000 2,13.000000-3.000000 5,12.000000-3.000000 3,13.000000-2.000000 5,10.000000-9.000000 1,10.000000-12.000000 2,10.000000-13.000000 1,9.000000-12.000000 2,12.000000-10.000000-1,16.000000-6.000000 1,15.000000-6.000000-1,17.000000-6.000000 0,13.000000-7.000000-1,13.000000-6.000000-2,12.000000-6.000000-1,13.000000-6.000000-2,7.000000-10.000000-2,4.000000-12.000000-2,3.000000-13.000000 0,3.000000-12.000000-3,-2.000000-9.000000-1,-6.000000-2.000000-1,-6.000000-3.000000-3,-6.000000-3.000000-1,-12.000000-6.000000-2,-15.000000-5.000000-4,-15.000000-7.000000-4,-16.000000-5.000000-2,-13.000000-1.000000-4,-9.000000 6.000000-1,-10.000000 7.000000-1,-8.000000 6.000000-3,-11.000000 4.000000 1,-8.000000 4.000000 0,-10.000000 3.000000 2,-9.000000 3.000000 1,-5.000000 7.000000 2,0.000000 14.000000 5,0.000000 11.000000 4,0.000000 14.000000 4,1.000000 7.000000 1,4.000000 3.000000-1,3.000000 3.000000-3,3.000000 4.000000-2,3.000000 7.000000 7,3.000000 13.000000 14,3.000000 12.000000 14,4.000000 13.000000 15,2.000000 10.000000 4,4.000000 10.000000-5,3.000000 10.000000-5,3.000000 9.000000-5,3.000000 10.000000-3,3.000000 14.000000-2,3.000000 11.000000-1,4.000000 14.000000-1,4.000000 7.000000-1,6.000000 3.000000 0,7.000000 3.000000 0,6.000000 4.000000-1,3.000000-4.000000 0,0.000000-9.000000-2,0.000000-10.000000-2,0.000000-8.000000-1,-2.000000-12.000000 0,-3.000000-12.000000-1,-3.000000-13.000000 1,-2.000000-12.000000 0,-3.000000-12.000000-3,1.000000-8.000000-5,-1.000000-10.000000-5,1.000000-9.000000-5,-3.000000-20.000000-8,-2.000000-27.000000-13,-3.000000-28.000000-11,-3.000000-28.000000-13,-1.000000-32.000000-4,4.000000-34.000000 1,3.000000-35.000000 1,3.000000-33.000000 3,-2.000000 0.000000 2,-6.000000 39.000000 4,-6.000000 36.000000 5,-6.000000 39.000000 4</inkml:trace>
</inkml:ink>
</file>

<file path=ppt/ink/ink170.xml><?xml version="1.0" encoding="utf-8"?>
<inkml:ink xmlns:inkml="http://www.w3.org/2003/InkML">
  <annotation type="ScanImages2ExtractSignatures">1</annotation>
  <annotation type="ScanImagesWidth">644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44"/>
    </inkml:context>
    <inkml:brush xml:id="br0">
      <inkml:brushProperty name="width" value="0.0340551063418388" units="cm"/>
      <inkml:brushProperty name="height" value="0.0340551063418388" units="cm"/>
      <inkml:brushProperty name="color" value="#F2395B"/>
      <inkml:brushProperty name="ignorePressure" value="0"/>
    </inkml:brush>
  </inkml:definitions>
  <inkml:trace contextRef="#ctx0" brushRef="#br0">49250.000000 35950.000000 430,'23.000000'-43.000000'3,"-3.000000"17.000000"4 ,-3.000000 15.000000 4,-2.000000 16.000000 6,-5.000000 16.000000 4,-2.000000 20.000000 5,-3.000000 18.000000 5,-3.000000 20.000000 6,-1.000000 31.000000-1,4.000000 48.000000-4,3.000000 47.000000-4,3.000000 47.000000-5,1.000000 19.000000-2,1.000000-5.000000 1,-1.000000-7.000000 0,1.000000-5.000000 2,-3.000000 6.000000-1,-2.000000 23.000000 1,-3.000000 22.000000-2,-3.000000 22.000000 0,1.000000 10.000000-2,6.000000 1.000000-1,7.000000-1.000000-3,6.000000 1.000000-2,3.000000-13.000000-3,0.000000-25.000000-3,0.000000-25.000000-2,0.000000-25.000000-3,0.000000-27.000000-1,0.000000-28.000000 2,0.000000-28.000000 2,0.000000-27.000000 2,-8.000000-58.000000-13,-16.000000-83.000000-29,-15.000000-85.000000-30,-15.000000-84.000000-28,-18.000000-63.000000-8,-19.000000-41.000000 15,-18.000000-40.000000 14,-19.000000-40.000000 14,-7.000000-23.000000 12,7.000000-3.000000 9,6.000000-3.000000 9,7.000000-2.000000 9,10.000000 25.000000 6,16.000000 57.000000 3,15.000000 56.000000 3,17.000000 57.000000 2,8.000000 40.000000 3,4.000000 25.000000 4,3.000000 25.000000 3,3.000000 25.000000 4,6.000000 20.000000 3,9.000000 16.000000 3,10.000000 15.000000 2,10.000000 17.000000 4,5.000000 8.000000 0,4.000000 4.000000-1,3.000000 3.000000 0,3.000000 3.000000-2,-4.000000 3.000000-1,-8.000000 3.000000-5,-10.000000 3.000000-4,-9.000000 4.000000-5,-9.000000 1.000000-3,-5.000000 0.000000-3,-7.000000 0.000000-3,-5.000000 0.000000-3,-6.000000 0.000000 0,-3.000000 0.000000 1,-3.000000 0.000000 2,-2.000000 0.000000 2,8.000000-2.000000 3,22.000000-3.000000 1,22.000000-3.000000 2,23.000000-2.000000 2,10.000000-5.000000-1,0.000000-2.000000-6,0.000000-3.000000-6,0.000000-3.000000-5,-24.000000 12.000000-5,-46.000000 28.000000-2,-47.000000 28.000000-4,-47.000000 29.000000-3,-33.000000 16.000000 1,-19.000000 7.000000 6,-18.000000 6.000000 6,-19.000000 7.000000 5,-1.000000-3.000000 7,20.000000-8.000000 7,18.000000-10.000000 7,20.000000-9.000000 8,22.000000-13.000000 4,29.000000-16.000000 2,28.000000-15.000000 2,28.000000-15.000000 1,29.000000-14.000000 2,32.000000-8.000000 1,31.000000-10.000000 1,32.000000-9.000000 1,25.000000-16.000000-3,23.000000-22.000000-7,22.000000-22.000000-8,22.000000-21.000000-6,7.000000-15.000000-8,-6.000000-6.000000-5,-6.000000-6.000000-7,-6.000000-6.000000-6,-7.000000-7.000000-3,-6.000000-6.000000 2,-6.000000-6.000000 0,-6.000000-6.000000 2,-18.000000 9.000000-3,-28.000000 25.000000-10,-28.000000 25.000000-8,-27.000000 25.000000-9</inkml:trace>
</inkml:ink>
</file>

<file path=ppt/ink/ink171.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44"/>
    </inkml:context>
    <inkml:brush xml:id="br0">
      <inkml:brushProperty name="width" value="0.0429011844098568" units="cm"/>
      <inkml:brushProperty name="height" value="0.0429011844098568" units="cm"/>
      <inkml:brushProperty name="color" value="#F2395B"/>
      <inkml:brushProperty name="ignorePressure" value="0"/>
    </inkml:brush>
  </inkml:definitions>
  <inkml:trace contextRef="#ctx0" brushRef="#br0">49700.000000 37400.000000 341,'29.000000'-74.000000'2,"10.000000"4.000000"4 ,10.000000 3.000000 3,9.000000 3.000000 4,9.000000 1.000000 3,9.000000 1.000000 2,10.000000-1.000000 4,10.000000 1.000000 2,4.000000 4.000000 0,0.000000 9.000000-3,0.000000 10.000000-3,0.000000 10.000000-3,-7.000000 8.000000-2,-11.000000 10.000000-2,-14.000000 10.000000-1,-11.000000 9.000000-2,-12.000000 15.000000 0,-9.000000 22.000000 0,-10.000000 22.000000 0,-8.000000 23.000000 0,-12.000000 20.000000 1,-12.000000 23.000000 1,-13.000000 22.000000 1,-12.000000 22.000000 2,-13.000000 15.000000 0,-12.000000 9.000000-1,-13.000000 10.000000-1,-12.000000 10.000000 0,-9.000000 7.000000-2,-2.000000 6.000000-1,-3.000000 7.000000-2,-3.000000 6.000000-2,1.000000-15.000000-2,6.000000-33.000000-3,7.000000-35.000000-2,6.000000-34.000000-3,7.000000-34.000000-2,10.000000-30.000000-2,10.000000-32.000000-2,9.000000-30.000000-2,6.000000-40.000000-4,3.000000-47.000000-3,3.000000-47.000000-4,4.000000-46.000000-4,4.000000-26.000000-1,6.000000-3.000000 2,7.000000-3.000000 2,6.000000-2.000000 1,6.000000 11.000000 4,6.000000 29.000000 4,7.000000 28.000000 4,6.000000 28.000000 4,7.000000 24.000000 4,10.000000 23.000000 2,10.000000 22.000000 4,9.000000 22.000000 2,10.000000 19.000000 4,14.000000 20.000000 8,11.000000 18.000000 5,14.000000 20.000000 7,10.000000 25.000000 6,9.000000 35.000000 4,10.000000 35.000000 6,10.000000 34.000000 4,2.000000 21.000000 1,-3.000000 10.000000-1,-3.000000 10.000000-3,-2.000000 9.000000-2,-6.000000-10.000000-3,-6.000000-28.000000-6,-6.000000-28.000000-4,-6.000000-27.000000-5,-10.000000-22.000000-5,-12.000000-11.000000-1,-13.000000-14.000000-4,-12.000000-11.000000-3,-18.000000-20.000000-11,-21.000000-24.000000-20,-22.000000-26.000000-21,-22.000000-24.000000-20,-19.000000-21.000000-8,-16.000000-16.000000 4,-15.000000-15.000000 3,-15.000000-15.000000 4,-1.000000-3.000000 3,16.000000 14.000000 1,15.000000 11.000000 1,17.000000 14.000000 2</inkml:trace>
</inkml:ink>
</file>

<file path=ppt/ink/ink17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48"/>
    </inkml:context>
    <inkml:brush xml:id="br0">
      <inkml:brushProperty name="width" value="0.0225723572075367" units="cm"/>
      <inkml:brushProperty name="height" value="0.0225723572075367" units="cm"/>
      <inkml:brushProperty name="color" value="#F2395B"/>
      <inkml:brushProperty name="ignorePressure" value="0"/>
    </inkml:brush>
  </inkml:definitions>
  <inkml:trace contextRef="#ctx0" brushRef="#br0">53300.000000 36950.000000 649,'-22.000000'57.000000'9,"6.000000"17.000000"-9 ,7.000000 15.000000-9,6.000000 16.000000-10,3.000000 10.000000-4,0.000000 7.000000 2,0.000000 6.000000 1,0.000000 7.000000 1,1.000000 8.000000 13,4.000000 14.000000 25,3.000000 11.000000 25,3.000000 14.000000 24,-1.000000 13.000000 8,-2.000000 16.000000-13,-3.000000 15.000000-12,-3.000000 17.000000-11,-1.000000-6.000000-9,4.000000-24.000000-6,3.000000-26.000000-5,3.000000-24.000000-6,1.000000-28.000000-7,1.000000-27.000000-9,-1.000000-28.000000-10,1.000000-28.000000-10,-1.000000-31.000000-10,1.000000-30.000000-8,-1.000000-32.000000-10,1.000000-30.000000-10,1.000000-15.000000 0,3.000000 3.000000 8,3.000000 3.000000 8,4.000000 4.000000 8</inkml:trace>
</inkml:ink>
</file>

<file path=ppt/ink/ink173.xml><?xml version="1.0" encoding="utf-8"?>
<inkml:ink xmlns:inkml="http://www.w3.org/2003/InkML">
  <annotation type="ScanImages2ExtractSignatures">1</annotation>
  <annotation type="ScanImagesWidth">-2101228496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48"/>
    </inkml:context>
    <inkml:brush xml:id="br0">
      <inkml:brushProperty name="width" value="0.0297812968492508" units="cm"/>
      <inkml:brushProperty name="height" value="0.0297812968492508" units="cm"/>
      <inkml:brushProperty name="color" value="#F2395B"/>
      <inkml:brushProperty name="ignorePressure" value="0"/>
    </inkml:brush>
  </inkml:definitions>
  <inkml:trace contextRef="#ctx0" brushRef="#br0">53950.000000 36100.000000 492,'117.000000'6.000000'14,"-16.000000"13.000000"0 ,-15.000000 12.000000-1,-15.000000 13.000000 1,-7.000000 7.000000 0,3.000000 4.000000 1,3.000000 3.000000 1,4.000000 3.000000 1,-3.000000 3.000000 0,-5.000000 3.000000 0,-7.000000 3.000000-1,-5.000000 4.000000 0,-9.000000 4.000000-1,-9.000000 6.000000-2,-10.000000 7.000000 0,-8.000000 6.000000-2,-14.000000 4.000000-1,-15.000000 4.000000-1,-15.000000 3.000000-1,-16.000000 3.000000-1,-13.000000-2.000000-1,-9.000000-6.000000 0,-10.000000-6.000000 0,-8.000000-6.000000-1,-9.000000-9.000000-1,-6.000000-8.000000-3,-6.000000-10.000000-1,-6.000000-9.000000-3,2.000000-10.000000 0,14.000000-9.000000 0,11.000000-10.000000 2,14.000000-8.000000 1,10.000000-8.000000 1,9.000000-2.000000 0,10.000000-3.000000-1,10.000000-3.000000 1,13.000000-2.000000-1,19.000000 0.000000 0,19.000000 0.000000-1,19.000000 0.000000-1,18.000000 0.000000-1,19.000000 0.000000-3,19.000000 0.000000-1,19.000000 0.000000-3,10.000000 0.000000-1,4.000000 0.000000 0,3.000000 0.000000 0,3.000000 0.000000-1,-1.000000 3.000000 1,-2.000000 6.000000 0,-3.000000 7.000000 1,-3.000000 6.000000 0,-12.000000 4.000000 1,-18.000000 4.000000 2,-19.000000 3.000000 3,-18.000000 3.000000 2,-18.000000 9.000000 2,-16.000000 16.000000-1,-15.000000 15.000000-1,-15.000000 17.000000 1,-23.000000 11.000000 5,-28.000000 10.000000 11,-28.000000 10.000000 11,-27.000000 9.000000 10,-15.000000 2.000000 5,0.000000-2.000000-2,0.000000-3.000000-3,0.000000-3.000000-1,3.000000-9.000000-4,6.000000-11.000000-4,7.000000-14.000000-4,6.000000-11.000000-4,7.000000-11.000000-4,10.000000-5.000000-6,10.000000-7.000000-5,9.000000-5.000000-6,21.000000-15.000000-14,35.000000-22.000000-22,35.000000-22.000000-24,34.000000-21.000000-24,12.000000-12.000000-4,-9.000000 1.000000 12,-10.000000-1.000000 13,-8.000000 1.000000 13</inkml:trace>
</inkml:ink>
</file>

<file path=ppt/ink/ink17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48"/>
    </inkml:context>
    <inkml:brush xml:id="br0">
      <inkml:brushProperty name="width" value="0.018505921587348" units="cm"/>
      <inkml:brushProperty name="height" value="0.018505921587348" units="cm"/>
      <inkml:brushProperty name="color" value="#F2395B"/>
      <inkml:brushProperty name="ignorePressure" value="0"/>
    </inkml:brush>
  </inkml:definitions>
  <inkml:trace contextRef="#ctx0" brushRef="#br0">56700.000000 39600.000000 792,'-49.000000'120.000000'9,"4.000000"-9.000000"19 ,3.000000-10.000000 17,3.000000-8.000000 19,7.000000-22.000000-12,14.000000-30.000000-42,11.000000-32.000000-44,14.000000-30.000000-41</inkml:trace>
</inkml:ink>
</file>

<file path=ppt/ink/ink17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0"/>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51800.000000 35550.000000 1000,'0.000000'131.000000'0,"0.000000"13.000000"0 ,0.000000 12.000000 0,0.000000 13.000000 0,0.000000 18.000000-4,0.000000 26.000000-5,0.000000 24.000000-7,0.000000 26.000000-7,0.000000 2.000000 2,0.000000-18.000000 8,0.000000-19.000000 7,0.000000-18.000000 9,1.000000-6.000000 5,4.000000 10.000000 2,3.000000 10.000000 3,3.000000 9.000000 1,3.000000 6.000000 0,3.000000 3.000000-4,3.000000 3.000000-3,4.000000 4.000000-4,1.000000-14.000000-2,0.000000-27.000000 0,0.000000-28.000000 1,0.000000-28.000000-1,-2.000000-23.000000-1,-3.000000-15.000000-2,-3.000000-15.000000-3,-2.000000-16.000000-3,-3.000000-15.000000-1,1.000000-11.000000 2,-1.000000-14.000000 1,1.000000-11.000000 2,1.000000-11.000000 2,3.000000-5.000000 0,3.000000-7.000000 3,4.000000-5.000000 0,5.000000-4.000000 1,10.000000 0.000000 1,10.000000 0.000000 0,9.000000 0.000000-1,10.000000 0.000000 1,14.000000 0.000000-1,11.000000 0.000000 0,14.000000 0.000000-1,8.000000 0.000000 0,7.000000 0.000000-1,6.000000 0.000000 0,7.000000 0.000000-1,2.000000 0.000000-1,1.000000 0.000000-1,-1.000000 0.000000-1,1.000000 0.000000-2,-4.000000 0.000000 0,-6.000000 0.000000 1,-6.000000 0.000000 1,-6.000000 0.000000 1,-2.000000 1.000000 0,3.000000 4.000000 1,3.000000 3.000000-1,4.000000 3.000000-1,5.000000-1.000000 2,10.000000-2.000000 4,10.000000-3.000000 2,9.000000-3.000000 4,2.000000-2.000000 1,-2.000000 0.000000-1,-3.000000 0.000000-2,-3.000000 0.000000-2,-7.000000-2.000000-1,-9.000000-3.000000-4,-10.000000-3.000000-2,-8.000000-2.000000-4,-11.000000-6.000000 0,-8.000000-6.000000 1,-10.000000-6.000000 2,-9.000000-6.000000 1,-9.000000-7.000000 1,-5.000000-6.000000 2,-7.000000-6.000000 1,-5.000000-6.000000 0,-8.000000-2.000000 2,-5.000000 3.000000 0,-7.000000 3.000000 0,-5.000000 4.000000 1,-8.000000-3.000000 0,-5.000000-5.000000-1,-7.000000-7.000000 0,-5.000000-5.000000 0,-4.000000-9.000000 0,0.000000-9.000000-1,0.000000-10.000000 0,0.000000-8.000000-1,0.000000-9.000000 1,0.000000-6.000000-2,0.000000-6.000000 1,0.000000-6.000000-1,0.000000-6.000000 0,0.000000-2.000000-2,0.000000-3.000000 0,0.000000-3.000000-1,0.000000 2.000000-1,0.000000 10.000000 0,0.000000 10.000000 1,0.000000 9.000000 0,0.000000 2.000000 1,0.000000-2.000000 0,0.000000-3.000000 1,0.000000-3.000000 0,0.000000-7.000000-2,0.000000-9.000000-1,0.000000-10.000000-4,0.000000-8.000000-2,-2.000000-6.000000-2,-3.000000 1.000000-2,-3.000000-1.000000 0,-2.000000 1.000000-3,-6.000000 7.000000 1,-6.000000 16.000000 0,-6.000000 15.000000 0,-6.000000 17.000000 1,-2.000000 14.000000 2,3.000000 17.000000 3,3.000000 15.000000 2,4.000000 16.000000 4</inkml:trace>
</inkml:ink>
</file>

<file path=ppt/ink/ink17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0"/>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53400.000000 35600.000000 1000,'-371.000000'45.000000'0,"60.000000"-9.000000"0 ,60.000000-10.000000 0,59.000000-8.000000 0,43.000000-8.000000-7,29.000000-2.000000-11,28.000000-3.000000-12,28.000000-3.000000-12</inkml:trace>
</inkml:ink>
</file>

<file path=ppt/ink/ink177.xml><?xml version="1.0" encoding="utf-8"?>
<inkml:ink xmlns:inkml="http://www.w3.org/2003/InkML">
  <annotation type="ScanImages2ExtractSignatures">1</annotation>
  <annotation type="ScanImagesWidth">-2085407520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1"/>
    </inkml:context>
    <inkml:brush xml:id="br0">
      <inkml:brushProperty name="width" value="0.0216428898274899" units="cm"/>
      <inkml:brushProperty name="height" value="0.0216428898274899" units="cm"/>
      <inkml:brushProperty name="color" value="#F2395B"/>
      <inkml:brushProperty name="ignorePressure" value="0"/>
    </inkml:brush>
  </inkml:definitions>
  <inkml:trace contextRef="#ctx0" brushRef="#br0">60200.000000 37750.000000 677,'-24.000000'37.000000'0,"4.000000"26.000000"0 ,3.000000 24.000000 0,3.000000 26.000000 0,-1.000000 19.000000 2,-2.000000 17.000000 5,-3.000000 15.000000 4,-3.000000 16.000000 5,-1.000000 2.000000 6,4.000000-8.000000 7,3.000000-10.000000 8,3.000000-9.000000 8,3.000000-2.000000 0,3.000000 6.000000-7,3.000000 7.000000-9,4.000000 6.000000-7,1.000000-7.000000-8,0.000000-18.000000-8,0.000000-19.000000-9,0.000000-18.000000-9,4.000000-20.000000-8,10.000000-18.000000-8,10.000000-19.000000-9,9.000000-18.000000-9,4.000000-14.000000-4,1.000000-5.000000 1,-1.000000-7.000000 0,1.000000-5.000000 1</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1"/>
    </inkml:context>
    <inkml:brush xml:id="br0">
      <inkml:brushProperty name="width" value="0.0183845236897469" units="cm"/>
      <inkml:brushProperty name="height" value="0.0183845236897469" units="cm"/>
      <inkml:brushProperty name="color" value="#F2395B"/>
      <inkml:brushProperty name="ignorePressure" value="0"/>
    </inkml:brush>
  </inkml:definitions>
  <inkml:trace contextRef="#ctx0" brushRef="#br0">60950.000000 39650.000000 797,'-2.000000'75.000000'5,"-3.000000"0.000000"8 ,-3.000000 0.000000 10,-2.000000 0.000000 9,2.000000-7.000000 2,9.000000-11.000000-3,10.000000-14.000000-4,10.000000-11.000000-5,8.000000-9.000000-7,10.000000-3.000000-15,10.000000-3.000000-12,9.000000-2.000000-14,-1.000000-8.000000-5,-8.000000-8.000000-1,-10.000000-10.000000 1,-9.000000-9.000000 1,-5.000000-5.000000 0,0.000000 0.000000-2,0.000000 0.000000-1,0.000000 0.000000-1</inkml:trace>
</inkml:ink>
</file>

<file path=ppt/ink/ink17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1"/>
    </inkml:context>
    <inkml:brush xml:id="br0">
      <inkml:brushProperty name="width" value="0.0285379160195589" units="cm"/>
      <inkml:brushProperty name="height" value="0.0285379160195589" units="cm"/>
      <inkml:brushProperty name="color" value="#F2395B"/>
      <inkml:brushProperty name="ignorePressure" value="0"/>
    </inkml:brush>
  </inkml:definitions>
  <inkml:trace contextRef="#ctx0" brushRef="#br0">62400.000000 38400.000000 513,'3.000000'25.000000'0,"6.000000"0.000000"0 ,7.000000 0.000000 0,6.000000 0.000000 1,4.000000 3.000000 3,4.000000 6.000000 9,3.000000 7.000000 9,3.000000 6.000000 9,1.000000 4.000000 2,1.000000 4.000000-4,-1.000000 3.000000-5,1.000000 3.000000-5,-4.000000-2.000000-2,-6.000000-6.000000-3,-6.000000-6.000000-1,-6.000000-6.000000-2,-6.000000-6.000000-2,-2.000000-2.000000 0,-3.000000-3.000000-1,-3.000000-3.000000-1,-6.000000-2.000000-1,-5.000000 0.000000-4,-7.000000 0.000000-4,-5.000000 0.000000-3,-3.000000-2.000000-2,4.000000-3.000000-1,3.000000-3.000000-1,3.000000-2.000000-1,6.000000-3.000000-1,9.000000 1.000000 1,10.000000-1.000000-1,10.000000 1.000000-1,8.000000 1.000000 2,10.000000 3.000000 1,10.000000 3.000000 1,9.000000 4.000000 2,4.000000 4.000000 2,1.000000 6.000000 2,-1.000000 7.000000 2,1.000000 6.000000 2,-4.000000 4.000000 3,-6.000000 4.000000 1,-6.000000 3.000000 3,-6.000000 3.000000 1,-10.000000 4.000000 1,-12.000000 7.000000-1,-13.000000 6.000000-2,-12.000000 7.000000-1,-12.000000 0.000000 3,-8.000000-2.000000 8,-10.000000-3.000000 7,-9.000000-3.000000 8,-7.000000-6.000000 2,-3.000000-5.000000-4,-3.000000-7.000000-5,-2.000000-5.000000-4,-3.000000-8.000000-3,1.000000-5.000000-2,-1.000000-7.000000-2,1.000000-5.000000-3,-1.000000-6.000000-5,1.000000-3.000000-8,-1.000000-3.000000-8,1.000000-2.000000-9,2.000000-5.000000-7,7.000000-2.000000-7,6.000000-3.000000-7,7.000000-3.000000-6,5.000000-6.000000-5,7.000000-5.000000 0,6.000000-7.000000 0,7.000000-5.000000-2,4.000000-3.000000 4,3.000000 4.000000 5,3.000000 3.000000 7,4.000000 3.000000 5</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37"/>
    </inkml:context>
    <inkml:brush xml:id="br0">
      <inkml:brushProperty name="width" value="0.0243455674499273" units="cm"/>
      <inkml:brushProperty name="height" value="0.0243455674499273" units="cm"/>
      <inkml:brushProperty name="color" value="#F2395B"/>
      <inkml:brushProperty name="ignorePressure" value="0"/>
    </inkml:brush>
  </inkml:definitions>
  <inkml:trace contextRef="#ctx0" brushRef="#br0">22100.000000 14400.000000 602,'3.000000'153.000000'13,"6.000000"6.000000"6 ,7.000000 7.000000 4,6.000000 6.000000 6,9.000000 10.000000 2,13.000000 17.000000-2,12.000000 15.000000-2,13.000000 16.000000-1,7.000000 2.000000-1,4.000000-8.000000-1,3.000000-10.000000 0,3.000000-9.000000-1,-2.000000-5.000000-1,-6.000000 0.000000-2,-6.000000 0.000000-3,-6.000000 0.000000-2,-2.000000-2.000000-2,3.000000-3.000000-4,3.000000-3.000000-3,4.000000-2.000000-3,-4.000000-20.000000-4,-9.000000-34.000000-5,-10.000000-35.000000-3,-8.000000-33.000000-4,-9.000000-29.000000-5,-6.000000-22.000000-5,-6.000000-22.000000-4,-6.000000-21.000000-6,-7.000000-34.000000-3,-6.000000-43.000000-4,-6.000000-44.000000-4,-6.000000-43.000000-2,-7.000000-23.000000 0,-6.000000 1.000000 4,-6.000000-1.000000 5,-6.000000 1.000000 4,-2.000000 13.000000 6,3.000000 29.000000 6,3.000000 28.000000 6,4.000000 28.000000 6,2.000000 23.000000 4,4.000000 19.000000 0,3.000000 19.000000 2,3.000000 19.000000 2,-1.000000 12.000000 3,-2.000000 6.000000 9,-3.000000 7.000000 8,-3.000000 6.000000 8,-6.000000 10.000000 7,-5.000000 17.000000 5,-7.000000 15.000000 4,-5.000000 16.000000 6,-6.000000 16.000000-1,-3.000000 20.000000-5,-3.000000 18.000000-7,-2.000000 20.000000-6,-3.000000 8.000000-4,1.000000 1.000000-3,-1.000000-1.000000-3,1.000000 1.000000-2,2.000000-7.000000-2,7.000000-12.000000 0,6.000000-13.000000-1,7.000000-12.000000 0,10.000000-38.000000-12,16.000000-62.000000-23,15.000000-63.000000-24,17.000000-62.000000-23,11.000000-30.000000-7,10.000000 3.000000 9,10.000000 3.000000 10,9.000000 4.000000 9,-2.000000 13.000000 8,-12.000000 26.000000 6,-13.000000 24.000000 6,-12.000000 26.000000 6</inkml:trace>
</inkml:ink>
</file>

<file path=ppt/ink/ink18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2"/>
    </inkml:context>
    <inkml:brush xml:id="br0">
      <inkml:brushProperty name="width" value="0.0233501195907593" units="cm"/>
      <inkml:brushProperty name="height" value="0.0233501195907593" units="cm"/>
      <inkml:brushProperty name="color" value="#F2395B"/>
      <inkml:brushProperty name="ignorePressure" value="0"/>
    </inkml:brush>
  </inkml:definitions>
  <inkml:trace contextRef="#ctx0" brushRef="#br0">63650.000000 39550.000000 628,'-19.000000'43.000000'6,"13.000000"-11.000000"15 ,12.000000-14.000000 13,13.000000-11.000000 13,13.000000-11.000000 4,17.000000-5.000000-8,15.000000-7.000000-6,16.000000-5.000000-8,7.000000-4.000000-4,1.000000 0.000000-2,-1.000000 0.000000-3,1.000000 0.000000-1,-6.000000 3.000000-6,-8.000000 6.000000-10,-10.000000 7.000000-7,-9.000000 6.000000-10,-9.000000 7.000000-5,-5.000000 10.000000 0,-7.000000 10.000000 0,-5.000000 9.000000-2,-4.000000 9.000000 2,0.000000 9.000000 3,0.000000 10.000000 2,0.000000 10.000000 3,1.000000 0.000000 2,4.000000-5.000000 4,3.000000-7.000000 2,3.000000-5.000000 4,3.000000-9.000000 2,3.000000-9.000000 5,3.000000-10.000000 2,4.000000-8.000000 5,5.000000-11.000000-1,10.000000-8.000000-3,10.000000-10.000000-3,9.000000-9.000000-3,7.000000-13.000000-6,7.000000-16.000000-10,6.000000-15.000000-9,7.000000-15.000000-9,-7.000000-1.000000-2,-19.000000 16.000000 5,-18.000000 15.000000 5,-19.000000 17.000000 4,-10.000000 5.000000-1,1.000000-3.000000-9,-1.000000-3.000000-9,1.000000-2.000000-8</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2"/>
    </inkml:context>
    <inkml:brush xml:id="br0">
      <inkml:brushProperty name="width" value="0.0223395079374313" units="cm"/>
      <inkml:brushProperty name="height" value="0.0223395079374313" units="cm"/>
      <inkml:brushProperty name="color" value="#F2395B"/>
      <inkml:brushProperty name="ignorePressure" value="0"/>
    </inkml:brush>
  </inkml:definitions>
  <inkml:trace contextRef="#ctx0" brushRef="#br0">66850.000000 37950.000000 656,'23.000000'26.000000'39,"-3.000000"4.000000"-7 ,-3.000000 3.000000-5,-2.000000 3.000000-6,-3.000000 6.000000-2,1.000000 9.000000 1,-1.000000 10.000000 1,1.000000 10.000000 1,-3.000000 11.000000-1,-2.000000 17.000000-3,-3.000000 15.000000-2,-3.000000 16.000000-4,-6.000000 16.000000-1,-5.000000 20.000000 2,-7.000000 18.000000 1,-5.000000 20.000000 1,-6.000000-1.000000-2,-3.000000-19.000000-5,-3.000000-18.000000-7,-2.000000-19.000000-4,0.000000-19.000000-7,7.000000-19.000000-6,6.000000-18.000000-7,7.000000-19.000000-7</inkml:trace>
</inkml:ink>
</file>

<file path=ppt/ink/ink18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2"/>
    </inkml:context>
    <inkml:brush xml:id="br0">
      <inkml:brushProperty name="width" value="0.0222790874540806" units="cm"/>
      <inkml:brushProperty name="height" value="0.0222790874540806" units="cm"/>
      <inkml:brushProperty name="color" value="#F2395B"/>
      <inkml:brushProperty name="ignorePressure" value="0"/>
    </inkml:brush>
  </inkml:definitions>
  <inkml:trace contextRef="#ctx0" brushRef="#br0">67500.000000 39500.000000 658,'-18.000000'128.000000'5,"17.000000"6.000000"11 ,15.000000 7.000000 11,16.000000 6.000000 11,7.000000-10.000000 5,1.000000-24.000000 0,-1.000000-26.000000 0,1.000000-24.000000-1,-3.000000-17.000000-4,-2.000000-5.000000-12,-3.000000-7.000000-10,-3.000000-5.000000-11</inkml:trace>
</inkml:ink>
</file>

<file path=ppt/ink/ink18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3"/>
    </inkml:context>
    <inkml:brush xml:id="br0">
      <inkml:brushProperty name="width" value="0.0204058699309826" units="cm"/>
      <inkml:brushProperty name="height" value="0.0204058699309826" units="cm"/>
      <inkml:brushProperty name="color" value="#F2395B"/>
      <inkml:brushProperty name="ignorePressure" value="0"/>
    </inkml:brush>
  </inkml:definitions>
  <inkml:trace contextRef="#ctx0" brushRef="#br0">69650.000000 37550.000000 718,'-94.000000'4.000000'-1,"13.000000"10.000000"-4 ,12.000000 10.000000-3,13.000000 9.000000-3,7.000000 6.000000 5,4.000000 3.000000 15,3.000000 3.000000 15,3.000000 4.000000 14,4.000000 5.000000 4,7.000000 10.000000-7,6.000000 10.000000-6,7.000000 9.000000-7,4.000000 4.000000-5,3.000000 1.000000-3,3.000000-1.000000-2,4.000000 1.000000-3,1.000000-4.000000-1,0.000000-6.000000 0,0.000000-6.000000 0,0.000000-6.000000 0,0.000000-7.000000 0,0.000000-6.000000-1,0.000000-6.000000-1,0.000000-6.000000-1,0.000000-6.000000-2,0.000000-2.000000-3,0.000000-3.000000-1,0.000000-3.000000-3,-2.000000-4.000000-1,-3.000000-3.000000 1,-3.000000-3.000000 0,-2.000000-2.000000 1,-5.000000-8.000000-10,-2.000000-8.000000-21,-3.000000-10.000000-20,-3.000000-9.000000-22</inkml:trace>
</inkml:ink>
</file>

<file path=ppt/ink/ink184.xml><?xml version="1.0" encoding="utf-8"?>
<inkml:ink xmlns:inkml="http://www.w3.org/2003/InkML">
  <annotation type="ScanImages2ExtractSignatures">1</annotation>
  <annotation type="ScanImagesWidth">-2084787808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3"/>
    </inkml:context>
    <inkml:brush xml:id="br0">
      <inkml:brushProperty name="width" value="0.0273902118206024" units="cm"/>
      <inkml:brushProperty name="height" value="0.0273902118206024" units="cm"/>
      <inkml:brushProperty name="color" value="#F2395B"/>
      <inkml:brushProperty name="ignorePressure" value="0"/>
    </inkml:brush>
  </inkml:definitions>
  <inkml:trace contextRef="#ctx0" brushRef="#br0">67600.000000 37750.000000 535,'-13.000000'20.000000'3,"26.000000"-9.000000"5 ,24.000000-10.000000 5,26.000000-8.000000 6,18.000000-9.000000 2,13.000000-6.000000 1,12.000000-6.000000 0,13.000000-6.000000 0,9.000000-4.000000-1,6.000000 1.000000-2,7.000000-1.000000-2,6.000000 1.000000-1,-2.000000 1.000000-2,-9.000000 3.000000 1,-10.000000 3.000000-2,-8.000000 4.000000 1,-14.000000 4.000000-3,-15.000000 6.000000-5,-15.000000 7.000000-6,-16.000000 6.000000-4,-13.000000 6.000000-2,-9.000000 6.000000 1,-10.000000 7.000000 1,-8.000000 6.000000 1,-9.000000 9.000000 2,-6.000000 13.000000 1,-6.000000 12.000000 3,-6.000000 13.000000 2,-9.000000 9.000000 1,-8.000000 6.000000 0,-10.000000 7.000000 1,-9.000000 6.000000 0,-5.000000 7.000000 1,0.000000 10.000000 0,0.000000 10.000000 2,0.000000 9.000000 0,-2.000000 12.000000 1,-3.000000 16.000000-1,-3.000000 15.000000-1,-2.000000 17.000000-1,-3.000000 10.000000 0,1.000000 6.000000 0,-1.000000 7.000000-2,1.000000 6.000000 1,4.000000-5.000000-1,9.000000-16.000000 0,10.000000-15.000000 1,10.000000-15.000000 0,7.000000-14.000000 0,6.000000-8.000000 0,7.000000-10.000000-1,6.000000-9.000000 1,3.000000-7.000000-2,0.000000-3.000000 0,0.000000-3.000000-2,0.000000-2.000000-1,0.000000-8.000000 0,0.000000-8.000000 0,0.000000-10.000000-1,0.000000-9.000000 0,0.000000-10.000000 0,0.000000-9.000000-4,0.000000-10.000000-3,0.000000-8.000000-2,1.000000-20.000000-10,4.000000-28.000000-18,3.000000-28.000000-17,3.000000-27.000000-18,1.000000-15.000000-1,1.000000 0.000000 13,-1.000000 0.000000 14,1.000000 0.000000 13,-1.000000 4.000000 7,1.000000 10.000000-1,-1.000000 10.000000-1,1.000000 9.000000-1</inkml:trace>
</inkml:ink>
</file>

<file path=ppt/ink/ink185.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4"/>
    </inkml:context>
    <inkml:brush xml:id="br0">
      <inkml:brushProperty name="width" value="0.0220245700329542" units="cm"/>
      <inkml:brushProperty name="height" value="0.0220245700329542" units="cm"/>
      <inkml:brushProperty name="color" value="#F2395B"/>
      <inkml:brushProperty name="ignorePressure" value="0"/>
    </inkml:brush>
  </inkml:definitions>
  <inkml:trace contextRef="#ctx0" brushRef="#br0">70100.000000 38200.000000 665,'26.000000'-46.000000'3,"4.000000"10.000000"4 ,3.000000 10.000000 5,3.000000 9.000000 6,7.000000 6.000000 3,14.000000 3.000000 3,11.000000 3.000000 2,14.000000 4.000000 4,5.000000-1.000000 0,1.000000-3.000000-1,-1.000000-3.000000-3,1.000000-2.000000-2,-1.000000-1.000000-2,1.000000 3.000000-3,-1.000000 3.000000-4,1.000000 4.000000-2,-4.000000-1.000000-4,-6.000000-3.000000-4,-6.000000-3.000000-3,-6.000000-2.000000-5,-9.000000-3.000000-5,-8.000000 1.000000-5,-10.000000-1.000000-6,-9.000000 1.000000-5,-12.000000-1.000000-9,-11.000000 1.000000-13,-14.000000-1.000000-11,-11.000000 1.000000-11</inkml:trace>
</inkml:ink>
</file>

<file path=ppt/ink/ink186.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4"/>
    </inkml:context>
    <inkml:brush xml:id="br0">
      <inkml:brushProperty name="width" value="0.0226986482739449" units="cm"/>
      <inkml:brushProperty name="height" value="0.0226986482739449" units="cm"/>
      <inkml:brushProperty name="color" value="#F2395B"/>
      <inkml:brushProperty name="ignorePressure" value="0"/>
    </inkml:brush>
  </inkml:definitions>
  <inkml:trace contextRef="#ctx0" brushRef="#br0">71300.000000 38100.000000 646,'-27.000000'32.000000'0,"-3.000000"17.000000"0 ,-3.000000 15.000000 0,-2.000000 16.000000 0,-3.000000 12.000000 4,1.000000 9.000000 9,-1.000000 10.000000 9,1.000000 10.000000 8,2.000000 8.000000 4,7.000000 10.000000 1,6.000000 10.000000 0,7.000000 9.000000-1,4.000000 4.000000-1,3.000000 1.000000-6,3.000000-1.000000-3,4.000000 1.000000-5,1.000000-7.000000-4,0.000000-12.000000-3,0.000000-13.000000-3,0.000000-12.000000-4,-2.000000-15.000000-3,-3.000000-15.000000-2,-3.000000-15.000000-2,-2.000000-16.000000-3,-5.000000-18.000000-12,-2.000000-18.000000-24,-3.000000-19.000000-22,-3.000000-18.000000-24</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5"/>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73850.000000 37150.000000 1000,'-25.000000'54.000000'0,"0.000000"10.000000"0 ,0.000000 10.000000 0,0.000000 9.000000 0,-13.000000 18.000000-7,-24.000000 29.000000-11,-26.000000 28.000000-12,-24.000000 28.000000-12,-13.000000 15.000000 3,0.000000 4.000000 22,0.000000 3.000000 21,0.000000 3.000000 20,-2.000000 9.000000 9,-3.000000 16.000000-5,-3.000000 15.000000-4,-2.000000 17.000000-4,-5.000000-4.000000-7,-2.000000-22.000000-10,-3.000000-22.000000-8,-3.000000-21.000000-10,7.000000-26.000000-4,19.000000-28.000000 1,19.000000-28.000000 0,19.000000-27.000000 0,13.000000-20.000000 0,10.000000-9.000000-1,10.000000-10.000000-1,9.000000-8.000000-2</inkml:trace>
</inkml:ink>
</file>

<file path=ppt/ink/ink18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6"/>
    </inkml:context>
    <inkml:brush xml:id="br0">
      <inkml:brushProperty name="width" value="0.0178080424666405" units="cm"/>
      <inkml:brushProperty name="height" value="0.0178080424666405" units="cm"/>
      <inkml:brushProperty name="color" value="#F2395B"/>
      <inkml:brushProperty name="ignorePressure" value="0"/>
    </inkml:brush>
  </inkml:definitions>
  <inkml:trace contextRef="#ctx0" brushRef="#br0">75000.000000 38050.000000 823,'-46.000000'0.000000'0,"10.000000"0.000000"0 ,10.000000 0.000000 0,9.000000 0.000000 0,-2.000000 4.000000 1,-12.000000 10.000000 2,-13.000000 10.000000 3,-12.000000 9.000000 1,-7.000000 9.000000 2,1.000000 9.000000-1,-1.000000 10.000000 1,1.000000 10.000000-1,2.000000 7.000000 1,7.000000 6.000000 1,6.000000 7.000000 1,7.000000 6.000000 2,5.000000 10.000000 0,7.000000 17.000000-1,6.000000 15.000000-1,7.000000 16.000000 0,4.000000 2.000000-1,3.000000-8.000000-3,3.000000-10.000000-1,4.000000-9.000000-2,5.000000-13.000000-1,10.000000-16.000000-1,10.000000-15.000000 0,9.000000-15.000000 0,6.000000-17.000000-5,3.000000-15.000000-8,3.000000-15.000000-8,4.000000-16.000000-8,2.000000-8.000000-6,4.000000 0.000000-1,3.000000 0.000000-2,3.000000 0.000000-2,-5.000000-4.000000 1,-12.000000-5.000000 6,-13.000000-7.000000 4,-12.000000-5.000000 5</inkml:trace>
</inkml:ink>
</file>

<file path=ppt/ink/ink189.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6"/>
    </inkml:context>
    <inkml:brush xml:id="br0">
      <inkml:brushProperty name="width" value="0.0166443604975939" units="cm"/>
      <inkml:brushProperty name="height" value="0.0166443604975939" units="cm"/>
      <inkml:brushProperty name="color" value="#F2395B"/>
      <inkml:brushProperty name="ignorePressure" value="0"/>
    </inkml:brush>
  </inkml:definitions>
  <inkml:trace contextRef="#ctx0" brushRef="#br0">75500.000000 38550.000000 881,'0.000000'70.000000'-4,"0.000000"-9.000000"2 ,0.000000-10.000000 2,0.000000-8.000000 3,0.000000-1.000000 4,0.000000 9.000000 7,0.000000 10.000000 7,0.000000 10.000000 6,0.000000 5.000000-1,0.000000 4.000000-8,0.000000 3.000000-9,0.000000 3.000000-10,0.000000-2.000000-3,0.000000-6.000000-2,0.000000-6.000000 0,0.000000-6.000000-1,1.000000-9.000000-5,4.000000-8.000000-6,3.000000-10.000000-9,3.000000-9.000000-7,1.000000-9.000000-3,1.000000-5.000000 3,-1.000000-7.000000 2,1.000000-5.000000 3</inkml:trace>
</inkml:ink>
</file>

<file path=ppt/ink/ink19.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38"/>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20350.000000 17050.000000 1000,'-44.000000'23.000000'-6,"13.000000"-3.000000"-10 ,12.000000-3.000000-10,13.000000-2.000000-11,4.000000-3.000000-1,-3.000000 1.000000 6,-3.000000-1.000000 8,-2.000000 1.000000 7,-1.000000-1.000000 4,3.000000 1.000000 3,3.000000-1.000000 2,4.000000 1.000000 3</inkml:trace>
</inkml:ink>
</file>

<file path=ppt/ink/ink190.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6"/>
    </inkml:context>
    <inkml:brush xml:id="br0">
      <inkml:brushProperty name="width" value="0.0171354338526726" units="cm"/>
      <inkml:brushProperty name="height" value="0.0171354338526726" units="cm"/>
      <inkml:brushProperty name="color" value="#F2395B"/>
      <inkml:brushProperty name="ignorePressure" value="0"/>
    </inkml:brush>
  </inkml:definitions>
  <inkml:trace contextRef="#ctx0" brushRef="#br0">75950.000000 39300.000000 855,'21.000000'3.000000'0,"-5.000000"6.000000"0 ,-7.000000 7.000000 0,-5.000000 6.000000 0,-4.000000 6.000000 0,0.000000 6.000000 0,0.000000 7.000000 0,0.000000 6.000000 0,0.000000 3.000000 3,0.000000 0.000000 6,0.000000 0.000000 6,0.000000 0.000000 6,1.000000-4.000000 2,4.000000-5.000000-2,3.000000-7.000000-1,3.000000-5.000000-2,3.000000-8.000000-6,3.000000-5.000000-10,3.000000-7.000000-8,4.000000-5.000000-11,-1.000000-8.000000-9,-3.000000-5.000000-9,-3.000000-7.000000-8,-2.000000-5.000000-10</inkml:trace>
</inkml:ink>
</file>

<file path=ppt/ink/ink19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7"/>
    </inkml:context>
    <inkml:brush xml:id="br0">
      <inkml:brushProperty name="width" value="0.0181715283542871" units="cm"/>
      <inkml:brushProperty name="height" value="0.0181715283542871" units="cm"/>
      <inkml:brushProperty name="color" value="#F2395B"/>
      <inkml:brushProperty name="ignorePressure" value="0"/>
    </inkml:brush>
  </inkml:definitions>
  <inkml:trace contextRef="#ctx0" brushRef="#br0">77200.000000 38200.000000 807,'4.000000'46.000000'28,"10.000000"-5.000000"-9 ,10.000000-7.000000-7,9.000000-5.000000-9,4.000000-6.000000 0,1.000000-3.000000 6,-1.000000-3.000000 6,1.000000-2.000000 7,-6.000000-1.000000 0,-8.000000 3.000000-4,-10.000000 3.000000-4,-9.000000 4.000000-5,-7.000000 1.000000-3,-3.000000 0.000000-4,-3.000000 0.000000-4,-2.000000 0.000000-3,-5.000000 0.000000-2,-2.000000 0.000000-1,-3.000000 0.000000 0,-3.000000 0.000000-1,-1.000000 1.000000 0,4.000000 4.000000 1,3.000000 3.000000 0,3.000000 3.000000 1,6.000000 1.000000 1,9.000000 1.000000 1,10.000000-1.000000 2,10.000000 1.000000 1,7.000000-1.000000 1,6.000000 1.000000 1,7.000000-1.000000 0,6.000000 1.000000 1,-2.000000-1.000000 1,-9.000000 1.000000 0,-10.000000-1.000000-1,-8.000000 1.000000 1,-8.000000 1.000000 0,-2.000000 3.000000 2,-3.000000 3.000000 0,-3.000000 4.000000 2,-9.000000 2.000000 2,-11.000000 4.000000 2,-14.000000 3.000000 2,-11.000000 3.000000 3,-7.000000-2.000000-2,0.000000-6.000000-3,0.000000-6.000000-5,0.000000-6.000000-4,1.000000-7.000000-3,4.000000-6.000000-3,3.000000-6.000000-3,3.000000-6.000000-3,10.000000-7.000000-7,20.000000-6.000000-9,18.000000-6.000000-10,20.000000-6.000000-10,5.000000-6.000000-2,-6.000000-2.000000 7,-6.000000-3.000000 6,-6.000000-3.000000 7</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7"/>
    </inkml:context>
    <inkml:brush xml:id="br0">
      <inkml:brushProperty name="width" value="0.0193218868225813" units="cm"/>
      <inkml:brushProperty name="height" value="0.0193218868225813" units="cm"/>
      <inkml:brushProperty name="color" value="#F2395B"/>
      <inkml:brushProperty name="ignorePressure" value="0"/>
    </inkml:brush>
  </inkml:definitions>
  <inkml:trace contextRef="#ctx0" brushRef="#br0">78050.000000 39050.000000 759,'28.000000'0.000000'63,"6.000000"0.000000"-12 ,7.000000 0.000000-12,6.000000 0.000000-11,4.000000-2.000000-9,4.000000-3.000000-3,3.000000-3.000000-4,3.000000-2.000000-5,-1.000000-3.000000-3,-2.000000 1.000000-2,-3.000000-1.000000-4,-3.000000 1.000000-2,-2.000000-4.000000-6,0.000000-6.000000-9,0.000000-6.000000-7,0.000000-6.000000-9</inkml:trace>
</inkml:ink>
</file>

<file path=ppt/ink/ink19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7"/>
    </inkml:context>
    <inkml:brush xml:id="br0">
      <inkml:brushProperty name="width" value="0.019347071647644" units="cm"/>
      <inkml:brushProperty name="height" value="0.019347071647644" units="cm"/>
      <inkml:brushProperty name="color" value="#F2395B"/>
      <inkml:brushProperty name="ignorePressure" value="0"/>
    </inkml:brush>
  </inkml:definitions>
  <inkml:trace contextRef="#ctx0" brushRef="#br0">79550.000000 37650.000000 758,'-22.000000'25.000000'1,"6.000000"0.000000"5 ,7.000000 0.000000 2,6.000000 0.000000 4,4.000000 7.000000 4,4.000000 17.000000 5,3.000000 15.000000 3,3.000000 16.000000 4,-1.000000 10.000000 1,-2.000000 7.000000-4,-3.000000 6.000000-4,-3.000000 7.000000-3,-2.000000 4.000000-4,0.000000 3.000000-3,0.000000 3.000000-5,0.000000 4.000000-4,-4.000000-3.000000-4,-5.000000-5.000000-4,-7.000000-7.000000-3,-5.000000-5.000000-4,-1.000000-14.000000 0,6.000000-18.000000 1,7.000000-19.000000 3,6.000000-18.000000 2,3.000000-18.000000-6,0.000000-16.000000-12,0.000000-15.000000-13,0.000000-15.000000-13,3.000000-7.000000-2,6.000000 3.000000 9,7.000000 3.000000 8,6.000000 4.000000 9</inkml:trace>
</inkml:ink>
</file>

<file path=ppt/ink/ink19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7"/>
    </inkml:context>
    <inkml:brush xml:id="br0">
      <inkml:brushProperty name="width" value="0.0166054107248783" units="cm"/>
      <inkml:brushProperty name="height" value="0.0166054107248783" units="cm"/>
      <inkml:brushProperty name="color" value="#F2395B"/>
      <inkml:brushProperty name="ignorePressure" value="0"/>
    </inkml:brush>
  </inkml:definitions>
  <inkml:trace contextRef="#ctx0" brushRef="#br0">80100.000000 38600.000000 883,'0.000000'26.000000'1,"0.000000"4.000000"2 ,0.000000 3.000000 2,0.000000 3.000000 3,0.000000 1.000000 1,0.000000 1.000000-1,0.000000-1.000000 0,0.000000 1.000000 0,0.000000-1.000000 0,0.000000 1.000000 2,0.000000-1.000000 1,0.000000 1.000000 2,3.000000-3.000000-2,6.000000-2.000000-3,7.000000-3.000000-3,6.000000-3.000000-5,4.000000-9.000000-5,4.000000-11.000000-11,3.000000-14.000000-9,3.000000-11.000000-11,-1.000000-7.000000-3,-2.000000 0.000000 1,-3.000000 0.000000 2,-3.000000 0.000000 1</inkml:trace>
</inkml:ink>
</file>

<file path=ppt/ink/ink19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8"/>
    </inkml:context>
    <inkml:brush xml:id="br0">
      <inkml:brushProperty name="width" value="0.019563689827919" units="cm"/>
      <inkml:brushProperty name="height" value="0.019563689827919" units="cm"/>
      <inkml:brushProperty name="color" value="#F2395B"/>
      <inkml:brushProperty name="ignorePressure" value="0"/>
    </inkml:brush>
  </inkml:definitions>
  <inkml:trace contextRef="#ctx0" brushRef="#br0">81100.000000 37200.000000 749,'-46.000000'3.000000'4,"10.000000"6.000000"7 ,10.000000 7.000000 6,9.000000 6.000000 9,4.000000 7.000000 1,1.000000 10.000000-1,-1.000000 10.000000-3,1.000000 9.000000-2,1.000000 9.000000-3,3.000000 9.000000-5,3.000000 10.000000-5,4.000000 10.000000-5,2.000000 0.000000-2,4.000000-5.000000 2,3.000000-7.000000 2,3.000000-5.000000 1,6.000000-8.000000 1,9.000000-5.000000 0,10.000000-7.000000 0,10.000000-5.000000 0,7.000000-8.000000-2,6.000000-5.000000-1,7.000000-7.000000-3,6.000000-5.000000-1,1.000000-8.000000-4,-3.000000-5.000000-4,-3.000000-7.000000-4,-2.000000-5.000000-4,-5.000000-11.000000-4,-2.000000-11.000000-3,-3.000000-14.000000-2,-3.000000-11.000000-4,-4.000000-11.000000-2,-3.000000-5.000000-3,-3.000000-7.000000-3,-2.000000-5.000000-3,-8.000000-4.000000 2,-8.000000 0.000000 7,-10.000000 0.000000 7,-9.000000 0.000000 7,-7.000000 6.000000 4,-3.000000 13.000000 3,-3.000000 12.000000 3,-2.000000 13.000000 3</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8"/>
    </inkml:context>
    <inkml:brush xml:id="br0">
      <inkml:brushProperty name="width" value="0.0208547860383987" units="cm"/>
      <inkml:brushProperty name="height" value="0.0208547860383987" units="cm"/>
      <inkml:brushProperty name="color" value="#F2395B"/>
      <inkml:brushProperty name="ignorePressure" value="0"/>
    </inkml:brush>
  </inkml:definitions>
  <inkml:trace contextRef="#ctx0" brushRef="#br0">81900.000000 37350.000000 703,'-30.000000'6.000000'1,"-9.000000"13.000000"5 ,-10.000000 12.000000 2,-8.000000 13.000000 4,-3.000000 9.000000 3,7.000000 6.000000 2,6.000000 7.000000 3,7.000000 6.000000 2,4.000000 7.000000 1,3.000000 10.000000 1,3.000000 10.000000-1,4.000000 9.000000 1,-1.000000 7.000000-1,-3.000000 7.000000-4,-3.000000 6.000000-2,-2.000000 7.000000-4,-3.000000 4.000000-3,1.000000 3.000000-1,-1.000000 3.000000-4,1.000000 4.000000-1,2.000000-9.000000-3,7.000000-18.000000-1,6.000000-19.000000-1,7.000000-18.000000-1,2.000000-17.000000-4,1.000000-11.000000-6,-1.000000-14.000000-7,1.000000-11.000000-5,2.000000-17.000000-6,7.000000-18.000000-5,6.000000-19.000000-6,7.000000-18.000000-5,2.000000-9.000000 1,1.000000 4.000000 6,-1.000000 3.000000 7,1.000000 3.000000 6,-1.000000 1.000000 5,1.000000 1.000000 2,-1.000000-1.000000 3,1.000000 1.000000 2</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8"/>
    </inkml:context>
    <inkml:brush xml:id="br0">
      <inkml:brushProperty name="width" value="0.0237871427088976" units="cm"/>
      <inkml:brushProperty name="height" value="0.0237871427088976" units="cm"/>
      <inkml:brushProperty name="color" value="#F2395B"/>
      <inkml:brushProperty name="ignorePressure" value="0"/>
    </inkml:brush>
  </inkml:definitions>
  <inkml:trace contextRef="#ctx0" brushRef="#br0">81900.000000 37550.000000 616,'25.000000'-25.000000'0,"0.000000"0.000000"0 ,0.000000 0.000000 0,0.000000 0.000000 0,3.000000 3.000000 5,6.000000 6.000000 9,7.000000 7.000000 9,6.000000 6.000000 9,6.000000 4.000000 4,6.000000 4.000000-2,7.000000 3.000000-1,6.000000 3.000000-1,3.000000-1.000000-5,0.000000-2.000000-5,0.000000-3.000000-5,0.000000-3.000000-7,-4.000000-2.000000-4,-5.000000 0.000000-5,-7.000000 0.000000-4,-5.000000 0.000000-5,-8.000000 0.000000-2,-5.000000 0.000000 0,-7.000000 0.000000 1,-5.000000 0.000000-1,-14.000000 4.000000-4,-18.000000 10.000000-9,-19.000000 10.000000-9,-18.000000 9.000000-10,-9.000000 4.000000 1,4.000000 1.000000 12,3.000000-1.000000 10,3.000000 1.000000 11,3.000000 1.000000 8,3.000000 3.000000 7,3.000000 3.000000 4,4.000000 4.000000 7,-1.000000 5.000000 2,-3.000000 10.000000 1,-3.000000 10.000000-1,-2.000000 9.000000 0,-1.000000 4.000000 2,3.000000 1.000000 2,3.000000-1.000000 3,4.000000 1.000000 2,4.000000 4.000000 0,6.000000 9.000000-3,7.000000 10.000000-3,6.000000 10.000000-3,1.000000 4.000000-4,-3.000000 0.000000-5,-3.000000 0.000000-6,-2.000000 0.000000-5,-1.000000-8.000000-4,3.000000-16.000000-3,3.000000-15.000000-4,4.000000-15.000000-2,1.000000-14.000000-4,0.000000-8.000000-4,0.000000-10.000000-3,0.000000-9.000000-5,1.000000-16.000000-3,4.000000-22.000000-4,3.000000-22.000000-3,3.000000-21.000000-4,1.000000-12.000000 0,1.000000 1.000000 8,-1.000000-1.000000 5,1.000000 1.000000 6,-1.000000 1.000000 4,1.000000 3.000000 1,-1.000000 3.000000 1,1.000000 4.000000 1</inkml:trace>
</inkml:ink>
</file>

<file path=ppt/ink/ink19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8:58"/>
    </inkml:context>
    <inkml:brush xml:id="br0">
      <inkml:brushProperty name="width" value="0.0242391061037779" units="cm"/>
      <inkml:brushProperty name="height" value="0.0242391061037779" units="cm"/>
      <inkml:brushProperty name="color" value="#F2395B"/>
      <inkml:brushProperty name="ignorePressure" value="0"/>
    </inkml:brush>
  </inkml:definitions>
  <inkml:trace contextRef="#ctx0" brushRef="#br0">83550.000000 36550.000000 605,'26.000000'6.000000'1,"4.000000"13.000000"2 ,3.000000 12.000000 2,3.000000 13.000000 2,4.000000 15.000000 2,7.000000 19.000000 0,6.000000 19.000000 1,7.000000 19.000000 1,0.000000 13.000000 4,-2.000000 10.000000 6,-3.000000 10.000000 6,-3.000000 9.000000 7,-4.000000 1.000000 2,-3.000000-6.000000-3,-3.000000-6.000000-4,-2.000000-6.000000-3,-8.000000-4.000000-3,-8.000000 1.000000-4,-10.000000-1.000000-3,-9.000000 1.000000-4,-9.000000-4.000000-1,-5.000000-6.000000 0,-7.000000-6.000000 0,-5.000000-6.000000 0,-11.000000-7.000000-7,-11.000000-6.000000-14,-14.000000-6.000000-15,-11.000000-6.000000-14,-3.000000-13.000000-11,10.000000-19.000000-7,10.000000-18.000000-7,9.000000-19.000000-8</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27"/>
    </inkml:context>
    <inkml:brush xml:id="br0">
      <inkml:brushProperty name="width" value="0.0206503365188837" units="cm"/>
      <inkml:brushProperty name="height" value="0.0206503365188837" units="cm"/>
      <inkml:brushProperty name="color" value="#F2395B"/>
      <inkml:brushProperty name="ignorePressure" value="0"/>
    </inkml:brush>
  </inkml:definitions>
  <inkml:trace contextRef="#ctx0" brushRef="#br0">49450.000000 50900.000000 710,'257.000000'20.000000'98,"-33.000000"-9.000000"-21 ,-35.000000-10.000000-22,-34.000000-8.000000-20,-9.000000-9.000000-17,20.000000-6.000000-12,18.000000-6.000000-10,20.000000-6.000000-13,-12.000000-1.000000-3,-41.000000 7.000000 5,-40.000000 6.000000 3,-40.000000 7.000000 5,-11.000000 0.000000 2,23.000000-2.000000 3,22.000000-3.000000 2,22.000000-3.000000 2,12.000000-4.000000-3,3.000000-3.000000-5,3.000000-3.000000-5,4.000000-2.000000-7,-10.000000 0.000000-6,-22.000000 7.000000-6,-22.000000 6.000000-7,-21.000000 7.000000-6,-18.000000 2.000000-1,-12.000000 1.000000 6,-13.000000-1.000000 5,-12.000000 1.000000 7,-9.000000-1.000000 5,-2.000000 1.000000 4,-3.000000-1.000000 6,-3.000000 1.000000 4,-4.000000-1.000000 2,-3.000000 1.000000 2,-3.000000-1.000000 1,-2.000000 1.000000 0</inkml:trace>
</inkml:ink>
</file>

<file path=ppt/ink/ink2.xml><?xml version="1.0" encoding="utf-8"?>
<inkml:ink xmlns:inkml="http://www.w3.org/2003/InkML">
  <annotation type="ScanImages2ExtractSignatures">1</annotation>
  <annotation type="ScanImagesWidth">339774437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28"/>
    </inkml:context>
    <inkml:brush xml:id="br0">
      <inkml:brushProperty name="width" value="0.0184686053544283" units="cm"/>
      <inkml:brushProperty name="height" value="0.0184686053544283" units="cm"/>
      <inkml:brushProperty name="color" value="#F2395B"/>
      <inkml:brushProperty name="ignorePressure" value="0"/>
    </inkml:brush>
  </inkml:definitions>
  <inkml:trace contextRef="#ctx0" brushRef="#br0">11950.000000 15900.000000 794,'46.000000'0.000000'24,"-5.000000"0.000000"-2 ,-7.000000 0.000000-2,-5.000000 0.000000-2,-3.000000 0.000000-1,4.000000 0.000000 2,3.000000 0.000000-1,3.000000 0.000000 2,3.000000-4.000000-2,3.000000-5.000000-5,3.000000-7.000000-3,4.000000-5.000000-3,-4.000000-4.000000-9,-9.000000 0.000000-10,-10.000000 0.000000-10,-8.000000 0.000000-11</inkml:trace>
</inkml:ink>
</file>

<file path=ppt/ink/ink20.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39"/>
    </inkml:context>
    <inkml:brush xml:id="br0">
      <inkml:brushProperty name="width" value="0.0236813519150019" units="cm"/>
      <inkml:brushProperty name="height" value="0.0236813519150019" units="cm"/>
      <inkml:brushProperty name="color" value="#F2395B"/>
      <inkml:brushProperty name="ignorePressure" value="0"/>
    </inkml:brush>
  </inkml:definitions>
  <inkml:trace contextRef="#ctx0" brushRef="#br0">21150.000000 16450.000000 619,'23.000000'0.000000'-1,"-3.000000"0.000000"0 ,-3.000000 0.000000 0,-2.000000 0.000000-2,-5.000000 3.000000 5,-2.000000 6.000000 6,-3.000000 7.000000 9,-3.000000 6.000000 6,-9.000000 7.000000 4,-11.000000 10.000000-3,-14.000000 10.000000-1,-11.000000 9.000000-3,-6.000000 7.000000-1,4.000000 7.000000-4,3.000000 6.000000-1,3.000000 7.000000-2,-7.000000 16.000000-3,-15.000000 29.000000 0,-15.000000 28.000000-1,-16.000000 28.000000 0,-8.000000 10.000000-2,0.000000-5.000000-2,0.000000-7.000000-2,0.000000-5.000000-2,3.000000-14.000000-2,6.000000-18.000000-3,7.000000-19.000000-2,6.000000-18.000000-2,7.000000-20.000000-2,10.000000-18.000000-2,10.000000-19.000000 0,9.000000-18.000000-1,7.000000-20.000000-1,7.000000-18.000000 2,6.000000-19.000000 0,7.000000-18.000000 1,13.000000-21.000000-2,22.000000-22.000000-6,22.000000-22.000000-4,23.000000-21.000000-6,14.000000-12.000000 0,10.000000 1.000000 1,10.000000-1.000000 3,9.000000 1.000000 3,1.000000 12.000000 3,-6.000000 25.000000 4,-6.000000 25.000000 5,-6.000000 25.000000 5,-10.000000 26.000000 6,-12.000000 29.000000 10,-13.000000 28.000000 8,-12.000000 28.000000 9,-10.000000 21.000000 6,-6.000000 17.000000 1,-6.000000 15.000000 2,-6.000000 16.000000 3,-6.000000 9.000000-1,-2.000000 3.000000 0,-3.000000 3.000000-2,-3.000000 4.000000 0,-1.000000-3.000000-3,4.000000-5.000000-3,3.000000-7.000000-4,3.000000-5.000000-3,1.000000-4.000000-4,1.000000 0.000000-4,-1.000000 0.000000-5,1.000000 0.000000-4,-1.000000-7.000000-2,1.000000-11.000000-3,-1.000000-14.000000-1,1.000000-11.000000-1,-3.000000-14.000000-5,-2.000000-11.000000-9,-3.000000-14.000000-10,-3.000000-11.000000-8,-2.000000-18.000000-9,0.000000-22.000000-6,0.000000-22.000000-7,0.000000-21.000000-6,1.000000-10.000000 1,4.000000 3.000000 11,3.000000 3.000000 10,3.000000 4.000000 11</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28"/>
    </inkml:context>
    <inkml:brush xml:id="br0">
      <inkml:brushProperty name="width" value="0.0226475615054369" units="cm"/>
      <inkml:brushProperty name="height" value="0.0226475615054369" units="cm"/>
      <inkml:brushProperty name="color" value="#F2395B"/>
      <inkml:brushProperty name="ignorePressure" value="0"/>
    </inkml:brush>
  </inkml:definitions>
  <inkml:trace contextRef="#ctx0" brushRef="#br0">52000.000000 49300.000000 647,'-24.000000'0.000000'0,"4.000000"0.000000"0 ,3.000000 0.000000-1,3.000000 0.000000 0,3.000000-2.000000-2,3.000000-3.000000-6,3.000000-3.000000-5,4.000000-2.000000-6,-1.000000-1.000000 1,-3.000000 3.000000 4,-3.000000 3.000000 6,-2.000000 4.000000 4,0.000000 2.000000 4,7.000000 4.000000 2,6.000000 3.000000 2,7.000000 3.000000 2,5.000000 1.000000 2,7.000000 1.000000 2,6.000000-1.000000 1,7.000000 1.000000 2,5.000000 2.000000 1,7.000000 7.000000-2,6.000000 6.000000-1,7.000000 7.000000-2,5.000000 4.000000 1,7.000000 3.000000 1,6.000000 3.000000 3,7.000000 4.000000 2,5.000000-3.000000 1,7.000000-5.000000-2,6.000000-7.000000 0,7.000000-5.000000-1,2.000000-6.000000-1,1.000000-3.000000-1,-1.000000-3.000000-1,1.000000-2.000000-1,-3.000000-5.000000 0,-2.000000-2.000000-1,-3.000000-3.000000-1,-3.000000-3.000000 0,-6.000000-1.000000-1,-5.000000 4.000000 0,-7.000000 3.000000 0,-5.000000 3.000000-1,-11.000000 3.000000-1,-11.000000 3.000000-2,-14.000000 3.000000-1,-11.000000 4.000000-3,-12.000000 4.000000 0,-9.000000 6.000000 2,-10.000000 7.000000 1,-8.000000 6.000000 2,-14.000000 7.000000 0,-15.000000 10.000000 0,-15.000000 10.000000-1,-16.000000 9.000000 1,-13.000000 4.000000 1,-9.000000 1.000000 4,-10.000000-1.000000 2,-8.000000 1.000000 4,-9.000000-3.000000 0,-6.000000-2.000000 0,-6.000000-3.000000-1,-6.000000-3.000000-1,-4.000000-2.000000 0,1.000000 0.000000 0,-1.000000 0.000000-1,1.000000 0.000000 1,4.000000-4.000000-5,9.000000-5.000000-12,10.000000-7.000000-11,10.000000-5.000000-11,11.000000-6.000000-3,17.000000-3.000000 3,15.000000-3.000000 4,16.000000-2.000000 3</inkml:trace>
</inkml:ink>
</file>

<file path=ppt/ink/ink20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29"/>
    </inkml:context>
    <inkml:brush xml:id="br0">
      <inkml:brushProperty name="width" value="0.0205019600689411" units="cm"/>
      <inkml:brushProperty name="height" value="0.0205019600689411" units="cm"/>
      <inkml:brushProperty name="color" value="#F2395B"/>
      <inkml:brushProperty name="ignorePressure" value="0"/>
    </inkml:brush>
  </inkml:definitions>
  <inkml:trace contextRef="#ctx0" brushRef="#br0">57900.000000 47600.000000 715,'-21.000000'-18.000000'4,"10.000000"17.000000"8 ,10.000000 15.000000 7,9.000000 16.000000 9,6.000000 4.000000 1,3.000000-6.000000-4,3.000000-6.000000-3,4.000000-6.000000-5,1.000000-4.000000-3,0.000000 1.000000-5,0.000000-1.000000-4,0.000000 1.000000-5,-2.000000-1.000000-1,-3.000000 1.000000 1,-3.000000-1.000000 0,-2.000000 1.000000 2,0.000000-3.000000 0,7.000000-2.000000 1,6.000000-3.000000 0,7.000000-3.000000 1,5.000000-1.000000 1,7.000000 4.000000 0,6.000000 3.000000 1,7.000000 3.000000 2,7.000000-1.000000-1,9.000000-2.000000 1,10.000000-3.000000 1,10.000000-3.000000-1,7.000000-10.000000 1,6.000000-16.000000-2,7.000000-15.000000 0,6.000000-15.000000-2,1.000000-9.000000-2,-3.000000 1.000000-3,-3.000000-1.000000-4,-2.000000 1.000000-5,-12.000000 4.000000-1,-19.000000 9.000000-2,-18.000000 10.000000 0,-19.000000 10.000000-2,-13.000000 5.000000-4,-6.000000 4.000000-6,-6.000000 3.000000-6,-6.000000 3.000000-8,-7.000000 3.000000-2,-6.000000 3.000000 2,-6.000000 3.000000 2,-6.000000 4.000000 1,-6.000000-1.000000 3,-2.000000-3.000000 6,-3.000000-3.000000 5,-3.000000-2.000000 4</inkml:trace>
</inkml:ink>
</file>

<file path=ppt/ink/ink202.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29"/>
    </inkml:context>
    <inkml:brush xml:id="br0">
      <inkml:brushProperty name="width" value="0.019721232354641" units="cm"/>
      <inkml:brushProperty name="height" value="0.019721232354641" units="cm"/>
      <inkml:brushProperty name="color" value="#F2395B"/>
      <inkml:brushProperty name="ignorePressure" value="0"/>
    </inkml:brush>
  </inkml:definitions>
  <inkml:trace contextRef="#ctx0" brushRef="#br0">59200.000000 46400.000000 743,'-24.000000'0.000000'0,"4.000000"0.000000"0 ,3.000000 0.000000 0,3.000000 0.000000 0,-1.000000 1.000000 1,-2.000000 4.000000 0,-3.000000 3.000000 1,-3.000000 3.000000 1,1.000000 9.000000 2,6.000000 16.000000 5,7.000000 15.000000 5,6.000000 17.000000 4,3.000000 16.000000 3,0.000000 19.000000 1,0.000000 19.000000 0,0.000000 19.000000 2,-2.000000 13.000000-1,-3.000000 10.000000-1,-3.000000 10.000000-2,-2.000000 9.000000-1,-5.000000-4.000000-5,-2.000000-15.000000-11,-3.000000-15.000000-9,-3.000000-16.000000-10,-4.000000-13.000000-7,-3.000000-9.000000-3,-3.000000-10.000000-2,-2.000000-8.000000-4,-1.000000-14.000000-4,3.000000-15.000000-4,3.000000-15.000000-4,4.000000-16.000000-4</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29"/>
    </inkml:context>
    <inkml:brush xml:id="br0">
      <inkml:brushProperty name="width" value="0.0172511450946331" units="cm"/>
      <inkml:brushProperty name="height" value="0.0172511450946331" units="cm"/>
      <inkml:brushProperty name="color" value="#F2395B"/>
      <inkml:brushProperty name="ignorePressure" value="0"/>
    </inkml:brush>
  </inkml:definitions>
  <inkml:trace contextRef="#ctx0" brushRef="#br0">57750.000000 49100.000000 850,'-90.000000'117.000000'0,"23.000000"-16.000000"0 ,22.000000-15.000000 0,22.000000-15.000000 0,12.000000 4.000000 1,3.000000 25.000000 4,3.000000 25.000000 4,4.000000 25.000000 2,4.000000 14.000000 4,6.000000 3.000000 1,7.000000 3.000000 3,6.000000 4.000000 3,1.000000-4.000000-2,-3.000000-9.000000-4,-3.000000-10.000000-6,-2.000000-8.000000-5,-5.000000-14.000000-5,-2.000000-15.000000-6,-3.000000-15.000000-7,-3.000000-16.000000-6,1.000000-16.000000-5,6.000000-16.000000-4,7.000000-15.000000-2,6.000000-15.000000-3,-1.000000-14.000000-1,-5.000000-8.000000 2,-7.000000-10.000000 2,-5.000000-9.000000 3</inkml:trace>
</inkml:ink>
</file>

<file path=ppt/ink/ink204.xml><?xml version="1.0" encoding="utf-8"?>
<inkml:ink xmlns:inkml="http://www.w3.org/2003/InkML">
  <annotation type="ScanImages2ExtractSignatures">1</annotation>
  <annotation type="ScanImagesWidth">591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30"/>
    </inkml:context>
    <inkml:brush xml:id="br0">
      <inkml:brushProperty name="width" value="0.0214702971279621" units="cm"/>
      <inkml:brushProperty name="height" value="0.0214702971279621" units="cm"/>
      <inkml:brushProperty name="color" value="#F2395B"/>
      <inkml:brushProperty name="ignorePressure" value="0"/>
    </inkml:brush>
  </inkml:definitions>
  <inkml:trace contextRef="#ctx0" brushRef="#br0">58200.000000 48900.000000 683,'25.000000'-69.000000'0,"0.000000"13.000000"0 ,0.000000 12.000000 0,0.000000 13.000000 0,7.000000 6.000000 2,17.000000 0.000000 6,15.000000 0.000000 4,16.000000 0.000000 6,7.000000 0.000000 3,1.000000 0.000000 1,-1.000000 0.000000 1,1.000000 0.000000 1,-1.000000 0.000000 0,1.000000 0.000000-5,-1.000000 0.000000-3,1.000000 0.000000-3,-4.000000 1.000000-4,-6.000000 4.000000-1,-6.000000 3.000000-2,-6.000000 3.000000-2,-9.000000 6.000000-2,-8.000000 9.000000 1,-10.000000 10.000000-1,-9.000000 10.000000 0,-5.000000 8.000000 0,0.000000 10.000000 0,0.000000 10.000000-1,0.000000 9.000000 0,-2.000000 6.000000 1,-3.000000 3.000000 0,-3.000000 3.000000 1,-2.000000 4.000000 1,-3.000000 8.000000 0,1.000000 17.000000 1,-1.000000 15.000000 1,1.000000 16.000000 0,-3.000000 21.000000 0,-2.000000 29.000000 0,-3.000000 28.000000 0,-3.000000 28.000000 0,-2.000000 18.000000-1,0.000000 10.000000-1,0.000000 10.000000-2,0.000000 9.000000-2,1.000000 1.000000 0,4.000000-6.000000 1,3.000000-6.000000 1,3.000000-6.000000 0,3.000000-13.000000-2,3.000000-19.000000-9,3.000000-18.000000-8,4.000000-19.000000-7,-1.000000-27.000000-4,-3.000000-34.000000 2,-3.000000-35.000000 2,-2.000000-33.000000 2,-5.000000-31.000000 0,-2.000000-24.000000 2,-3.000000-26.000000 0,-3.000000-24.000000 1,-7.000000-29.000000 0,-9.000000-31.000000-5,-10.000000-31.000000-2,-8.000000-31.000000-3,-11.000000-23.000000-1,-8.000000-11.000000 4,-10.000000-14.000000 3,-9.000000-11.000000 3,-7.000000-9.000000 4,-3.000000-3.000000 3,-3.000000-3.000000 4,-2.000000-2.000000 4,-1.000000 2.000000 2,3.000000 9.000000 0,3.000000 10.000000 1,4.000000 10.000000 1,2.000000 16.000000 2,4.000000 26.000000 2,3.000000 24.000000 2,3.000000 26.000000 3,4.000000 18.000000 1,7.000000 13.000000 0,6.000000 12.000000 0,7.000000 13.000000 0,5.000000 10.000000 2,7.000000 10.000000 6,6.000000 10.000000 6,7.000000 9.000000 6,5.000000 4.000000 0,7.000000 1.000000-3,6.000000-1.000000-5,7.000000 1.000000-4,7.000000 1.000000-2,9.000000 3.000000 0,10.000000 3.000000-2,10.000000 4.000000 0,5.000000 2.000000 0,4.000000 4.000000-2,3.000000 3.000000-1,3.000000 3.000000 0,-1.000000 1.000000-3,-2.000000 1.000000-2,-3.000000-1.000000-4,-3.000000 1.000000-2,-7.000000 1.000000-3,-9.000000 3.000000-2,-10.000000 3.000000-3,-8.000000 4.000000-2,-15.000000 5.000000-2,-19.000000 10.000000-1,-18.000000 10.000000-1,-19.000000 9.000000-2,-19.000000 7.000000 0,-19.000000 7.000000-2,-18.000000 6.000000-1,-19.000000 7.000000-2,-12.000000 2.000000 0,-2.000000 1.000000 2,-3.000000-1.000000 0,-3.000000 1.000000 2,5.000000-4.000000 3,17.000000-6.000000 7,15.000000-6.000000 7,16.000000-6.000000 6,16.000000-9.000000 6,20.000000-8.000000 5,18.000000-10.000000 6,20.000000-9.000000 5,19.000000-9.000000 1,22.000000-5.000000-1,22.000000-7.000000-2,23.000000-5.000000-3,19.000000-6.000000-1,19.000000-3.000000 1,19.000000-3.000000 0,19.000000-2.000000 0,5.000000-6.000000-1,-5.000000-6.000000-3,-7.000000-6.000000-3,-5.000000-6.000000-2,-12.000000-2.000000-3,-16.000000 3.000000-4,-15.000000 3.000000-3,-15.000000 4.000000-4,-26.000000 13.000000-6,-34.000000 26.000000-9,-35.000000 24.000000-9,-33.000000 26.000000-10,-31.000000 13.000000-2,-24.000000 4.000000 2,-26.000000 3.000000 3,-24.000000 3.000000 3,-12.000000-4.000000 0,4.000000-8.000000 0,3.000000-10.000000 0,3.000000-9.000000-1,14.000000-9.000000 3,25.000000-5.000000 5,25.000000-7.000000 7,25.000000-5.000000 6</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31"/>
    </inkml:context>
    <inkml:brush xml:id="br0">
      <inkml:brushProperty name="width" value="0.0243632458150387" units="cm"/>
      <inkml:brushProperty name="height" value="0.0243632458150387" units="cm"/>
      <inkml:brushProperty name="color" value="#F2395B"/>
      <inkml:brushProperty name="ignorePressure" value="0"/>
    </inkml:brush>
  </inkml:definitions>
  <inkml:trace contextRef="#ctx0" brushRef="#br0">56400.000000 51850.000000 601,'-85.000000'32.000000'1,"-18.000000"17.000000"1 ,-19.000000 15.000000 2,-18.000000 16.000000 1,10.000000-1.000000 2,41.000000-15.000000 2,40.000000-15.000000 1,42.000000-16.000000 3,41.000000-13.000000 3,44.000000-9.000000 4,44.000000-10.000000 6,44.000000-8.000000 4,27.000000-12.000000 2,14.000000-12.000000-2,11.000000-13.000000-1,14.000000-12.000000-3,11.000000-12.000000-2,14.000000-8.000000-3,11.000000-10.000000-4,14.000000-9.000000-3,7.000000-7.000000-1,3.000000-3.000000 0,3.000000-3.000000 0,4.000000-2.000000 1,-17.000000 2.000000-5,-33.000000 9.000000-9,-35.000000 10.000000-9,-34.000000 10.000000-9,-32.000000 11.000000-7,-28.000000 17.000000-2,-28.000000 15.000000-4,-27.000000 16.000000-3,-36.000000 15.000000 0,-40.000000 16.000000 2,-40.000000 15.000000 2,-41.000000 17.000000 2,-32.000000 17.000000 2,-21.000000 23.000000 2,-22.000000 22.000000 2,-22.000000 22.000000 2,-11.000000 12.000000 5,0.000000 3.000000 6,0.000000 3.000000 8,0.000000 4.000000 7,7.000000-1.000000 6,17.000000-3.000000 5,15.000000-3.000000 6,16.000000-2.000000 5,16.000000-11.000000 0,20.000000-15.000000-8,18.000000-15.000000-6,20.000000-16.000000-6,17.000000-16.000000-6,20.000000-16.000000-4,18.000000-15.000000-4,20.000000-15.000000-4,22.000000-23.000000-1,29.000000-28.000000 0,28.000000-28.000000 2,28.000000-27.000000 0,3.000000-8.000000 2,-22.000000 17.000000 0,-22.000000 15.000000 2,-21.000000 16.000000 1,-10.000000 7.000000-5,3.000000 1.000000-10,3.000000-1.000000-11,4.000000 1.000000-11</inkml:trace>
</inkml:ink>
</file>

<file path=ppt/ink/ink206.xml><?xml version="1.0" encoding="utf-8"?>
<inkml:ink xmlns:inkml="http://www.w3.org/2003/InkML">
  <annotation type="ScanImages2ExtractSignatures">1</annotation>
  <annotation type="ScanImagesWidth">50528512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31"/>
    </inkml:context>
    <inkml:brush xml:id="br0">
      <inkml:brushProperty name="width" value="0.0248245559632778" units="cm"/>
      <inkml:brushProperty name="height" value="0.0248245559632778" units="cm"/>
      <inkml:brushProperty name="color" value="#F2395B"/>
      <inkml:brushProperty name="ignorePressure" value="0"/>
    </inkml:brush>
  </inkml:definitions>
  <inkml:trace contextRef="#ctx0" brushRef="#br0">59400.000000 52050.000000 590,'45.000000'3.000000'-25,"-9.000000"6.000000"3 ,-10.000000 7.000000 6,-8.000000 6.000000 4,-6.000000 3.000000 3,1.000000 0.000000 0,-1.000000 0.000000 2,1.000000 0.000000 1,-1.000000 12.000000 8,1.000000 26.000000 12,-1.000000 24.000000 14,1.000000 26.000000 14,1.000000 12.000000 5,3.000000 0.000000-1,3.000000 0.000000-2,4.000000 0.000000-1,1.000000-5.000000-3,0.000000-9.000000-3,0.000000-10.000000-3,0.000000-8.000000-4,1.000000-12.000000-3,4.000000-12.000000-2,3.000000-13.000000-3,3.000000-12.000000-3,-1.000000-10.000000-6,-2.000000-6.000000-10,-3.000000-6.000000-11,-3.000000-6.000000-11,-2.000000-10.000000-9,0.000000-12.000000-10,0.000000-13.000000-9,0.000000-12.000000-10,-4.000000-7.000000-3,-5.000000 1.000000 4,-7.000000-1.000000 4,-5.000000 1.000000 4</inkml:trace>
</inkml:ink>
</file>

<file path=ppt/ink/ink207.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34"/>
    </inkml:context>
    <inkml:brush xml:id="br0">
      <inkml:brushProperty name="width" value="0.0215078592300415" units="cm"/>
      <inkml:brushProperty name="height" value="0.0215078592300415" units="cm"/>
      <inkml:brushProperty name="color" value="#F2395B"/>
      <inkml:brushProperty name="ignorePressure" value="0"/>
    </inkml:brush>
  </inkml:definitions>
  <inkml:trace contextRef="#ctx0" brushRef="#br0">62100.000000 48550.000000 681,'-25.000000'0.000000'0,"0.000000"0.000000"0 ,0.000000 0.000000 0,0.000000 0.000000 0,-2.000000 0.000000 6,-3.000000 0.000000 9,-3.000000 0.000000 12,-2.000000 0.000000 9,10.000000 0.000000 3,25.000000 0.000000-5,25.000000 0.000000-5,25.000000 0.000000-6,20.000000-2.000000-3,16.000000-3.000000-3,15.000000-3.000000-3,17.000000-2.000000-2,11.000000-8.000000-2,10.000000-8.000000 0,10.000000-10.000000-1,9.000000-9.000000 0,2.000000-7.000000-2,-2.000000-3.000000-6,-3.000000-3.000000-3,-3.000000-2.000000-5,-13.000000 3.000000-4,-22.000000 14.000000-3,-22.000000 11.000000-4,-21.000000 14.000000-3,-26.000000 13.000000 0,-28.000000 16.000000 1,-28.000000 15.000000 3,-27.000000 17.000000 1,-23.000000 14.000000 4,-16.000000 17.000000 5,-15.000000 15.000000 4,-15.000000 16.000000 4,-12.000000 9.000000 4,-6.000000 3.000000 3,-6.000000 3.000000 2,-6.000000 4.000000 3,-1.000000 5.000000 1,7.000000 10.000000-2,6.000000 10.000000-1,7.000000 9.000000-2,4.000000 4.000000-1,3.000000 1.000000 0,3.000000-1.000000 0,4.000000 1.000000 0,7.000000-6.000000-3,13.000000-8.000000-7,12.000000-10.000000-7,13.000000-9.000000-6,12.000000-16.000000-6,13.000000-22.000000-6,12.000000-22.000000-6,13.000000-21.000000-5,10.000000-20.000000-3,10.000000-15.000000 0,10.000000-15.000000-1,9.000000-16.000000 1,2.000000-10.000000 4,-2.000000-3.000000 8,-3.000000-3.000000 8,-3.000000-2.000000 9</inkml:trace>
</inkml:ink>
</file>

<file path=ppt/ink/ink20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35"/>
    </inkml:context>
    <inkml:brush xml:id="br0">
      <inkml:brushProperty name="width" value="0.018830481916666" units="cm"/>
      <inkml:brushProperty name="height" value="0.018830481916666" units="cm"/>
      <inkml:brushProperty name="color" value="#F2395B"/>
      <inkml:brushProperty name="ignorePressure" value="0"/>
    </inkml:brush>
  </inkml:definitions>
  <inkml:trace contextRef="#ctx0" brushRef="#br0">62800.000000 49700.000000 778,'21.000000'29.000000'-1,"-5.000000"10.000000"-2 ,-7.000000 10.000000-3,-5.000000 9.000000-3,-4.000000 7.000000 3,0.000000 7.000000 6,0.000000 6.000000 7,0.000000 7.000000 5,0.000000 2.000000 5,0.000000 1.000000-1,0.000000-1.000000 2,0.000000 1.000000-1,3.000000-13.000000-3,6.000000-25.000000-7,7.000000-25.000000-7,6.000000-25.000000-7,9.000000-27.000000-4,13.000000-28.000000-2,12.000000-28.000000 0,13.000000-27.000000-2,6.000000-12.000000-1,0.000000 6.000000-2,0.000000 7.000000-1,0.000000 6.000000-2,-5.000000 15.000000 3,-9.000000 26.000000 5,-10.000000 24.000000 7,-8.000000 26.000000 7,-8.000000 19.000000 3,-2.000000 17.000000 2,-3.000000 15.000000 2,-3.000000 16.000000 2,-4.000000 12.000000 3,-3.000000 9.000000 6,-3.000000 10.000000 5,-2.000000 10.000000 5,-8.000000 2.000000 2,-8.000000-3.000000-2,-10.000000-3.000000-1,-9.000000-2.000000-1,-12.000000-9.000000-2,-11.000000-12.000000-6,-14.000000-13.000000-4,-11.000000-12.000000-4,-9.000000-10.000000-4,-3.000000-6.000000-5,-3.000000-6.000000-3,-2.000000-6.000000-4,0.000000-9.000000-3,7.000000-8.000000-3,6.000000-10.000000-3,7.000000-9.000000-3,7.000000-15.000000-2,9.000000-18.000000-1,10.000000-19.000000-2,10.000000-18.000000 0,10.000000-15.000000-2,13.000000-9.000000-1,12.000000-10.000000 0,13.000000-8.000000-1,6.000000 5.000000 0,0.000000 22.000000 1,0.000000 22.000000 1,0.000000 23.000000 0</inkml:trace>
</inkml:ink>
</file>

<file path=ppt/ink/ink209.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35"/>
    </inkml:context>
    <inkml:brush xml:id="br0">
      <inkml:brushProperty name="width" value="0.0161246471107006" units="cm"/>
      <inkml:brushProperty name="height" value="0.0161246471107006" units="cm"/>
      <inkml:brushProperty name="color" value="#F2395B"/>
      <inkml:brushProperty name="ignorePressure" value="0"/>
    </inkml:brush>
  </inkml:definitions>
  <inkml:trace contextRef="#ctx0" brushRef="#br0">65200.000000 46850.000000 909,'45.000000'7.000000'2,"-9.000000"17.000000"4 ,-10.000000 15.000000 5,-8.000000 16.000000 3,-4.000000 5.000000 2,3.000000-2.000000-3,3.000000-3.000000 0,4.000000-3.000000-3,5.000000-7.000000-4,10.000000-9.000000-10,10.000000-10.000000-9,9.000000-8.000000-9,4.000000-12.000000-5,1.000000-12.000000-2,-1.000000-13.000000-1,1.000000-12.000000-2,-4.000000-5.000000 1,-6.000000 3.000000 4,-6.000000 3.000000 3,-6.000000 4.000000 5</inkml:trace>
</inkml:ink>
</file>

<file path=ppt/ink/ink21.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40"/>
    </inkml:context>
    <inkml:brush xml:id="br0">
      <inkml:brushProperty name="width" value="0.0191107466816902" units="cm"/>
      <inkml:brushProperty name="height" value="0.0191107466816902" units="cm"/>
      <inkml:brushProperty name="color" value="#F2395B"/>
      <inkml:brushProperty name="ignorePressure" value="0"/>
    </inkml:brush>
  </inkml:definitions>
  <inkml:trace contextRef="#ctx0" brushRef="#br0">22050.000000 16450.000000 767,'25.000000'-22.000000'-1,"0.000000"6.000000"3 ,0.000000 7.000000 3,0.000000 6.000000 1,1.000000 6.000000 2,4.000000 6.000000-2,3.000000 7.000000 0,3.000000 6.000000-1,-2.000000 3.000000-1,-6.000000 0.000000 1,-6.000000 0.000000 1,-6.000000 0.000000 0,-9.000000 7.000000-1,-8.000000 17.000000-3,-10.000000 15.000000-4,-9.000000 16.000000-3,-10.000000 4.000000-2,-9.000000-6.000000 1,-10.000000-6.000000-1,-8.000000-6.000000 1,-8.000000-4.000000 1,-2.000000 1.000000 1,-3.000000-1.000000 1,-3.000000 1.000000 1,2.000000-4.000000 3,10.000000-6.000000 2,10.000000-6.000000 2,9.000000-6.000000 3,13.000000-7.000000 1,20.000000-6.000000-1,18.000000-6.000000-2,20.000000-6.000000 0,8.000000-6.000000-2,1.000000-2.000000 0,-1.000000-3.000000-1,1.000000-3.000000-1,-1.000000-2.000000 0,1.000000 0.000000-1,-1.000000 0.000000-1,1.000000 0.000000 0,-9.000000 9.000000 0,-15.000000 19.000000 3,-15.000000 19.000000 1,-16.000000 19.000000 3,-12.000000 7.000000 2,-5.000000-3.000000 0,-7.000000-3.000000 1,-5.000000-2.000000 2,0.000000-6.000000-1,10.000000-6.000000-1,10.000000-6.000000-1,9.000000-6.000000-1,7.000000-4.000000 0,7.000000 1.000000 0,6.000000-1.000000 0,7.000000 1.000000 0,4.000000-3.000000-2,3.000000-2.000000-6,3.000000-3.000000-6,4.000000-3.000000-5,1.000000-1.000000-3,0.000000 4.000000-1,0.000000 3.000000-1,0.000000 3.000000-1,-4.000000 4.000000 1,-5.000000 7.000000 1,-7.000000 6.000000 2,-5.000000 7.000000 2,-8.000000 2.000000 1,-5.000000 1.000000 2,-7.000000-1.000000 2,-5.000000 1.000000 1,-3.000000-4.000000 4,4.000000-6.000000 4,3.000000-6.000000 6,3.000000-6.000000 5,7.000000-6.000000 5,14.000000-2.000000 5,11.000000-3.000000 4,14.000000-3.000000 5,10.000000-10.000000-3,9.000000-16.000000-11,10.000000-15.000000-11,10.000000-15.000000-11,4.000000-14.000000-6,0.000000-8.000000 0,0.000000-10.000000 0,0.000000-9.000000-1,-7.000000 2.000000 0,-11.000000 17.000000 2,-14.000000 15.000000 0,-11.000000 16.000000 2,-7.000000 4.000000-8,0.000000-6.000000-15,0.000000-6.000000-15,0.000000-6.000000-15</inkml:trace>
</inkml:ink>
</file>

<file path=ppt/ink/ink210.xml><?xml version="1.0" encoding="utf-8"?>
<inkml:ink xmlns:inkml="http://www.w3.org/2003/InkML">
  <annotation type="ScanImages2ExtractSignatures">1</annotation>
  <annotation type="ScanImagesWidth">759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36"/>
    </inkml:context>
    <inkml:brush xml:id="br0">
      <inkml:brushProperty name="width" value="0.0227871779352427" units="cm"/>
      <inkml:brushProperty name="height" value="0.0227871779352427" units="cm"/>
      <inkml:brushProperty name="color" value="#F2395B"/>
      <inkml:brushProperty name="ignorePressure" value="0"/>
    </inkml:brush>
  </inkml:definitions>
  <inkml:trace contextRef="#ctx0" brushRef="#br0">66850.000000 46700.000000 643,'-24.000000'46.000000'1,"4.000000"-5.000000"0 ,3.000000-7.000000 2,3.000000-5.000000 0,-5.000000 2.000000 3,-12.000000 13.000000 6,-13.000000 12.000000 5,-12.000000 13.000000 5,-9.000000 6.000000 1,-2.000000 0.000000 1,-3.000000 0.000000-2,-3.000000 0.000000-1,-7.000000 3.000000-2,-9.000000 6.000000-3,-10.000000 7.000000-3,-8.000000 6.000000-4,-8.000000-1.000000-2,-2.000000-5.000000-2,-3.000000-7.000000-2,-3.000000-5.000000-2,4.000000-8.000000-2,13.000000-5.000000-2,12.000000-7.000000-2,13.000000-5.000000-2,12.000000-8.000000 0,13.000000-5.000000 0,12.000000-7.000000 1,13.000000-5.000000 0,13.000000-6.000000 0,17.000000-3.000000 0,15.000000-3.000000 0,16.000000-2.000000 1,13.000000-5.000000 0,14.000000-2.000000 1,11.000000-3.000000 2,14.000000-3.000000 2,10.000000-4.000000 0,9.000000-3.000000 1,10.000000-3.000000 0,10.000000-2.000000 1,-7.000000-1.000000 0,-22.000000 3.000000 1,-22.000000 3.000000-1,-21.000000 4.000000 1,-29.000000 8.000000 1,-34.000000 17.000000-1,-35.000000 15.000000 1,-33.000000 16.000000 1,-23.000000 10.000000-2,-9.000000 7.000000-3,-10.000000 6.000000-4,-8.000000 7.000000-4,-4.000000 0.000000 0,3.000000-2.000000 2,3.000000-3.000000 2,4.000000-3.000000 1,10.000000-7.000000 2,19.000000-9.000000 1,19.000000-10.000000 1,19.000000-8.000000 0,16.000000-8.000000 2,17.000000-2.000000 0,15.000000-3.000000 1,16.000000-3.000000 1,15.000000-6.000000-1,16.000000-5.000000-2,15.000000-7.000000-3,17.000000-5.000000-3,8.000000-6.000000 0,4.000000-3.000000 2,3.000000-3.000000 1,3.000000-2.000000 2,1.000000-3.000000 0,1.000000 1.000000 1,-1.000000-1.000000 0,1.000000 1.000000 0,-7.000000 1.000000 0,-12.000000 3.000000-1,-13.000000 3.000000 1,-12.000000 4.000000-1,-13.000000 7.000000 1,-12.000000 13.000000 3,-13.000000 12.000000 4,-12.000000 13.000000 2,-15.000000 13.000000 2,-15.000000 17.000000 0,-15.000000 15.000000 0,-16.000000 16.000000 0,-12.000000 10.000000 0,-5.000000 7.000000-1,-7.000000 6.000000 0,-5.000000 7.000000-1,3.000000-4.000000 1,17.000000-12.000000-2,15.000000-13.000000 0,16.000000-12.000000 0,10.000000-13.000000-2,7.000000-12.000000-5,6.000000-13.000000-2,7.000000-12.000000-5,8.000000-10.000000-4,14.000000-6.000000-4,11.000000-6.000000-5,14.000000-6.000000-5,8.000000-6.000000-1,7.000000-2.000000 2,6.000000-3.000000 3,7.000000-3.000000 2,-1.000000-2.000000 0,-6.000000 0.000000 0,-6.000000 0.000000 1,-6.000000 0.000000-1,-7.000000 3.000000 2,-6.000000 6.000000 4,-6.000000 7.000000 5,-6.000000 6.000000 4,-4.000000 1.000000 4,1.000000-3.000000 2,-1.000000-3.000000 3,1.000000-2.000000 2,-1.000000-3.000000-3,1.000000 1.000000-10,-1.000000-1.000000-11,1.000000 1.000000-9,1.000000-6.000000-6,3.000000-8.000000-5,3.000000-10.000000-4,4.000000-9.000000-3</inkml:trace>
</inkml:ink>
</file>

<file path=ppt/ink/ink211.xml><?xml version="1.0" encoding="utf-8"?>
<inkml:ink xmlns:inkml="http://www.w3.org/2003/InkML">
  <annotation type="ScanImages2ExtractSignatures">1</annotation>
  <annotation type="ScanImagesWidth">-2101234272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36"/>
    </inkml:context>
    <inkml:brush xml:id="br0">
      <inkml:brushProperty name="width" value="0.0239399187266827" units="cm"/>
      <inkml:brushProperty name="height" value="0.0239399187266827" units="cm"/>
      <inkml:brushProperty name="color" value="#F2395B"/>
      <inkml:brushProperty name="ignorePressure" value="0"/>
    </inkml:brush>
  </inkml:definitions>
  <inkml:trace contextRef="#ctx0" brushRef="#br0">66850.000000 48650.000000 612,'-68.000000'-43.000000'19,"17.000000"17.000000"0 ,15.000000 15.000000 1,16.000000 16.000000 1,2.000000 15.000000-1,-8.000000 16.000000-1,-10.000000 15.000000-2,-9.000000 17.000000 0,-9.000000 11.000000-4,-5.000000 10.000000-6,-7.000000 10.000000-6,-5.000000 9.000000-6,-1.000000-1.000000-2,6.000000-8.000000 0,7.000000-10.000000 2,6.000000-9.000000 1,7.000000-13.000000-1,10.000000-16.000000-1,10.000000-15.000000-1,9.000000-15.000000-3,12.000000-11.000000 0,16.000000-2.000000 0,15.000000-3.000000 0,17.000000-3.000000-1,10.000000-6.000000 2,6.000000-5.000000 1,7.000000-7.000000 1,6.000000-5.000000 2,3.000000-3.000000 0,0.000000 4.000000 2,0.000000 3.000000-1,0.000000 3.000000 2,-8.000000 4.000000 1,-16.000000 7.000000 0,-15.000000 6.000000 2,-15.000000 7.000000 2,-12.000000 5.000000 1,-6.000000 7.000000 2,-6.000000 6.000000 3,-6.000000 7.000000 2,-12.000000 5.000000 2,-15.000000 7.000000 1,-15.000000 6.000000 2,-16.000000 7.000000 1,-7.000000 2.000000 0,4.000000 1.000000-1,3.000000-1.000000-1,3.000000 1.000000-2,4.000000-3.000000-1,7.000000-2.000000-2,6.000000-3.000000-1,7.000000-3.000000-2,7.000000-4.000000-2,9.000000-3.000000-2,10.000000-3.000000-3,10.000000-2.000000-2,10.000000-8.000000-3,13.000000-8.000000-2,12.000000-10.000000-4,13.000000-9.000000-2,9.000000-5.000000-1,6.000000 0.000000 0,7.000000 0.000000 1,6.000000 0.000000 1,-2.000000 0.000000 0,-9.000000 0.000000 1,-10.000000 0.000000 1,-8.000000 0.000000 0,-8.000000 4.000000 2,-2.000000 10.000000 5,-3.000000 10.000000 4,-3.000000 9.000000 5,-7.000000 10.000000 3,-9.000000 14.000000 3,-10.000000 11.000000 3,-8.000000 14.000000 3,-11.000000 5.000000 1,-8.000000 1.000000-1,-10.000000-1.000000-1,-9.000000 1.000000-1,-5.000000-4.000000 2,0.000000-6.000000 2,0.000000-6.000000 3,0.000000-6.000000 3,4.000000-9.000000 0,10.000000-8.000000-4,10.000000-10.000000-4,9.000000-9.000000-3,13.000000-13.000000-14,20.000000-16.000000-21,18.000000-15.000000-23,20.000000-15.000000-22,2.000000-7.000000-9,-12.000000 3.000000 7,-13.000000 3.000000 7,-12.000000 4.000000 6</inkml:trace>
</inkml:ink>
</file>

<file path=ppt/ink/ink212.xml><?xml version="1.0" encoding="utf-8"?>
<inkml:ink xmlns:inkml="http://www.w3.org/2003/InkML">
  <annotation type="ScanImages2ExtractSignatures">1</annotation>
  <annotation type="ScanImagesWidth">-2101120304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37"/>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68800.000000 47000.000000 1000,'89.000000'23.000000'-46,"-22.000000"-3.000000"6 ,-22.000000-3.000000 6,-21.000000-2.000000 5</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37"/>
    </inkml:context>
    <inkml:brush xml:id="br0">
      <inkml:brushProperty name="width" value="0.0161700360476971" units="cm"/>
      <inkml:brushProperty name="height" value="0.0161700360476971" units="cm"/>
      <inkml:brushProperty name="color" value="#F2395B"/>
      <inkml:brushProperty name="ignorePressure" value="0"/>
    </inkml:brush>
  </inkml:definitions>
  <inkml:trace contextRef="#ctx0" brushRef="#br0">68100.000000 48050.000000 907,'-93.000000'231.000000'1,"17.000000"-37.000000"3 ,15.000000-38.000000 2,16.000000-37.000000 3,10.000000-21.000000 3,7.000000-3.000000 1,6.000000-3.000000 2,7.000000-2.000000 2,7.000000-11.000000-4,9.000000-15.000000-11,10.000000-15.000000-10,10.000000-16.000000-10,8.000000-21.000000-4,10.000000-24.000000 4,10.000000-26.000000 4,9.000000-24.000000 4,-2.000000-7.000000 0,-12.000000 13.000000-3,-13.000000 12.000000-4,-12.000000 13.000000-4,-5.000000 4.000000-2,3.000000-3.000000 0,3.000000-3.000000 0,4.000000-2.000000 0</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37"/>
    </inkml:context>
    <inkml:brush xml:id="br0">
      <inkml:brushProperty name="width" value="0.020369989797473" units="cm"/>
      <inkml:brushProperty name="height" value="0.020369989797473" units="cm"/>
      <inkml:brushProperty name="color" value="#F2395B"/>
      <inkml:brushProperty name="ignorePressure" value="0"/>
    </inkml:brush>
  </inkml:definitions>
  <inkml:trace contextRef="#ctx0" brushRef="#br0">68550.000000 48200.000000 720,'53.000000'-46.000000'0,"6.000000"10.000000"1 ,7.000000 10.000000 1,6.000000 9.000000 0,7.000000 6.000000 2,10.000000 3.000000 4,10.000000 3.000000 2,9.000000 4.000000 3,7.000000 1.000000 3,7.000000 0.000000 4,6.000000 0.000000 3,7.000000 0.000000 3,2.000000 0.000000 1,1.000000 0.000000 0,-1.000000 0.000000-2,1.000000 0.000000-1,-7.000000 0.000000-3,-12.000000 0.000000-5,-13.000000 0.000000-6,-12.000000 0.000000-6,-24.000000 6.000000-6,-34.000000 13.000000-9,-35.000000 12.000000-9,-33.000000 13.000000-8,-18.000000 1.000000-3,0.000000-9.000000 6,0.000000-10.000000 4,0.000000-8.000000 5,1.000000-4.000000-3,4.000000 3.000000-10,3.000000 3.000000-10,3.000000 4.000000-10</inkml:trace>
</inkml:ink>
</file>

<file path=ppt/ink/ink21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37"/>
    </inkml:context>
    <inkml:brush xml:id="br0">
      <inkml:brushProperty name="width" value="0.0205099433660507" units="cm"/>
      <inkml:brushProperty name="height" value="0.0205099433660507" units="cm"/>
      <inkml:brushProperty name="color" value="#F2395B"/>
      <inkml:brushProperty name="ignorePressure" value="0"/>
    </inkml:brush>
  </inkml:definitions>
  <inkml:trace contextRef="#ctx0" brushRef="#br0">69250.000000 48650.000000 715,'-25.000000'23.000000'0,"0.000000"-3.000000"0 ,0.000000-3.000000 0,0.000000-2.000000 0,-2.000000-3.000000 0,-3.000000 1.000000 0,-3.000000-1.000000 0,-2.000000 1.000000 0,-3.000000 2.000000 0,1.000000 7.000000 2,-1.000000 6.000000 0,1.000000 7.000000 1,-3.000000 5.000000 2,-2.000000 7.000000 3,-3.000000 6.000000 3,-3.000000 7.000000 2,-2.000000 4.000000 0,0.000000 3.000000-3,0.000000 3.000000-2,0.000000 4.000000-3,4.000000-4.000000-3,10.000000-9.000000-1,10.000000-10.000000-2,9.000000-8.000000-2,9.000000-9.000000 0,9.000000-6.000000 2,10.000000-6.000000 0,10.000000-6.000000 2,10.000000 1.000000 1,13.000000 9.000000 3,12.000000 10.000000 3,13.000000 10.000000 2,7.000000 5.000000 4,4.000000 4.000000 2,3.000000 3.000000 2,3.000000 3.000000 4,-1.000000-1.000000 0,-2.000000-2.000000-5,-3.000000-3.000000-3,-3.000000-3.000000-3,-4.000000-6.000000-2,-3.000000-5.000000 1,-3.000000-7.000000 2,-2.000000-5.000000 0,-5.000000-17.000000-5,-2.000000-24.000000-12,-3.000000-26.000000-14,-3.000000-24.000000-13,-2.000000-21.000000-9,0.000000-16.000000-5,0.000000-15.000000-5,0.000000-15.000000-5,-5.000000 4.000000 3,-9.000000 25.000000 10,-10.000000 25.000000 10,-8.000000 25.000000 9</inkml:trace>
</inkml:ink>
</file>

<file path=ppt/ink/ink21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37"/>
    </inkml:context>
    <inkml:brush xml:id="br0">
      <inkml:brushProperty name="width" value="0.0228194985538721" units="cm"/>
      <inkml:brushProperty name="height" value="0.0228194985538721" units="cm"/>
      <inkml:brushProperty name="color" value="#F2395B"/>
      <inkml:brushProperty name="ignorePressure" value="0"/>
    </inkml:brush>
  </inkml:definitions>
  <inkml:trace contextRef="#ctx0" brushRef="#br0">70150.000000 48650.000000 642,'-30.000000'4.000000'2,"-9.000000"10.000000"4 ,-10.000000 10.000000 4,-8.000000 9.000000 3,-4.000000 6.000000 4,3.000000 3.000000 4,3.000000 3.000000 4,4.000000 4.000000 3,-4.000000 5.000000 1,-9.000000 10.000000-2,-10.000000 10.000000-1,-8.000000 9.000000-1,-12.000000 7.000000-2,-12.000000 7.000000-2,-13.000000 6.000000-2,-12.000000 7.000000-2,-7.000000 0.000000-2,1.000000-2.000000-3,-1.000000-3.000000-2,1.000000-3.000000-3,1.000000-6.000000-3,3.000000-5.000000-3,3.000000-7.000000-5,4.000000-5.000000-4,8.000000-11.000000-5,17.000000-11.000000-5,15.000000-14.000000-6,16.000000-11.000000-6,16.000000-17.000000-3,20.000000-18.000000-4,18.000000-19.000000-2,20.000000-18.000000-3,11.000000-9.000000 1,7.000000 4.000000 6,6.000000 3.000000 4,7.000000 3.000000 4,0.000000 1.000000 4,-2.000000 1.000000 2,-3.000000-1.000000 2,-3.000000 1.000000 1</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37"/>
    </inkml:context>
    <inkml:brush xml:id="br0">
      <inkml:brushProperty name="width" value="0.0178172029554844" units="cm"/>
      <inkml:brushProperty name="height" value="0.0178172029554844" units="cm"/>
      <inkml:brushProperty name="color" value="#F2395B"/>
      <inkml:brushProperty name="ignorePressure" value="0"/>
    </inkml:brush>
  </inkml:definitions>
  <inkml:trace contextRef="#ctx0" brushRef="#br0">69850.000000 49150.000000 823,'90.000000'0.000000'0,"-18.000000"0.000000"0 ,-19.000000 0.000000 0,-18.000000 0.000000 0,-3.000000 3.000000 0,17.000000 6.000000 0,15.000000 7.000000 0,16.000000 6.000000 0,5.000000 1.000000 5,-2.000000-3.000000 12,-3.000000-3.000000 11,-3.000000-2.000000 10,-9.000000-3.000000 1,-11.000000 1.000000-11,-14.000000-1.000000-12,-11.000000 1.000000-11,-14.000000-1.000000-11,-11.000000 1.000000-11,-14.000000-1.000000-13,-11.000000 1.000000-11,-9.000000-3.000000-5,-3.000000-2.000000 2,-3.000000-3.000000 3,-2.000000-3.000000 3</inkml:trace>
</inkml:ink>
</file>

<file path=ppt/ink/ink218.xml><?xml version="1.0" encoding="utf-8"?>
<inkml:ink xmlns:inkml="http://www.w3.org/2003/InkML">
  <annotation type="ScanImages2ExtractSignatures">1</annotation>
  <annotation type="ScanImagesWidth">-2100867664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38"/>
    </inkml:context>
    <inkml:brush xml:id="br0">
      <inkml:brushProperty name="width" value="0.0194191616028547" units="cm"/>
      <inkml:brushProperty name="height" value="0.0194191616028547" units="cm"/>
      <inkml:brushProperty name="color" value="#F2395B"/>
      <inkml:brushProperty name="ignorePressure" value="0"/>
    </inkml:brush>
  </inkml:definitions>
  <inkml:trace contextRef="#ctx0" brushRef="#br0">68300.000000 50300.000000 755,'-71.000000'142.000000'0,"10.000000"-16.000000"0 ,10.000000-15.000000 0,9.000000-15.000000 1,9.000000-17.000000-1,9.000000-15.000000 2,10.000000-15.000000 1,10.000000-16.000000 0,2.000000-1.000000 3,-3.000000 17.000000 7,-3.000000 15.000000 4,-2.000000 16.000000 7,0.000000 2.000000 1,7.000000-8.000000-1,6.000000-10.000000-2,7.000000-9.000000-3,10.000000-9.000000-2,16.000000-5.000000-3,15.000000-7.000000-5,17.000000-5.000000-2,11.000000-6.000000-2,10.000000-3.000000 1,10.000000-3.000000 1,9.000000-2.000000 2,6.000000-3.000000-1,3.000000 1.000000-4,3.000000-1.000000-5,4.000000 1.000000-3,-3.000000-1.000000-3,-5.000000 1.000000-2,-7.000000-1.000000-3,-5.000000 1.000000-2,-11.000000-3.000000-3,-11.000000-2.000000-3,-14.000000-3.000000-3,-11.000000-3.000000-3,-12.000000-9.000000-1,-9.000000-11.000000 1,-10.000000-14.000000 2,-8.000000-11.000000 2,-9.000000-12.000000-1,-6.000000-9.000000-2,-6.000000-10.000000-2,-6.000000-8.000000-3,-9.000000-3.000000 3,-8.000000 7.000000 6,-10.000000 6.000000 5,-9.000000 7.000000 7,-5.000000 8.000000 4,0.000000 14.000000 0,0.000000 11.000000 2,0.000000 14.000000 1,1.000000 10.000000 6,4.000000 9.000000 7,3.000000 10.000000 10,3.000000 10.000000 9,4.000000 8.000000 4,7.000000 10.000000 3,6.000000 10.000000 1,7.000000 9.000000 1,5.000000-1.000000-3,7.000000-8.000000-7,6.000000-10.000000-9,7.000000-9.000000-7,8.000000-10.000000-9,14.000000-9.000000-11,11.000000-10.000000-10,14.000000-8.000000-10,0.000000-9.000000-4,-8.000000-6.000000 5,-10.000000-6.000000 4,-9.000000-6.000000 4,-5.000000-2.000000 1,0.000000 3.000000-4,0.000000 3.000000-2,0.000000 4.000000-4</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38"/>
    </inkml:context>
    <inkml:brush xml:id="br0">
      <inkml:brushProperty name="width" value="0.0211491845548153" units="cm"/>
      <inkml:brushProperty name="height" value="0.0211491845548153" units="cm"/>
      <inkml:brushProperty name="color" value="#F2395B"/>
      <inkml:brushProperty name="ignorePressure" value="0"/>
    </inkml:brush>
  </inkml:definitions>
  <inkml:trace contextRef="#ctx0" brushRef="#br0">70150.000000 50750.000000 693,'0.000000'32.000000'0,"0.000000"17.000000"0 ,0.000000 15.000000 0,0.000000 16.000000 0,-2.000000 7.000000 5,-3.000000 1.000000 8,-3.000000-1.000000 10,-2.000000 1.000000 9,-1.000000-6.000000 4,3.000000-8.000000-3,3.000000-10.000000-3,4.000000-9.000000-1,5.000000-10.000000-5,10.000000-9.000000-4,10.000000-10.000000-6,9.000000-8.000000-4,2.000000-8.000000-3,-2.000000-2.000000 2,-3.000000-3.000000 1,-3.000000-3.000000 1,-4.000000-6.000000-12,-3.000000-5.000000-29,-3.000000-7.000000-28,-2.000000-5.000000-28</inkml:trace>
</inkml:ink>
</file>

<file path=ppt/ink/ink22.xml><?xml version="1.0" encoding="utf-8"?>
<inkml:ink xmlns:inkml="http://www.w3.org/2003/InkML">
  <annotation type="ScanImages2ExtractSignatures">1</annotation>
  <annotation type="ScanImagesWidth">297648393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40"/>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26000.000000 16750.000000 1000,'-199.000000'0.000000'0,"54.000000"0.000000"0 ,53.000000 0.000000 0,53.000000 0.000000 0,18.000000-2.000000-6,-15.000000-3.000000-9,-15.000000-3.000000-10,-16.000000-2.000000-10,-1.000000-5.000000-2,17.000000-2.000000 5,15.000000-3.000000 7,16.000000-3.000000 6,10.000000-4.000000 4,7.000000-3.000000 4,6.000000-3.000000 3,7.000000-2.000000 3,2.000000-1.000000 2,1.000000 3.000000 1,-1.000000 3.000000 0,1.000000 4.000000 1</inkml:trace>
</inkml:ink>
</file>

<file path=ppt/ink/ink22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39"/>
    </inkml:context>
    <inkml:brush xml:id="br0">
      <inkml:brushProperty name="width" value="0.019655741751194" units="cm"/>
      <inkml:brushProperty name="height" value="0.019655741751194" units="cm"/>
      <inkml:brushProperty name="color" value="#F2395B"/>
      <inkml:brushProperty name="ignorePressure" value="0"/>
    </inkml:brush>
  </inkml:definitions>
  <inkml:trace contextRef="#ctx0" brushRef="#br0">72300.000000 48650.000000 746,'6.000000'45.000000'0,"13.000000"-9.000000"0 ,12.000000-10.000000 0,13.000000-8.000000 0,23.000000-22.000000 5,34.000000-30.000000 11,35.000000-32.000000 12,35.000000-30.000000 10,7.000000-22.000000 2,-19.000000-8.000000-7,-18.000000-10.000000-7,-19.000000-9.000000-8,-12.000000-10.000000-4,-2.000000-9.000000-2,-3.000000-10.000000-3,-3.000000-8.000000-2,-6.000000-4.000000-2,-5.000000 3.000000-3,-7.000000 3.000000-1,-5.000000 4.000000-3,-9.000000-4.000000 0,-9.000000-9.000000 1,-10.000000-10.000000 1,-8.000000-8.000000 2,-11.000000-4.000000-2,-8.000000 3.000000-3,-10.000000 3.000000-4,-9.000000 4.000000-4,-10.000000 15.000000-1,-9.000000 28.000000 1,-10.000000 28.000000 2,-8.000000 29.000000 1,-8.000000 21.000000 1,-2.000000 16.000000 1,-3.000000 15.000000 0,-3.000000 17.000000 0,-1.000000 7.000000-1,4.000000 0.000000 0,3.000000 0.000000-2,3.000000 0.000000 0,3.000000 1.000000-3,3.000000 4.000000-2,3.000000 3.000000-3,4.000000 3.000000-2,2.000000 3.000000-1,4.000000 3.000000 2,3.000000 3.000000 2,3.000000 4.000000 2,1.000000-1.000000-1,1.000000-3.000000-5,-1.000000-3.000000-5,1.000000-2.000000-4</inkml:trace>
</inkml:ink>
</file>

<file path=ppt/ink/ink221.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39"/>
    </inkml:context>
    <inkml:brush xml:id="br0">
      <inkml:brushProperty name="width" value="0.0181388668715954" units="cm"/>
      <inkml:brushProperty name="height" value="0.0181388668715954" units="cm"/>
      <inkml:brushProperty name="color" value="#F2395B"/>
      <inkml:brushProperty name="ignorePressure" value="0"/>
    </inkml:brush>
  </inkml:definitions>
  <inkml:trace contextRef="#ctx0" brushRef="#br0">74350.000000 43600.000000 808,'23.000000'-47.000000'0,"-3.000000"6.000000"0 ,-3.000000 7.000000 0,-2.000000 6.000000 0,-5.000000 3.000000 0,-2.000000 0.000000 1,-3.000000 0.000000 0,-3.000000 0.000000 1,-7.000000 3.000000 1,-9.000000 6.000000 2,-10.000000 7.000000 3,-8.000000 6.000000 2,-4.000000 3.000000 2,3.000000 0.000000 1,3.000000 0.000000 2,4.000000 0.000000 2,1.000000-2.000000 0,0.000000-3.000000-1,0.000000-3.000000-1,0.000000-2.000000-1,-4.000000-1.000000-1,-5.000000 3.000000-2,-7.000000 3.000000-2,-5.000000 4.000000-3,-9.000000-1.000000-3,-9.000000-3.000000-4,-10.000000-3.000000-5,-8.000000-2.000000-5,-8.000000-1.000000-3,-2.000000 3.000000 1,-3.000000 3.000000-1,-3.000000 4.000000 1,1.000000 1.000000 0,6.000000 0.000000 1,7.000000 0.000000 1,6.000000 0.000000 1,9.000000 3.000000 0,13.000000 6.000000 1,12.000000 7.000000 1,13.000000 6.000000 0,9.000000 10.000000 1,6.000000 17.000000 2,7.000000 15.000000 2,6.000000 16.000000 1,9.000000 13.000000 2,13.000000 14.000000 0,12.000000 11.000000 1,13.000000 14.000000 0,6.000000 2.000000 0,0.000000-6.000000 1,0.000000-6.000000-2,0.000000-6.000000 1,-2.000000-7.000000-3,-3.000000-6.000000-5,-3.000000-6.000000-6,-2.000000-6.000000-4,-8.000000-12.000000-1,-8.000000-15.000000 4,-10.000000-15.000000 3,-9.000000-16.000000 4,-4.000000-10.000000 0,4.000000-3.000000-6,3.000000-3.000000-4,3.000000-2.000000-5</inkml:trace>
</inkml:ink>
</file>

<file path=ppt/ink/ink22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40"/>
    </inkml:context>
    <inkml:brush xml:id="br0">
      <inkml:brushProperty name="width" value="0.0241929441690445" units="cm"/>
      <inkml:brushProperty name="height" value="0.0241929441690445" units="cm"/>
      <inkml:brushProperty name="color" value="#F2395B"/>
      <inkml:brushProperty name="ignorePressure" value="0"/>
    </inkml:brush>
  </inkml:definitions>
  <inkml:trace contextRef="#ctx0" brushRef="#br0">72400.000000 46350.000000 606,'-46.000000'70.000000'0,"10.000000"-9.000000"0 ,10.000000-10.000000 0,9.000000-8.000000 0,2.000000 11.000000 2,-2.000000 35.000000 5,-3.000000 35.000000 4,-3.000000 34.000000 5,-6.000000 13.000000 2,-5.000000-5.000000-2,-7.000000-7.000000-1,-5.000000-5.000000-2,-4.000000-6.000000-1,0.000000-3.000000-2,0.000000-3.000000-1,0.000000-2.000000-1,3.000000-9.000000-1,6.000000-12.000000 0,7.000000-13.000000 0,6.000000-12.000000 0,9.000000-12.000000-1,13.000000-8.000000-1,12.000000-10.000000-1,13.000000-9.000000-2,15.000000-10.000000 2,19.000000-9.000000 2,19.000000-10.000000 3,19.000000-8.000000 3,10.000000-8.000000 2,4.000000-2.000000 2,3.000000-3.000000 2,3.000000-3.000000 1,1.000000-2.000000 0,1.000000 0.000000-3,-1.000000 0.000000-2,1.000000 0.000000-3,-3.000000-4.000000-1,-2.000000-5.000000 1,-3.000000-7.000000 1,-3.000000-5.000000 0,-6.000000-8.000000-4,-5.000000-5.000000-9,-7.000000-7.000000-9,-5.000000-5.000000-10,-6.000000-6.000000-9,-3.000000-3.000000-11,-3.000000-3.000000-8,-2.000000-2.000000-11,-8.000000 2.000000-2,-8.000000 9.000000 6,-10.000000 10.000000 6,-9.000000 10.000000 5</inkml:trace>
</inkml:ink>
</file>

<file path=ppt/ink/ink223.xml><?xml version="1.0" encoding="utf-8"?>
<inkml:ink xmlns:inkml="http://www.w3.org/2003/InkML">
  <annotation type="ScanImages2ExtractSignatures">1</annotation>
  <annotation type="ScanImagesWidth">50397187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40"/>
    </inkml:context>
    <inkml:brush xml:id="br0">
      <inkml:brushProperty name="width" value="0.0256043504923582" units="cm"/>
      <inkml:brushProperty name="height" value="0.0256043504923582" units="cm"/>
      <inkml:brushProperty name="color" value="#F2395B"/>
      <inkml:brushProperty name="ignorePressure" value="0"/>
    </inkml:brush>
  </inkml:definitions>
  <inkml:trace contextRef="#ctx0" brushRef="#br0">76350.000000 44850.000000 572,'45.000000'-27.000000'4,"41.000000"-3.000000"6 ,40.000000-3.000000 7,42.000000-2.000000 6,11.000000 0.000000 2,-15.000000 7.000000-6,-15.000000 6.000000-6,-16.000000 7.000000-5,-16.000000 4.000000-3,-16.000000 3.000000-1,-15.000000 3.000000-1,-15.000000 4.000000-1,-15.000000 5.000000-1,-12.000000 10.000000-1,-13.000000 10.000000-1,-12.000000 9.000000-1,-13.000000 13.000000 0,-12.000000 20.000000 2,-13.000000 18.000000 3,-12.000000 20.000000 2,-16.000000 16.000000 1,-19.000000 16.000000-1,-18.000000 15.000000 0,-19.000000 17.000000-2,-13.000000 3.000000 2,-6.000000-5.000000 0,-6.000000-7.000000 2,-6.000000-5.000000 1,1.000000-14.000000 0,9.000000-18.000000-1,10.000000-19.000000-1,10.000000-18.000000-1,11.000000-18.000000-3,17.000000-16.000000-4,15.000000-15.000000-5,16.000000-15.000000-5,10.000000-17.000000-2,7.000000-15.000000-2,6.000000-15.000000 0,7.000000-16.000000-2,4.000000-15.000000 0,3.000000-11.000000 0,3.000000-14.000000 0,4.000000-11.000000 0,2.000000-9.000000 1,4.000000-3.000000 2,3.000000-3.000000 2,3.000000-2.000000 1,1.000000 6.000000 3,1.000000 20.000000 3,-1.000000 18.000000 4,1.000000 20.000000 4,1.000000 13.000000 3,3.000000 9.000000 5,3.000000 10.000000 3,4.000000 10.000000 5,4.000000 10.000000 3,6.000000 13.000000 1,7.000000 12.000000 2,6.000000 13.000000 1,6.000000 9.000000 2,6.000000 6.000000 2,7.000000 7.000000 3,6.000000 6.000000 1,6.000000-1.000000 1,6.000000-5.000000-4,7.000000-7.000000-3,6.000000-5.000000-2,1.000000-8.000000-4,-3.000000-5.000000-3,-3.000000-7.000000-4,-2.000000-5.000000-3,-6.000000-8.000000-5,-6.000000-5.000000-4,-6.000000-7.000000-4,-6.000000-5.000000-5,-9.000000-6.000000-5,-8.000000-3.000000-5,-10.000000-3.000000-6,-9.000000-2.000000-5,-9.000000-6.000000-7,-5.000000-6.000000-5,-7.000000-6.000000-7,-5.000000-6.000000-7,-4.000000-4.000000 2,0.000000 1.000000 8,0.000000-1.000000 8,0.000000 1.000000 9,-2.000000 1.000000 4,-3.000000 3.000000 2,-3.000000 3.000000 0,-2.000000 4.000000 1</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40"/>
    </inkml:context>
    <inkml:brush xml:id="br0">
      <inkml:brushProperty name="width" value="0.0211524702608585" units="cm"/>
      <inkml:brushProperty name="height" value="0.0211524702608585" units="cm"/>
      <inkml:brushProperty name="color" value="#F2395B"/>
      <inkml:brushProperty name="ignorePressure" value="0"/>
    </inkml:brush>
  </inkml:definitions>
  <inkml:trace contextRef="#ctx0" brushRef="#br0">78100.000000 44650.000000 693,'25.000000'-44.000000'0,"0.000000"13.000000"0 ,0.000000 12.000000 0,0.000000 13.000000 0,6.000000 4.000000 6,13.000000-3.000000 13,12.000000-3.000000 12,13.000000-2.000000 13,7.000000 0.000000 4,4.000000 7.000000-6,3.000000 6.000000-5,3.000000 7.000000-6,3.000000 0.000000-6,3.000000-2.000000-9,3.000000-3.000000-9,4.000000-3.000000-7,1.000000-6.000000-9,0.000000-5.000000-8,0.000000-7.000000-7,0.000000-5.000000-9,-5.000000-9.000000-5,-9.000000-9.000000-1,-10.000000-10.000000-3,-8.000000-8.000000-2,-12.000000-1.000000 1,-12.000000 9.000000 5,-13.000000 10.000000 4,-12.000000 10.000000 4</inkml:trace>
</inkml:ink>
</file>

<file path=ppt/ink/ink22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41"/>
    </inkml:context>
    <inkml:brush xml:id="br0">
      <inkml:brushProperty name="width" value="0.0248506665229797" units="cm"/>
      <inkml:brushProperty name="height" value="0.0248506665229797" units="cm"/>
      <inkml:brushProperty name="color" value="#F2395B"/>
      <inkml:brushProperty name="ignorePressure" value="0"/>
    </inkml:brush>
  </inkml:definitions>
  <inkml:trace contextRef="#ctx0" brushRef="#br0">79500.000000 42800.000000 590,'-50.000000'10.000000'0,"0.000000"23.000000"1 ,0.000000 22.000000 0,0.000000 22.000000 1,4.000000 19.000000 4,10.000000 20.000000 5,10.000000 18.000000 6,9.000000 20.000000 7,6.000000 25.000000 2,3.000000 35.000000 1,3.000000 35.000000 0,4.000000 34.000000-1,-4.000000 18.000000 2,-9.000000 4.000000 0,-10.000000 3.000000 1,-8.000000 3.000000 2,-8.000000-7.000000-2,-2.000000-15.000000-3,-3.000000-15.000000-3,-3.000000-16.000000-3,2.000000-12.000000-5,10.000000-5.000000-6,10.000000-7.000000-6,9.000000-5.000000-6,4.000000-20.000000-6,1.000000-31.000000-7,-1.000000-31.000000-7,1.000000-31.000000-6,-3.000000-27.000000-3,-2.000000-22.000000 1,-3.000000-22.000000 1,-3.000000-21.000000 1,-6.000000-31.000000-1,-5.000000-36.000000-2,-7.000000-39.000000-1,-5.000000-36.000000-3,-8.000000-28.000000 1,-5.000000-15.000000 5,-7.000000-15.000000 4,-5.000000-16.000000 5,-3.000000-5.000000 3,4.000000 6.000000 1,3.000000 7.000000 1,3.000000 6.000000 2,7.000000 13.000000 3,14.000000 23.000000 7,11.000000 22.000000 6,14.000000 22.000000 7,8.000000 15.000000 6,7.000000 9.000000 4,6.000000 10.000000 4,7.000000 10.000000 5,8.000000 7.000000 1,14.000000 6.000000-1,11.000000 7.000000-1,14.000000 6.000000-1,8.000000 4.000000-1,7.000000 4.000000-3,6.000000 3.000000-2,7.000000 3.000000-2,0.000000 3.000000-3,-2.000000 3.000000-6,-3.000000 3.000000-4,-3.000000 4.000000-5,-9.000000-1.000000-6,-11.000000-3.000000-5,-14.000000-3.000000-7,-11.000000-2.000000-5,-7.000000-3.000000-5,0.000000 1.000000-6,0.000000-1.000000-6,0.000000 1.000000-5</inkml:trace>
</inkml:ink>
</file>

<file path=ppt/ink/ink22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41"/>
    </inkml:context>
    <inkml:brush xml:id="br0">
      <inkml:brushProperty name="width" value="0.0215367637574673" units="cm"/>
      <inkml:brushProperty name="height" value="0.0215367637574673" units="cm"/>
      <inkml:brushProperty name="color" value="#F2395B"/>
      <inkml:brushProperty name="ignorePressure" value="0"/>
    </inkml:brush>
  </inkml:definitions>
  <inkml:trace contextRef="#ctx0" brushRef="#br0">81050.000000 43900.000000 681,'-46.000000'4.000000'0,"10.000000"10.000000"0 ,10.000000 10.000000 0,9.000000 9.000000 0,-2.000000 34.000000 2,-12.000000 59.000000 5,-13.000000 60.000000 5,-12.000000 60.000000 5,-7.000000 19.000000 2,1.000000-18.000000-3,-1.000000-19.000000-1,1.000000-18.000000-3,4.000000-21.000000 2,9.000000-22.000000 6,10.000000-22.000000 6,10.000000-21.000000 6,8.000000-18.000000 1,10.000000-12.000000-4,10.000000-13.000000-5,9.000000-12.000000-3,12.000000-13.000000-7,16.000000-12.000000-8,15.000000-13.000000-10,17.000000-12.000000-8,5.000000-13.000000-9,-3.000000-12.000000-7,-3.000000-13.000000-9,-2.000000-12.000000-8,-9.000000-5.000000-4,-12.000000 3.000000 1,-13.000000 3.000000 0,-12.000000 4.000000 0</inkml:trace>
</inkml:ink>
</file>

<file path=ppt/ink/ink22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41"/>
    </inkml:context>
    <inkml:brush xml:id="br0">
      <inkml:brushProperty name="width" value="0.0162651333957911" units="cm"/>
      <inkml:brushProperty name="height" value="0.0162651333957911" units="cm"/>
      <inkml:brushProperty name="color" value="#F2395B"/>
      <inkml:brushProperty name="ignorePressure" value="0"/>
    </inkml:brush>
  </inkml:definitions>
  <inkml:trace contextRef="#ctx0" brushRef="#br0">80700.000000 45600.000000 901,'-2.000000'-22.000000'0,"-3.000000"6.000000"0 ,-3.000000 7.000000 0,-2.000000 6.000000 0,8.000000 3.000000 4,22.000000 0.000000 7,22.000000 0.000000 8,23.000000 0.000000 7,16.000000-2.000000-2,13.000000-3.000000-11,12.000000-3.000000-11,13.000000-2.000000-12,-2.000000-6.000000-9,-16.000000-6.000000-5,-15.000000-6.000000-5,-15.000000-6.000000-7,-11.000000-4.000000 0,-2.000000 1.000000 3,-3.000000-1.000000 3,-3.000000 1.000000 4</inkml:trace>
</inkml:ink>
</file>

<file path=ppt/ink/ink22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41"/>
    </inkml:context>
    <inkml:brush xml:id="br0">
      <inkml:brushProperty name="width" value="0.0217408910393715" units="cm"/>
      <inkml:brushProperty name="height" value="0.0217408910393715" units="cm"/>
      <inkml:brushProperty name="color" value="#F2395B"/>
      <inkml:brushProperty name="ignorePressure" value="0"/>
    </inkml:brush>
  </inkml:definitions>
  <inkml:trace contextRef="#ctx0" brushRef="#br0">82450.000000 44350.000000 674,'-68.000000'21.000000'0,"17.000000"-5.000000"0 ,15.000000-7.000000 0,16.000000-5.000000 0,7.000000-4.000000 0,1.000000 0.000000 0,-1.000000 0.000000 0,1.000000 0.000000 0,-1.000000 0.000000 2,1.000000 0.000000 5,-1.000000 0.000000 5,1.000000 0.000000 4,1.000000 4.000000 3,3.000000 10.000000 1,3.000000 10.000000 0,4.000000 9.000000 1,-1.000000 20.000000 0,-3.000000 31.000000-1,-3.000000 32.000000-1,-2.000000 31.000000-1,-6.000000 21.000000-1,-6.000000 14.000000-1,-6.000000 11.000000 0,-6.000000 14.000000-1,1.000000-3.000000-1,9.000000-15.000000-1,10.000000-15.000000 0,10.000000-16.000000 0,14.000000-18.000000-4,23.000000-18.000000-4,22.000000-19.000000-6,22.000000-18.000000-5,13.000000-18.000000-5,7.000000-16.000000-4,6.000000-15.000000-4,7.000000-15.000000-5,2.000000-18.000000-6,1.000000-19.000000-6,-1.000000-18.000000-6,1.000000-19.000000-7,-12.000000-7.000000 0,-21.000000 7.000000 9,-22.000000 6.000000 9,-22.000000 7.000000 8,-11.000000 2.000000 4,0.000000 1.000000 2,0.000000-1.000000 0,0.000000 1.000000 2</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41"/>
    </inkml:context>
    <inkml:brush xml:id="br0">
      <inkml:brushProperty name="width" value="0.0240564066916704" units="cm"/>
      <inkml:brushProperty name="height" value="0.0240564066916704" units="cm"/>
      <inkml:brushProperty name="color" value="#F2395B"/>
      <inkml:brushProperty name="ignorePressure" value="0"/>
    </inkml:brush>
  </inkml:definitions>
  <inkml:trace contextRef="#ctx0" brushRef="#br0">83650.000000 45350.000000 609,'-69.000000'-66.000000'15,"13.000000"19.000000"-2 ,12.000000 19.000000-3,13.000000 19.000000-3,-5.000000 16.000000 4,-22.000000 17.000000 10,-22.000000 15.000000 11,-21.000000 16.000000 11,-12.000000 12.000000 2,1.000000 9.000000-7,-1.000000 10.000000-4,1.000000 10.000000-7,1.000000 5.000000-4,3.000000 4.000000-1,3.000000 3.000000-2,4.000000 3.000000-2,4.000000-7.000000-7,6.000000-15.000000-12,7.000000-15.000000-13,6.000000-16.000000-13,10.000000-13.000000-6,17.000000-9.000000 1,15.000000-10.000000 1,16.000000-8.000000 1</inkml:trace>
</inkml:ink>
</file>

<file path=ppt/ink/ink23.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41"/>
    </inkml:context>
    <inkml:brush xml:id="br0">
      <inkml:brushProperty name="width" value="0.020478829741478" units="cm"/>
      <inkml:brushProperty name="height" value="0.020478829741478" units="cm"/>
      <inkml:brushProperty name="color" value="#F2395B"/>
      <inkml:brushProperty name="ignorePressure" value="0"/>
    </inkml:brush>
  </inkml:definitions>
  <inkml:trace contextRef="#ctx0" brushRef="#br0">24850.000000 14300.000000 716,'51.000000'-2.000000'-22,"4.000000"-3.000000"6 ,3.000000-3.000000 6,3.000000-2.000000 6,3.000000-3.000000 3,3.000000 1.000000 2,3.000000-1.000000 2,4.000000 1.000000 1,-6.000000 1.000000 1,-11.000000 3.000000-1,-14.000000 3.000000-1,-11.000000 4.000000-2,-12.000000 2.000000-1,-9.000000 4.000000-2,-10.000000 3.000000-3,-8.000000 3.000000-3,-14.000000 6.000000-2,-15.000000 9.000000 0,-15.000000 10.000000-1,-16.000000 10.000000 0,-8.000000 7.000000-1,0.000000 6.000000 3,0.000000 7.000000 1,0.000000 6.000000 1,4.000000 1.000000 1,10.000000-3.000000 1,10.000000-3.000000-1,9.000000-2.000000 0,-1.000000 6.000000 2,-8.000000 20.000000 6,-10.000000 18.000000 5,-9.000000 20.000000 5,-2.000000 6.000000 2,6.000000-2.000000-2,7.000000-3.000000-1,6.000000-3.000000-1,6.000000-1.000000-1,6.000000 4.000000 2,7.000000 3.000000 0,6.000000 3.000000 2,3.000000-4.000000-1,0.000000-8.000000-1,0.000000-10.000000-2,0.000000-9.000000 0,1.000000-13.000000-1,4.000000-16.000000 2,3.000000-15.000000 2,3.000000-15.000000 2,6.000000-17.000000-4,9.000000-15.000000-6,10.000000-15.000000-8,10.000000-16.000000-8,11.000000-24.000000-2,17.000000-31.000000 0,15.000000-31.000000 2,16.000000-31.000000 1,10.000000-15.000000 0,7.000000 4.000000 1,6.000000 3.000000-1,7.000000 3.000000 1,5.000000 7.000000 1,7.000000 14.000000 3,6.000000 11.000000 3,7.000000 14.000000 3,4.000000 11.000000 2,3.000000 14.000000-1,3.000000 11.000000 0,4.000000 14.000000 1,-3.000000 8.000000 2,-5.000000 7.000000 4,-7.000000 6.000000 5,-5.000000 7.000000 5,-8.000000 8.000000 1,-5.000000 14.000000 0,-7.000000 11.000000 0,-5.000000 14.000000-1,-9.000000 11.000000 1,-9.000000 14.000000-1,-10.000000 11.000000 0,-8.000000 14.000000 0,-12.000000 8.000000 1,-12.000000 7.000000-1,-13.000000 6.000000 1,-12.000000 7.000000 0,-10.000000 4.000000-1,-6.000000 3.000000-2,-6.000000 3.000000-1,-6.000000 4.000000-2,-9.000000-4.000000-3,-8.000000-9.000000-4,-10.000000-10.000000-5,-9.000000-8.000000-3,-7.000000-11.000000-4,-3.000000-8.000000-2,-3.000000-10.000000-3,-2.000000-9.000000-2,-6.000000-15.000000-5,-6.000000-18.000000-5,-6.000000-19.000000-6,-6.000000-18.000000-5,-4.000000-21.000000-3,1.000000-22.000000 1,-1.000000-22.000000 2,1.000000-21.000000 0,2.000000-6.000000 3,7.000000 14.000000 5,6.000000 11.000000 5,7.000000 14.000000 5,8.000000 10.000000 5,14.000000 9.000000 3,11.000000 10.000000 4,14.000000 10.000000 3,5.000000 7.000000 5,1.000000 6.000000 3,-1.000000 7.000000 4,1.000000 6.000000 4,4.000000 4.000000 2,9.000000 4.000000-1,10.000000 3.000000 0,10.000000 3.000000-1,5.000000-1.000000-2,4.000000-2.000000-1,3.000000-3.000000-2,3.000000-3.000000-3,-2.000000-2.000000-1,-6.000000 0.000000-2,-6.000000 0.000000-1,-6.000000 0.000000-2,-6.000000 4.000000-1,-2.000000 10.000000 2,-3.000000 10.000000-1,-3.000000 9.000000 2,-2.000000 4.000000-1,0.000000 1.000000-1,0.000000-1.000000 0,0.000000 1.000000-1,0.000000-3.000000 1,0.000000-2.000000 0,0.000000-3.000000 1,0.000000-3.000000 1,-4.000000 4.000000-3,-5.000000 13.000000-7,-7.000000 12.000000-7,-5.000000 13.000000-6,-17.000000 9.000000-5,-24.000000 6.000000 0,-26.000000 7.000000-1,-24.000000 6.000000-2,-12.000000 4.000000 3,4.000000 4.000000 6,3.000000 3.000000 5,3.000000 3.000000 6,7.000000-5.000000 3,14.000000-12.000000 1,11.000000-13.000000 1,14.000000-12.000000 1,13.000000-13.000000 9,16.000000-12.000000 14,15.000000-13.000000 15,17.000000-12.000000 16,21.000000-10.000000 4,28.000000-6.000000-5,28.000000-6.000000-4,29.000000-6.000000-5,22.000000-13.000000-5,20.000000-19.000000-6,18.000000-18.000000-5,20.000000-19.000000-5,8.000000-12.000000-8,1.000000-2.000000-11,-1.000000-3.000000-9,1.000000-3.000000-10,-10.000000 1.000000-6,-19.000000 6.000000-2,-18.000000 7.000000 0,-19.000000 6.000000-1,-19.000000 9.000000-5,-19.000000 13.000000-5,-18.000000 12.000000-8,-19.000000 13.000000-6</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9:42"/>
    </inkml:context>
    <inkml:brush xml:id="br0">
      <inkml:brushProperty name="width" value="0.0206353142857552" units="cm"/>
      <inkml:brushProperty name="height" value="0.0206353142857552" units="cm"/>
      <inkml:brushProperty name="color" value="#F2395B"/>
      <inkml:brushProperty name="ignorePressure" value="0"/>
    </inkml:brush>
  </inkml:definitions>
  <inkml:trace contextRef="#ctx0" brushRef="#br0">84750.000000 46300.000000 710,'-2.000000'43.000000'0,"-3.000000"-11.000000"0 ,-3.000000-14.000000 0,-2.000000-11.000000 0,-5.000000-4.000000 9,-2.000000 6.000000 15,-3.000000 7.000000 18,-3.000000 6.000000 16,-2.000000 1.000000 1,0.000000-3.000000-13,0.000000-3.000000-14,0.000000-2.000000-12,0.000000-6.000000-22,0.000000-6.000000-27,0.000000-6.000000-27,0.000000-6.000000-27</inkml:trace>
</inkml:ink>
</file>

<file path=ppt/ink/ink23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7:58"/>
    </inkml:context>
    <inkml:brush xml:id="br0">
      <inkml:brushProperty name="width" value="0.0238700229674578" units="cm"/>
      <inkml:brushProperty name="height" value="0.0238700229674578" units="cm"/>
      <inkml:brushProperty name="color" value="#F2395B"/>
      <inkml:brushProperty name="ignorePressure" value="0"/>
    </inkml:brush>
  </inkml:definitions>
  <inkml:trace contextRef="#ctx0" brushRef="#br0">27650.000000 8950.000000 614,'29.000000'-4.000000'6,"10.000000"-5.000000"8 ,10.000000-7.000000 8,9.000000-5.000000 8,7.000000-3.000000 2,7.000000 4.000000-4,6.000000 3.000000-3,7.000000 3.000000-3,11.000000 3.000000 0,20.000000 3.000000 4,18.000000 3.000000 4,20.000000 4.000000 4,6.000000-1.000000-2,-2.000000-3.000000-8,-3.000000-3.000000-7,-3.000000-2.000000-9,-7.000000-1.000000-4,-9.000000 3.000000-1,-10.000000 3.000000 0,-8.000000 4.000000 0,-17.000000-1.000000-2,-21.000000-3.000000-4,-22.000000-3.000000-2,-22.000000-2.000000-4,-7.000000-1.000000-2,10.000000 3.000000-2,10.000000 3.000000-2,9.000000 4.000000-2,-2.000000-1.000000-4,-12.000000-3.000000-5,-13.000000-3.000000-6,-12.000000-2.000000-5,-10.000000-5.000000-4,-6.000000-2.000000 0,-6.000000-3.000000 0,-6.000000-3.000000-1,-4.000000-2.000000 3,1.000000 0.000000 7,-1.000000 0.000000 7,1.000000 0.000000 7,-1.000000 1.000000 4,1.000000 4.000000 2,-1.000000 3.000000 2,1.000000 3.000000 1</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7:58"/>
    </inkml:context>
    <inkml:brush xml:id="br0">
      <inkml:brushProperty name="width" value="0.023767052218318" units="cm"/>
      <inkml:brushProperty name="height" value="0.023767052218318" units="cm"/>
      <inkml:brushProperty name="color" value="#F2395B"/>
      <inkml:brushProperty name="ignorePressure" value="0"/>
    </inkml:brush>
  </inkml:definitions>
  <inkml:trace contextRef="#ctx0" brushRef="#br0">29650.000000 7150.000000 617,'0.000000'-41.000000'14,"0.000000"19.000000"2 ,0.000000 19.000000 2,0.000000 19.000000 2,0.000000 18.000000 1,0.000000 19.000000 2,0.000000 19.000000 2,0.000000 19.000000 1,-2.000000 18.000000 1,-3.000000 19.000000 1,-3.000000 19.000000 1,-2.000000 19.000000 1,-5.000000 13.000000-2,-2.000000 10.000000-5,-3.000000 10.000000-5,-3.000000 9.000000-4,-1.000000 1.000000-4,4.000000-6.000000-3,3.000000-6.000000-3,3.000000-6.000000-3,3.000000-13.000000-2,3.000000-19.000000-2,3.000000-18.000000-2,4.000000-19.000000-2,2.000000-18.000000-5,4.000000-15.000000-9,3.000000-15.000000-10,3.000000-16.000000-8</inkml:trace>
</inkml:ink>
</file>

<file path=ppt/ink/ink23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7:59"/>
    </inkml:context>
    <inkml:brush xml:id="br0">
      <inkml:brushProperty name="width" value="0.0178577098995447" units="cm"/>
      <inkml:brushProperty name="height" value="0.0178577098995447" units="cm"/>
      <inkml:brushProperty name="color" value="#F2395B"/>
      <inkml:brushProperty name="ignorePressure" value="0"/>
    </inkml:brush>
  </inkml:definitions>
  <inkml:trace contextRef="#ctx0" brushRef="#br0">32500.000000 6500.000000 821,'51.000000'-2.000000'0,"4.000000"-3.000000"0 ,3.000000-3.000000 0,3.000000-2.000000 0,3.000000-3.000000 3,3.000000 1.000000 7,3.000000-1.000000 7,4.000000 1.000000 7,1.000000-1.000000 2,0.000000 1.000000-1,0.000000-1.000000-2,0.000000 1.000000-1,-2.000000-1.000000-5,-3.000000 1.000000-7,-3.000000-1.000000-9,-2.000000 1.000000-7,-8.000000 1.000000-3,-8.000000 3.000000 3,-10.000000 3.000000 1,-9.000000 4.000000 3,-9.000000 4.000000-1,-5.000000 6.000000-4,-7.000000 7.000000-3,-5.000000 6.000000-4,-15.000000 15.000000 0,-22.000000 26.000000 2,-22.000000 24.000000 4,-21.000000 26.000000 2,-14.000000 18.000000 4,-2.000000 13.000000 1,-3.000000 12.000000 2,-3.000000 13.000000 3,-4.000000 7.000000 1,-3.000000 4.000000 0,-3.000000 3.000000 0,-2.000000 3.000000 0,-1.000000-5.000000 0,3.000000-12.000000-2,3.000000-13.000000-1,4.000000-12.000000-2,4.000000-10.000000-4,6.000000-6.000000-5,7.000000-6.000000-7,6.000000-6.000000-4,10.000000-15.000000-3,17.000000-21.000000 2,15.000000-22.000000 1,16.000000-22.000000 3,7.000000-13.000000-1,1.000000-3.000000-3,-1.000000-3.000000-4,1.000000-2.000000-2</inkml:trace>
</inkml:ink>
</file>

<file path=ppt/ink/ink23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7:59"/>
    </inkml:context>
    <inkml:brush xml:id="br0">
      <inkml:brushProperty name="width" value="0.0180004946887493" units="cm"/>
      <inkml:brushProperty name="height" value="0.0180004946887493" units="cm"/>
      <inkml:brushProperty name="color" value="#F2395B"/>
      <inkml:brushProperty name="ignorePressure" value="0"/>
    </inkml:brush>
  </inkml:definitions>
  <inkml:trace contextRef="#ctx0" brushRef="#br0">32500.000000 8850.000000 814,'23.000000'50.000000'3,"-3.000000"0.000000"3 ,-3.000000 0.000000 5,-2.000000 0.000000 5,-5.000000 3.000000 2,-2.000000 6.000000 2,-3.000000 7.000000 1,-3.000000 6.000000 1,-2.000000 1.000000-1,0.000000-3.000000-4,0.000000-3.000000-4,0.000000-2.000000-3,9.000000-22.000000-4,19.000000-36.000000-5,19.000000-39.000000-3,19.000000-36.000000-6,7.000000-20.000000-4,-3.000000 1.000000-8,-3.000000-1.000000-6,-2.000000 1.000000-7,-6.000000 7.000000 0,-6.000000 16.000000 3,-6.000000 15.000000 6,-6.000000 17.000000 4,-6.000000 11.000000 4,-2.000000 10.000000 5,-3.000000 10.000000 3,-3.000000 9.000000 5,-6.000000 10.000000 2,-5.000000 14.000000 3,-7.000000 11.000000 3,-5.000000 14.000000 2,-11.000000 5.000000 3,-11.000000 1.000000 5,-14.000000-1.000000 5,-11.000000 1.000000 4,-7.000000-4.000000 2,0.000000-6.000000-1,0.000000-6.000000-1,0.000000-6.000000 0,-2.000000-7.000000-4,-3.000000-6.000000-5,-3.000000-6.000000-6,-2.000000-6.000000-6,-1.000000-6.000000-5,3.000000-2.000000-6,3.000000-3.000000-8,4.000000-3.000000-5,4.000000-7.000000-3,6.000000-9.000000 3,7.000000-10.000000 2,6.000000-8.000000 3,4.000000-4.000000-2,4.000000 3.000000-7,3.000000 3.000000-6,3.000000 4.000000-8</inkml:trace>
</inkml:ink>
</file>

<file path=ppt/ink/ink23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7:59"/>
    </inkml:context>
    <inkml:brush xml:id="br0">
      <inkml:brushProperty name="width" value="0.0182607676833868" units="cm"/>
      <inkml:brushProperty name="height" value="0.0182607676833868" units="cm"/>
      <inkml:brushProperty name="color" value="#F2395B"/>
      <inkml:brushProperty name="ignorePressure" value="0"/>
    </inkml:brush>
  </inkml:definitions>
  <inkml:trace contextRef="#ctx0" brushRef="#br0">34600.000000 5950.000000 803,'-2.000000'26.000000'-15,"-3.000000"4.000000"17 ,-3.000000 3.000000 17,-2.000000 3.000000 17,-3.000000 1.000000 6,1.000000 1.000000-6,-1.000000-1.000000-5,1.000000 1.000000-6,-1.000000-4.000000-8,1.000000-6.000000-14,-1.000000-6.000000-12,1.000000-6.000000-13,5.000000-6.000000-9,14.000000-2.000000-5,11.000000-3.000000-6,14.000000-3.000000-6,2.000000-6.000000 2,-6.000000-5.000000 6,-6.000000-7.000000 9,-6.000000-5.000000 7</inkml:trace>
</inkml:ink>
</file>

<file path=ppt/ink/ink23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00"/>
    </inkml:context>
    <inkml:brush xml:id="br0">
      <inkml:brushProperty name="width" value="0.0186065789312124" units="cm"/>
      <inkml:brushProperty name="height" value="0.0186065789312124" units="cm"/>
      <inkml:brushProperty name="color" value="#F2395B"/>
      <inkml:brushProperty name="ignorePressure" value="0"/>
    </inkml:brush>
  </inkml:definitions>
  <inkml:trace contextRef="#ctx0" brushRef="#br0">34850.000000 4950.000000 788,'-50.000000'48.000000'-1,"0.000000"-3.000000"-3 ,0.000000-3.000000-1,0.000000-2.000000-3,1.000000 0.000000 4,4.000000 7.000000 9,3.000000 6.000000 9,3.000000 7.000000 10,1.000000 5.000000 4,1.000000 7.000000-1,-1.000000 6.000000-2,1.000000 7.000000-1,1.000000 5.000000-2,3.000000 7.000000-3,3.000000 6.000000-3,4.000000 7.000000-2,1.000000-1.000000-5,0.000000-6.000000-3,0.000000-6.000000-6,0.000000-6.000000-3,3.000000-7.000000-7,6.000000-6.000000-8,7.000000-6.000000-8,6.000000-6.000000-9,4.000000-10.000000-1,4.000000-12.000000 4,3.000000-13.000000 5,3.000000-12.000000 5,1.000000-10.000000 1,1.000000-6.000000-3,-1.000000-6.000000-3,1.000000-6.000000-2</inkml:trace>
</inkml:ink>
</file>

<file path=ppt/ink/ink23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00"/>
    </inkml:context>
    <inkml:brush xml:id="br0">
      <inkml:brushProperty name="width" value="0.0180269479751587" units="cm"/>
      <inkml:brushProperty name="height" value="0.0180269479751587" units="cm"/>
      <inkml:brushProperty name="color" value="#F2395B"/>
      <inkml:brushProperty name="ignorePressure" value="0"/>
    </inkml:brush>
  </inkml:definitions>
  <inkml:trace contextRef="#ctx0" brushRef="#br0">34750.000000 5500.000000 813,'48.000000'-24.000000'3,"-3.000000"4.000000"4 ,-3.000000 3.000000 5,-2.000000 3.000000 5,2.000000-1.000000 2,9.000000-2.000000-1,10.000000-3.000000 0,10.000000-3.000000-2,4.000000 1.000000-1,0.000000 6.000000-3,0.000000 7.000000-3,0.000000 6.000000-3,-7.000000 4.000000 0,-11.000000 4.000000 0,-14.000000 3.000000 2,-11.000000 3.000000 1,-11.000000 7.000000-3,-5.000000 14.000000-9,-7.000000 11.000000-9,-5.000000 14.000000-7,-12.000000 7.000000-7,-16.000000 3.000000-4,-15.000000 3.000000-5,-15.000000 4.000000-5,-3.000000-6.000000 2,14.000000-11.000000 7,11.000000-14.000000 7,14.000000-11.000000 7,3.000000-9.000000 3,-2.000000-3.000000-1,-3.000000-3.000000 0,-3.000000-2.000000-1</inkml:trace>
</inkml:ink>
</file>

<file path=ppt/ink/ink23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00"/>
    </inkml:context>
    <inkml:brush xml:id="br0">
      <inkml:brushProperty name="width" value="0.0191313736140728" units="cm"/>
      <inkml:brushProperty name="height" value="0.0191313736140728" units="cm"/>
      <inkml:brushProperty name="color" value="#F2395B"/>
      <inkml:brushProperty name="ignorePressure" value="0"/>
    </inkml:brush>
  </inkml:definitions>
  <inkml:trace contextRef="#ctx0" brushRef="#br0">34450.000000 6150.000000 766,'0.000000'45.000000'0,"0.000000"-9.000000"1 ,0.000000-10.000000 2,0.000000-8.000000 1,0.000000-1.000000 3,0.000000 9.000000 4,0.000000 10.000000 6,0.000000 10.000000 5,0.000000 7.000000 2,0.000000 6.000000 0,0.000000 7.000000 0,0.000000 6.000000 1,0.000000 6.000000-3,0.000000 6.000000-4,0.000000 7.000000-4,0.000000 6.000000-4,0.000000 3.000000-5,0.000000 0.000000-2,0.000000 0.000000-4,0.000000 0.000000-3,0.000000-2.000000-3,0.000000-3.000000-1,0.000000-3.000000-2,0.000000-2.000000-3,1.000000-8.000000-4,4.000000-8.000000-8,3.000000-10.000000-8,3.000000-9.000000-7,1.000000-10.000000-3,1.000000-9.000000 2,-1.000000-10.000000 3,1.000000-8.000000 2</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01"/>
    </inkml:context>
    <inkml:brush xml:id="br0">
      <inkml:brushProperty name="width" value="0.0228538773953915" units="cm"/>
      <inkml:brushProperty name="height" value="0.0228538773953915" units="cm"/>
      <inkml:brushProperty name="color" value="#F2395B"/>
      <inkml:brushProperty name="ignorePressure" value="0"/>
    </inkml:brush>
  </inkml:definitions>
  <inkml:trace contextRef="#ctx0" brushRef="#br0">34650.000000 6300.000000 641,'53.000000'-49.000000'-1,"6.000000"4.000000"-3 ,7.000000 3.000000-3,6.000000 3.000000-2,4.000000 3.000000 2,4.000000 3.000000 9,3.000000 3.000000 9,3.000000 4.000000 8,-1.000000 1.000000 4,-2.000000 0.000000-3,-3.000000 0.000000-2,-3.000000 0.000000-3,-4.000000 3.000000-1,-3.000000 6.000000 2,-3.000000 7.000000 1,-2.000000 6.000000 1,-3.000000 3.000000 0,1.000000 0.000000-2,-1.000000 0.000000 0,1.000000 0.000000-2,1.000000 3.000000-1,3.000000 6.000000-2,3.000000 7.000000-1,4.000000 6.000000-2,-3.000000 6.000000-1,-5.000000 6.000000-1,-7.000000 7.000000 0,-5.000000 6.000000-1,-8.000000 10.000000-1,-5.000000 17.000000 0,-7.000000 15.000000 0,-5.000000 16.000000 0,-6.000000 15.000000 0,-3.000000 16.000000 1,-3.000000 15.000000 1,-2.000000 17.000000 0,-5.000000 8.000000 0,-2.000000 4.000000 1,-3.000000 3.000000-1,-3.000000 3.000000 1,-2.000000 3.000000-1,0.000000 3.000000-1,0.000000 3.000000-2,0.000000 4.000000 0,0.000000 5.000000-1,0.000000 10.000000-1,0.000000 10.000000-1,0.000000 9.000000 0,0.000000-8.000000-1,0.000000-25.000000-2,0.000000-25.000000-1,0.000000-25.000000-3,0.000000-25.000000-2,0.000000-25.000000-3,0.000000-25.000000-3,0.000000-25.000000-3,-10.000000-36.000000-8,-18.000000-47.000000-11,-19.000000-47.000000-13,-18.000000-46.000000-11,-15.000000-31.000000-1,-9.000000-11.000000 9,-10.000000-14.000000 11,-8.000000-11.000000 10,3.000000 8.000000 8,20.000000 32.000000 5,18.000000 31.000000 5,20.000000 32.000000 6</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41"/>
    </inkml:context>
    <inkml:brush xml:id="br0">
      <inkml:brushProperty name="width" value="0.0146823758259416" units="cm"/>
      <inkml:brushProperty name="height" value="0.0146823758259416" units="cm"/>
      <inkml:brushProperty name="color" value="#F2395B"/>
      <inkml:brushProperty name="ignorePressure" value="0"/>
    </inkml:brush>
  </inkml:definitions>
  <inkml:trace contextRef="#ctx0" brushRef="#br0">29100.000000 14700.000000 998,'-22.000000'1.000000'0,"6.000000"4.000000"1 ,7.000000 3.000000-1,6.000000 3.000000 1,7.000000-1.000000-5,10.000000-2.000000-7,10.000000-3.000000-8,9.000000-3.000000-8,1.000000-2.000000-2,-6.000000 0.000000 4,-6.000000 0.000000 4,-6.000000 0.000000 4,-2.000000 1.000000 1,3.000000 4.000000 2,3.000000 3.000000 1,4.000000 3.000000 1</inkml:trace>
</inkml:ink>
</file>

<file path=ppt/ink/ink240.xml><?xml version="1.0" encoding="utf-8"?>
<inkml:ink xmlns:inkml="http://www.w3.org/2003/InkML">
  <annotation type="ScanImages2ExtractSignatures">1</annotation>
  <annotation type="ScanImagesWidth">205084216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01"/>
    </inkml:context>
    <inkml:brush xml:id="br0">
      <inkml:brushProperty name="width" value="0.016196496784687" units="cm"/>
      <inkml:brushProperty name="height" value="0.016196496784687" units="cm"/>
      <inkml:brushProperty name="color" value="#F2395B"/>
      <inkml:brushProperty name="ignorePressure" value="0"/>
    </inkml:brush>
  </inkml:definitions>
  <inkml:trace contextRef="#ctx0" brushRef="#br0">35250.000000 7850.000000 905,'-177.000000'-179.000000'-11,"47.000000"45.000000"7 ,47.000000 43.000000 6,48.000000 45.000000 6,27.000000 22.000000 4,9.000000 4.000000-1,10.000000 3.000000 1,10.000000 3.000000-1,7.000000 3.000000 0,6.000000 3.000000 0,7.000000 3.000000 0,6.000000 4.000000-1,6.000000 4.000000-2,6.000000 6.000000-5,7.000000 7.000000-6,6.000000 6.000000-5,-1.000000 4.000000-4,-5.000000 4.000000-3,-7.000000 3.000000-5,-5.000000 3.000000-3,-11.000000-2.000000-1,-11.000000-6.000000 3,-14.000000-6.000000 3,-11.000000-6.000000 2,-7.000000-2.000000 1,0.000000 3.000000-3,0.000000 3.000000-3,0.000000 4.000000-3</inkml:trace>
</inkml:ink>
</file>

<file path=ppt/ink/ink241.xml><?xml version="1.0" encoding="utf-8"?>
<inkml:ink xmlns:inkml="http://www.w3.org/2003/InkML">
  <annotation type="ScanImages2ExtractSignatures">1</annotation>
  <annotation type="ScanImagesWidth">50529025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01"/>
    </inkml:context>
    <inkml:brush xml:id="br0">
      <inkml:brushProperty name="width" value="0.0200148858129978" units="cm"/>
      <inkml:brushProperty name="height" value="0.0200148858129978" units="cm"/>
      <inkml:brushProperty name="color" value="#F2395B"/>
      <inkml:brushProperty name="ignorePressure" value="0"/>
    </inkml:brush>
  </inkml:definitions>
  <inkml:trace contextRef="#ctx0" brushRef="#br0">34800.000000 8150.000000 732,'-113.000000'68.000000'1,"26.000000"-11.000000"2 ,24.000000-14.000000 1,26.000000-11.000000 2,18.000000-11.000000 5,13.000000-5.000000 6,12.000000-7.000000 8,13.000000-5.000000 7,18.000000-4.000000 3,26.000000 0.000000-4,24.000000 0.000000-3,26.000000 0.000000-3,12.000000-7.000000-4,0.000000-11.000000-6,0.000000-14.000000-5,0.000000-11.000000-6,-4.000000-11.000000-9,-5.000000-5.000000-10,-7.000000-7.000000-10,-5.000000-5.000000-10,-14.000000-9.000000-5,-18.000000-9.000000 1,-19.000000-10.000000 2,-18.000000-8.000000 1,-14.000000 3.000000 1,-5.000000 20.000000 2,-7.000000 18.000000 2,-5.000000 20.000000 2</inkml:trace>
</inkml:ink>
</file>

<file path=ppt/ink/ink24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01"/>
    </inkml:context>
    <inkml:brush xml:id="br0">
      <inkml:brushProperty name="width" value="0.0221407264471054" units="cm"/>
      <inkml:brushProperty name="height" value="0.0221407264471054" units="cm"/>
      <inkml:brushProperty name="color" value="#F2395B"/>
      <inkml:brushProperty name="ignorePressure" value="0"/>
    </inkml:brush>
  </inkml:definitions>
  <inkml:trace contextRef="#ctx0" brushRef="#br0">35550.000000 6300.000000 662,'-91.000000'76.000000'-1,"19.000000"4.000000"0 ,19.000000 3.000000-2,19.000000 3.000000-1,12.000000 12.000000 5,6.000000 22.000000 13,7.000000 22.000000 11,6.000000 23.000000 12,3.000000 13.000000 5,0.000000 6.000000-4,0.000000 7.000000-4,0.000000 6.000000-3,1.000000-1.000000-3,4.000000-5.000000-2,3.000000-7.000000-3,3.000000-5.000000-3,3.000000-8.000000-4,3.000000-5.000000-7,3.000000-7.000000-7,4.000000-5.000000-6,1.000000-14.000000-4,0.000000-18.000000 2,0.000000-19.000000 2,0.000000-18.000000 1,0.000000-20.000000 1,0.000000-18.000000 1,0.000000-19.000000-1,0.000000-18.000000 1,-2.000000-14.000000-11,-3.000000-5.000000-24,-3.000000-7.000000-22,-2.000000-5.000000-24</inkml:trace>
</inkml:ink>
</file>

<file path=ppt/ink/ink243.xml><?xml version="1.0" encoding="utf-8"?>
<inkml:ink xmlns:inkml="http://www.w3.org/2003/InkML">
  <annotation type="ScanImages2ExtractSignatures">1</annotation>
  <annotation type="ScanImagesWidth">205084216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01"/>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38500.000000 4300.000000 1000,'-68.000000'243.000000'-24,"17.000000"-61.000000"0 ,15.000000-64.000000 0,16.000000-61.000000 1,7.000000-34.000000 0,1.000000-3.000000 0,-1.000000-3.000000 2,1.000000-2.000000 0</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01"/>
    </inkml:context>
    <inkml:brush xml:id="br0">
      <inkml:brushProperty name="width" value="0.0172331500798464" units="cm"/>
      <inkml:brushProperty name="height" value="0.0172331500798464" units="cm"/>
      <inkml:brushProperty name="color" value="#F2395B"/>
      <inkml:brushProperty name="ignorePressure" value="0"/>
    </inkml:brush>
  </inkml:definitions>
  <inkml:trace contextRef="#ctx0" brushRef="#br0">37800.000000 5550.000000 851,'-69.000000'143.000000'1,"13.000000"-11.000000"4 ,12.000000-14.000000 4,13.000000-11.000000 2,7.000000 0.000000 3,4.000000 17.000000 2,3.000000 15.000000 1,3.000000 16.000000 1,4.000000-2.000000 0,7.000000-19.000000-3,6.000000-18.000000-3,7.000000-19.000000-2,7.000000-21.000000-7,9.000000-21.000000-11,10.000000-22.000000-9,10.000000-22.000000-10,0.000000-16.000000-8,-5.000000-9.000000-3,-7.000000-10.000000-4,-5.000000-8.000000-4</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02"/>
    </inkml:context>
    <inkml:brush xml:id="br0">
      <inkml:brushProperty name="width" value="0.0192593447864056" units="cm"/>
      <inkml:brushProperty name="height" value="0.0192593447864056" units="cm"/>
      <inkml:brushProperty name="color" value="#F2395B"/>
      <inkml:brushProperty name="ignorePressure" value="0"/>
    </inkml:brush>
  </inkml:definitions>
  <inkml:trace contextRef="#ctx0" brushRef="#br0">38500.000000 5400.000000 761,'168.000000'-72.000000'4,"-11.000000"6.000000"5 ,-14.000000 7.000000 5,-11.000000 6.000000 5,-4.000000 3.000000 2,6.000000 0.000000 0,7.000000 0.000000-1,6.000000 0.000000-1,-1.000000 3.000000 0,-5.000000 6.000000-3,-7.000000 7.000000-2,-5.000000 6.000000-1,-9.000000 7.000000-2,-9.000000 10.000000-1,-10.000000 10.000000 0,-8.000000 9.000000-1,-12.000000 9.000000-2,-12.000000 9.000000-4,-13.000000 10.000000-6,-12.000000 10.000000-3,-10.000000 8.000000-5,-6.000000 10.000000-4,-6.000000 10.000000-4,-6.000000 9.000000-4,-10.000000-1.000000-1,-12.000000-8.000000 4,-13.000000-10.000000 5,-12.000000-9.000000 3,-5.000000-9.000000-3,3.000000-5.000000-10,3.000000-7.000000-10,4.000000-5.000000-12</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02"/>
    </inkml:context>
    <inkml:brush xml:id="br0">
      <inkml:brushProperty name="width" value="0.0237561631947756" units="cm"/>
      <inkml:brushProperty name="height" value="0.0237561631947756" units="cm"/>
      <inkml:brushProperty name="color" value="#F2395B"/>
      <inkml:brushProperty name="ignorePressure" value="0"/>
    </inkml:brush>
  </inkml:definitions>
  <inkml:trace contextRef="#ctx0" brushRef="#br0">39050.000000 6100.000000 617,'-91.000000'67.000000'0,"19.000000"-16.000000"-2 ,19.000000-15.000000 1,19.000000-15.000000-2,15.000000-11.000000 3,13.000000-2.000000 4,12.000000-3.000000 6,13.000000-3.000000 4,15.000000-2.000000 4,19.000000 0.000000 2,19.000000 0.000000 2,19.000000 0.000000 1,9.000000-4.000000 0,0.000000-5.000000-1,0.000000-7.000000-2,0.000000-5.000000-1,-4.000000-3.000000-4,-5.000000 4.000000-3,-7.000000 3.000000-5,-5.000000 3.000000-3,-11.000000 3.000000-5,-11.000000 3.000000-6,-14.000000 3.000000-4,-11.000000 4.000000-6,-11.000000 5.000000-2,-5.000000 10.000000 3,-7.000000 10.000000 2,-5.000000 9.000000 2,-11.000000 13.000000 2,-11.000000 20.000000 2,-14.000000 18.000000 1,-11.000000 20.000000 2,-7.000000 13.000000 3,0.000000 9.000000 4,0.000000 10.000000 3,0.000000 10.000000 4,1.000000 4.000000 1,4.000000 0.000000 1,3.000000 0.000000-1,3.000000 0.000000-1,6.000000-7.000000 2,9.000000-11.000000 3,10.000000-14.000000 3,10.000000-11.000000 4,5.000000-14.000000-1,4.000000-11.000000-3,3.000000-14.000000-4,3.000000-11.000000-4,6.000000-12.000000-3,9.000000-9.000000-4,10.000000-10.000000-5,10.000000-8.000000-4,4.000000-14.000000-4,0.000000-15.000000-3,0.000000-15.000000-3,0.000000-16.000000-3,-4.000000-15.000000-4,-5.000000-11.000000-3,-7.000000-14.000000-3,-5.000000-11.000000-4,-11.000000-7.000000 0,-11.000000 0.000000 2,-14.000000 0.000000 3,-11.000000 0.000000 1,-18.000000 7.000000 4,-22.000000 17.000000 2,-22.000000 15.000000 3,-21.000000 16.000000 3,-15.000000 18.000000 4,-6.000000 22.000000 4,-6.000000 22.000000 5,-6.000000 23.000000 3,-2.000000 16.000000 4,3.000000 13.000000 3,3.000000 12.000000 2,4.000000 13.000000 3,7.000000 7.000000 2,13.000000 4.000000 1,12.000000 3.000000 3,13.000000 3.000000 1,12.000000-1.000000 0,13.000000-2.000000-1,12.000000-3.000000 0,13.000000-3.000000-2,12.000000-4.000000 1,13.000000-3.000000 2,12.000000-3.000000 2,13.000000-2.000000 1,16.000000-6.000000 0,23.000000-6.000000 0,22.000000-6.000000-3,22.000000-6.000000 0,21.000000-10.000000-1,22.000000-12.000000 0,22.000000-13.000000-1,23.000000-12.000000-1,13.000000-9.000000 1,6.000000-2.000000 1,7.000000-3.000000 0,6.000000-3.000000 2,-1.000000-4.000000-3,-5.000000-3.000000-5,-7.000000-3.000000-4,-5.000000-2.000000-4,-9.000000-3.000000-6,-9.000000 1.000000-4,-10.000000-1.000000-4,-8.000000 1.000000-5,-12.000000 1.000000-4,-12.000000 3.000000-4,-13.000000 3.000000-4,-12.000000 4.000000-4,-16.000000 1.000000 0,-19.000000 0.000000 3,-18.000000 0.000000 3,-19.000000 0.000000 4</inkml:trace>
</inkml:ink>
</file>

<file path=ppt/ink/ink247.xml><?xml version="1.0" encoding="utf-8"?>
<inkml:ink xmlns:inkml="http://www.w3.org/2003/InkML">
  <annotation type="ScanImages2ExtractSignatures">1</annotation>
  <annotation type="ScanImagesWidth">-2100249360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03"/>
    </inkml:context>
    <inkml:brush xml:id="br0">
      <inkml:brushProperty name="width" value="0.0196266956627369" units="cm"/>
      <inkml:brushProperty name="height" value="0.0196266956627369" units="cm"/>
      <inkml:brushProperty name="color" value="#F2395B"/>
      <inkml:brushProperty name="ignorePressure" value="0"/>
    </inkml:brush>
  </inkml:definitions>
  <inkml:trace contextRef="#ctx0" brushRef="#br0">42350.000000 6000.000000 747,'-85.000000'0.000000'2,"32.000000"0.000000"9 ,31.000000 0.000000 8,32.000000 0.000000 8,21.000000 0.000000 3,13.000000 0.000000-2,12.000000 0.000000-3,13.000000 0.000000-2,10.000000-2.000000-3,10.000000-3.000000-2,10.000000-3.000000-3,9.000000-2.000000-3,4.000000-3.000000-2,1.000000 1.000000-3,-1.000000-1.000000-3,1.000000 1.000000-2,-7.000000-1.000000-6,-12.000000 1.000000-5,-13.000000-1.000000-5,-12.000000 1.000000-7,-12.000000-1.000000-4,-8.000000 1.000000-3,-10.000000-1.000000-3,-9.000000 1.000000-4,-10.000000-1.000000-1,-9.000000 1.000000-1,-10.000000-1.000000-1,-8.000000 1.000000-1</inkml:trace>
</inkml:ink>
</file>

<file path=ppt/ink/ink248.xml><?xml version="1.0" encoding="utf-8"?>
<inkml:ink xmlns:inkml="http://www.w3.org/2003/InkML">
  <annotation type="ScanImages2ExtractSignatures">1</annotation>
  <annotation type="ScanImagesWidth">-2100022576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03"/>
    </inkml:context>
    <inkml:brush xml:id="br0">
      <inkml:brushProperty name="width" value="0.0200055949389935" units="cm"/>
      <inkml:brushProperty name="height" value="0.0200055949389935" units="cm"/>
      <inkml:brushProperty name="color" value="#F2395B"/>
      <inkml:brushProperty name="ignorePressure" value="0"/>
    </inkml:brush>
  </inkml:definitions>
  <inkml:trace contextRef="#ctx0" brushRef="#br0">42150.000000 5700.000000 733,'0.000000'96.000000'3,"0.000000"-5.000000"5 ,0.000000-7.000000 4,0.000000-5.000000 4,0.000000 10.000000 4,0.000000 28.000000-1,0.000000 28.000000 2,0.000000 29.000000 0,0.000000 15.000000-1,0.000000 3.000000-1,0.000000 3.000000-1,0.000000 4.000000-2,-2.000000-4.000000-2,-3.000000-9.000000-2,-3.000000-10.000000-3,-2.000000-8.000000-3,-3.000000-9.000000-2,1.000000-6.000000-2,-1.000000-6.000000-2,1.000000-6.000000-2,1.000000-12.000000 0,3.000000-15.000000 0,3.000000-15.000000 2,4.000000-16.000000 0,2.000000-15.000000-3,4.000000-11.000000-7,3.000000-14.000000-8,3.000000-11.000000-7,6.000000-11.000000-2,9.000000-5.000000 3,10.000000-7.000000 3,10.000000-5.000000 4,10.000000-6.000000 6,13.000000-3.000000 9,12.000000-3.000000 9,13.000000-2.000000 8,9.000000-3.000000 4,6.000000 1.000000 0,7.000000-1.000000-1,6.000000 1.000000-1,3.000000 1.000000 0,0.000000 3.000000 0,0.000000 3.000000-2,0.000000 4.000000 0,-2.000000-1.000000-2,-3.000000-3.000000-3,-3.000000-3.000000-4,-2.000000-2.000000-4,-11.000000-1.000000-3,-15.000000 3.000000-6,-15.000000 3.000000-6,-16.000000 4.000000-5,-13.000000-1.000000-2,-9.000000-3.000000 2,-10.000000-3.000000 3,-8.000000-2.000000 3,-12.000000-5.000000-3,-12.000000-2.000000-8,-13.000000-3.000000-6,-12.000000-3.000000-7,-4.000000-1.000000-1,7.000000 4.000000 7,6.000000 3.000000 6,7.000000 3.000000 6,0.000000-1.000000 3,-2.000000-2.000000-1,-3.000000-3.000000-2,-3.000000-3.000000-2</inkml:trace>
</inkml:ink>
</file>

<file path=ppt/ink/ink249.xml><?xml version="1.0" encoding="utf-8"?>
<inkml:ink xmlns:inkml="http://www.w3.org/2003/InkML">
  <annotation type="ScanImages2ExtractSignatures">1</annotation>
  <annotation type="ScanImagesWidth">-2100022576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04"/>
    </inkml:context>
    <inkml:brush xml:id="br0">
      <inkml:brushProperty name="width" value="0.0244427174329758" units="cm"/>
      <inkml:brushProperty name="height" value="0.0244427174329758" units="cm"/>
      <inkml:brushProperty name="color" value="#F2395B"/>
      <inkml:brushProperty name="ignorePressure" value="0"/>
    </inkml:brush>
  </inkml:definitions>
  <inkml:trace contextRef="#ctx0" brushRef="#br0">42750.000000 7650.000000 600,'-22.000000'4.000000'9,"6.000000"10.000000"-1 ,7.000000 10.000000-2,6.000000 9.000000-3,6.000000 10.000000-1,6.000000 14.000000-1,7.000000 11.000000 0,6.000000 14.000000-1,3.000000 2.000000 5,0.000000-6.000000 11,0.000000-6.000000 10,0.000000-6.000000 12,0.000000-10.000000 3,0.000000-12.000000-5,0.000000-13.000000-4,0.000000-12.000000-4,0.000000-10.000000-10,0.000000-6.000000-19,0.000000-6.000000-16,0.000000-6.000000-18,-2.000000-13.000000-6,-3.000000-19.000000 5,-3.000000-18.000000 6,-2.000000-19.000000 5,-3.000000-15.000000 1,1.000000-8.000000-1,-1.000000-10.000000-3,1.000000-9.000000-2,-1.000000-1.000000 2,1.000000 10.000000 6,-1.000000 10.000000 7,1.000000 9.000000 6,2.000000 10.000000 5,7.000000 14.000000 5,6.000000 11.000000 5,7.000000 14.000000 5,4.000000 8.000000 3,3.000000 7.000000 4,3.000000 6.000000 3,4.000000 7.000000 4,2.000000 4.000000 0,4.000000 3.000000-2,3.000000 3.000000-1,3.000000 4.000000-2,1.000000 4.000000-1,1.000000 6.000000 1,-1.000000 7.000000 0,1.000000 6.000000 1,-3.000000 10.000000-1,-2.000000 17.000000-2,-3.000000 15.000000-2,-3.000000 16.000000-3,-6.000000 9.000000 0,-5.000000 3.000000-3,-7.000000 3.000000-2,-5.000000 4.000000-1,-8.000000-3.000000-1,-5.000000-5.000000 0,-7.000000-7.000000 1,-5.000000-5.000000 0,-8.000000-11.000000-4,-5.000000-11.000000-6,-7.000000-14.000000-6,-5.000000-11.000000-7,-6.000000-12.000000-6,-3.000000-9.000000-5,-3.000000-10.000000-4,-2.000000-8.000000-5,-3.000000-20.000000-2,1.000000-28.000000 2,-1.000000-28.000000 1,1.000000-27.000000 1,-1.000000-25.000000 2,1.000000-18.000000 5,-1.000000-19.000000 3,1.000000-18.000000 3,1.000000-3.000000 5,3.000000 17.000000 3,3.000000 15.000000 4,4.000000 16.000000 3,1.000000 18.000000 3,0.000000 22.000000 0,0.000000 22.000000 1,0.000000 23.000000 1,3.000000 17.000000 7,6.000000 17.000000 11,7.000000 15.000000 13,6.000000 16.000000 12,3.000000 21.000000 5,0.000000 29.000000-4,0.000000 28.000000-3,0.000000 28.000000-3,3.000000 32.000000-3,6.000000 39.000000-2,7.000000 36.000000-2,6.000000 39.000000-2,-1.000000 11.000000-3,-5.000000-11.000000-2,-7.000000-14.000000-4,-5.000000-11.000000-3,-4.000000-14.000000-2,0.000000-11.000000 1,0.000000-14.000000 0,0.000000-11.000000 0,0.000000-14.000000-3,0.000000-11.000000-8,0.000000-14.000000-8,0.000000-11.000000-7,0.000000-15.000000-4,0.000000-16.000000 2,0.000000-15.000000 0,0.000000-15.000000 1,0.000000-20.000000-9,0.000000-21.000000-18,0.000000-22.000000-19,0.000000-22.000000-18,1.000000-13.000000-1,4.000000-3.000000 15,3.000000-3.000000 16,3.000000-2.000000 15</inkml:trace>
</inkml:ink>
</file>

<file path=ppt/ink/ink2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42"/>
    </inkml:context>
    <inkml:brush xml:id="br0">
      <inkml:brushProperty name="width" value="0.016592912375927" units="cm"/>
      <inkml:brushProperty name="height" value="0.016592912375927" units="cm"/>
      <inkml:brushProperty name="color" value="#F2395B"/>
      <inkml:brushProperty name="ignorePressure" value="0"/>
    </inkml:brush>
  </inkml:definitions>
  <inkml:trace contextRef="#ctx0" brushRef="#br0">29150.000000 15900.000000 883,'-65.000000'68.000000'-3,"23.000000"-11.000000"-6 ,22.000000-14.000000-7,22.000000-11.000000-5,15.000000-4.000000 0,9.000000 6.000000 7,10.000000 7.000000 8,10.000000 6.000000 7,-1.000000 9.000000 4,-9.000000 13.000000-2,-10.000000 12.000000 0,-8.000000 13.000000-2,-11.000000 10.000000 0,-8.000000 10.000000 1,-10.000000 10.000000 2,-9.000000 9.000000 0,-7.000000 2.000000 3,-3.000000-2.000000 5,-3.000000-3.000000 5,-2.000000-3.000000 5,2.000000-10.000000 2,9.000000-16.000000-1,10.000000-15.000000 1,10.000000-15.000000-1,10.000000-20.000000-4,13.000000-21.000000-9,12.000000-22.000000-9,13.000000-22.000000-8,7.000000-19.000000-5,4.000000-16.000000-1,3.000000-15.000000 0,3.000000-15.000000 0,-2.000000-7.000000-5,-6.000000 3.000000-8,-6.000000 3.000000-10,-6.000000 4.000000-8</inkml:trace>
</inkml:ink>
</file>

<file path=ppt/ink/ink250.xml><?xml version="1.0" encoding="utf-8"?>
<inkml:ink xmlns:inkml="http://www.w3.org/2003/InkML">
  <annotation type="ScanImages2ExtractSignatures">1</annotation>
  <annotation type="ScanImagesWidth">-2085071840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04"/>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46000.000000 5400.000000 1000,'-88.000000'26.000000'-15,"26.000000"4.000000"6 ,24.000000 3.000000 6,26.000000 3.000000 5,18.000000 6.000000 2,13.000000 9.000000 1,12.000000 10.000000-1,13.000000 10.000000 1,10.000000-3.000000-5,10.000000-11.000000-8,10.000000-14.000000-8,9.000000-11.000000-7,-5.000000-11.000000-3,-19.000000-5.000000 4,-18.000000-7.000000 4,-19.000000-5.000000 4,-8.000000-6.000000 2,3.000000-3.000000-2,3.000000-3.000000-1,4.000000-2.000000-2</inkml:trace>
</inkml:ink>
</file>

<file path=ppt/ink/ink25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05"/>
    </inkml:context>
    <inkml:brush xml:id="br0">
      <inkml:brushProperty name="width" value="0.0196367874741554" units="cm"/>
      <inkml:brushProperty name="height" value="0.0196367874741554" units="cm"/>
      <inkml:brushProperty name="color" value="#F2395B"/>
      <inkml:brushProperty name="ignorePressure" value="0"/>
    </inkml:brush>
  </inkml:definitions>
  <inkml:trace contextRef="#ctx0" brushRef="#br0">46800.000000 5550.000000 746,'-25.000000'28.000000'39,"0.000000"6.000000"-5 ,0.000000 7.000000-4,0.000000 6.000000-5,-4.000000 3.000000-2,-5.000000 0.000000-1,-7.000000 0.000000-3,-5.000000 0.000000 0,-8.000000 1.000000-3,-5.000000 4.000000-4,-7.000000 3.000000-4,-5.000000 3.000000-3,-4.000000-2.000000-4,0.000000-6.000000-2,0.000000-6.000000-5,0.000000-6.000000-2,0.000000-6.000000-3,0.000000-2.000000 0,0.000000-3.000000-1,0.000000-3.000000-1,20.000000-4.000000 2,41.000000-3.000000 4,40.000000-3.000000 4,42.000000-2.000000 5,22.000000-9.000000 2,7.000000-12.000000 1,6.000000-13.000000 0,7.000000-12.000000 1,0.000000-9.000000-1,-2.000000-2.000000-5,-3.000000-3.000000-4,-3.000000-3.000000-4,-9.000000-4.000000-4,-11.000000-3.000000-4,-14.000000-3.000000-5,-11.000000-2.000000-4,-12.000000 0.000000-2,-9.000000 7.000000 0,-10.000000 6.000000-1,-8.000000 7.000000 0,-8.000000 4.000000 0,-2.000000 3.000000 1,-3.000000 3.000000 1,-3.000000 4.000000 1</inkml:trace>
</inkml:ink>
</file>

<file path=ppt/ink/ink25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05"/>
    </inkml:context>
    <inkml:brush xml:id="br0">
      <inkml:brushProperty name="width" value="0.0248660463839769" units="cm"/>
      <inkml:brushProperty name="height" value="0.0248660463839769" units="cm"/>
      <inkml:brushProperty name="color" value="#F2395B"/>
      <inkml:brushProperty name="ignorePressure" value="0"/>
    </inkml:brush>
  </inkml:definitions>
  <inkml:trace contextRef="#ctx0" brushRef="#br0">46350.000000 5050.000000 589,'-44.000000'28.000000'-38,"13.000000"6.000000"19 ,12.000000 7.000000 20,13.000000 6.000000 19,6.000000 6.000000 10,0.000000 6.000000-3,0.000000 7.000000-2,0.000000 6.000000-2,0.000000 3.000000-3,0.000000 0.000000-1,0.000000 0.000000-2,0.000000 0.000000-1,0.000000-2.000000-3,0.000000-3.000000-2,0.000000-3.000000-2,0.000000-2.000000-2,0.000000-6.000000-4,0.000000-6.000000-5,0.000000-6.000000-3,0.000000-6.000000-6,-2.000000-2.000000-1,-3.000000 3.000000-1,-3.000000 3.000000 0,-2.000000 4.000000 0,-6.000000 5.000000-1,-6.000000 10.000000 2,-6.000000 10.000000 1,-6.000000 9.000000 0,-7.000000 4.000000 1,-6.000000 1.000000 1,-6.000000-1.000000 2,-6.000000 1.000000 1,-4.000000-4.000000 1,1.000000-6.000000 0,-1.000000-6.000000 0,1.000000-6.000000 0,-1.000000-9.000000 3,1.000000-8.000000 5,-1.000000-10.000000 5,1.000000-9.000000 6,2.000000-4.000000 3,7.000000 4.000000 1,6.000000 3.000000 0,7.000000 3.000000 1,5.000000 1.000000 0,7.000000 1.000000-2,6.000000-1.000000-2,7.000000 1.000000-2,10.000000 2.000000 0,16.000000 7.000000 0,15.000000 6.000000-1,17.000000 7.000000 2,14.000000 2.000000-1,17.000000 1.000000 3,15.000000-1.000000 1,16.000000 1.000000 1,10.000000-1.000000 0,7.000000 1.000000-2,6.000000-1.000000-2,7.000000 1.000000-2,-3.000000-4.000000-1,-8.000000-6.000000 1,-10.000000-6.000000 0,-9.000000-6.000000 1,-13.000000-7.000000-3,-16.000000-6.000000-7,-15.000000-6.000000-8,-15.000000-6.000000-6,-11.000000-6.000000-6,-2.000000-2.000000-4,-3.000000-3.000000-5,-3.000000-3.000000-3,-6.000000-13.000000-4,-5.000000-22.000000-4,-7.000000-22.000000-2,-5.000000-21.000000-3,-6.000000-10.000000 0,-3.000000 3.000000 2,-3.000000 3.000000 3,-2.000000 4.000000 3,-5.000000 4.000000 4,-2.000000 6.000000 3,-3.000000 7.000000 6,-3.000000 6.000000 3</inkml:trace>
</inkml:ink>
</file>

<file path=ppt/ink/ink25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05"/>
    </inkml:context>
    <inkml:brush xml:id="br0">
      <inkml:brushProperty name="width" value="0.0233002472668886" units="cm"/>
      <inkml:brushProperty name="height" value="0.0233002472668886" units="cm"/>
      <inkml:brushProperty name="color" value="#F2395B"/>
      <inkml:brushProperty name="ignorePressure" value="0"/>
    </inkml:brush>
  </inkml:definitions>
  <inkml:trace contextRef="#ctx0" brushRef="#br0">46450.000000 6650.000000 629,'-4.000000'212.000000'10,"-5.000000"-24.000000"5 ,-7.000000-26.000000 7,-5.000000-24.000000 6,-4.000000-12.000000 4,0.000000 4.000000 0,0.000000 3.000000 2,0.000000 3.000000 1,-2.000000-2.000000-2,-3.000000-6.000000-2,-3.000000-6.000000-4,-2.000000-6.000000-2,-5.000000-10.000000-5,-2.000000-12.000000-6,-3.000000-13.000000-5,-3.000000-12.000000-6,-6.000000-12.000000-5,-5.000000-8.000000-5,-7.000000-10.000000-6,-5.000000-9.000000-5,-8.000000-10.000000-3,-5.000000-9.000000-4,-7.000000-10.000000-2,-5.000000-8.000000-2,-3.000000-15.000000-2,4.000000-19.000000 1,3.000000-18.000000-1,3.000000-19.000000 1,4.000000-10.000000 1,7.000000 1.000000 6,6.000000-1.000000 3,7.000000 1.000000 6,10.000000 2.000000 1,16.000000 7.000000 1,15.000000 6.000000 0,17.000000 7.000000 1,16.000000 4.000000 2,19.000000 3.000000 7,19.000000 3.000000 6,19.000000 4.000000 7,13.000000-1.000000 3,10.000000-3.000000 3,10.000000-3.000000 1,9.000000-2.000000 3,7.000000-3.000000-1,7.000000 1.000000-2,6.000000-1.000000-3,7.000000 1.000000-3,0.000000-4.000000-5,-2.000000-6.000000-8,-3.000000-6.000000-7,-3.000000-6.000000-8,-7.000000-4.000000-4,-9.000000 1.000000 0,-10.000000-1.000000 1,-8.000000 1.000000 0,-14.000000 5.000000-1,-15.000000 14.000000-2,-15.000000 11.000000-1,-16.000000 14.000000-2</inkml:trace>
</inkml:ink>
</file>

<file path=ppt/ink/ink254.xml><?xml version="1.0" encoding="utf-8"?>
<inkml:ink xmlns:inkml="http://www.w3.org/2003/InkML">
  <annotation type="ScanImages2ExtractSignatures">1</annotation>
  <annotation type="ScanImagesWidth">-2084938656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06"/>
    </inkml:context>
    <inkml:brush xml:id="br0">
      <inkml:brushProperty name="width" value="0.0303088985383511" units="cm"/>
      <inkml:brushProperty name="height" value="0.0303088985383511" units="cm"/>
      <inkml:brushProperty name="color" value="#F2395B"/>
      <inkml:brushProperty name="ignorePressure" value="0"/>
    </inkml:brush>
  </inkml:definitions>
  <inkml:trace contextRef="#ctx0" brushRef="#br0">47550.000000 5050.000000 483,'21.000000'1.000000'15,"-5.000000"4.000000"-1 ,-7.000000 3.000000-3,-5.000000 3.000000-1,-8.000000 12.000000 0,-5.000000 22.000000 3,-7.000000 22.000000 3,-5.000000 23.000000 3,-8.000000 16.000000 0,-5.000000 13.000000-1,-7.000000 12.000000-1,-5.000000 13.000000-3,-6.000000 6.000000 0,-3.000000 0.000000 0,-3.000000 0.000000 0,-2.000000 0.000000-1,0.000000-10.000000-2,7.000000-18.000000-5,6.000000-19.000000-5,7.000000-18.000000-5,5.000000-18.000000-3,7.000000-16.000000-1,6.000000-15.000000-2,7.000000-15.000000-1,4.000000-14.000000-2,3.000000-8.000000 0,3.000000-10.000000-1,4.000000-9.000000 0,11.000000-15.000000-1,23.000000-18.000000 1,22.000000-19.000000 2,22.000000-18.000000 0,13.000000-7.000000 2,7.000000 6.000000 1,6.000000 7.000000 2,7.000000 6.000000 2,0.000000 10.000000 2,-2.000000 17.000000 3,-3.000000 15.000000 4,-3.000000 16.000000 3,-7.000000 9.000000 2,-9.000000 3.000000 3,-10.000000 3.000000 2,-8.000000 4.000000 3,-11.000000 10.000000 0,-8.000000 19.000000 0,-10.000000 19.000000 0,-9.000000 19.000000 1,-10.000000 18.000000-1,-9.000000 19.000000 1,-10.000000 19.000000 0,-8.000000 19.000000 1,-14.000000 12.000000-2,-15.000000 6.000000-3,-15.000000 7.000000-4,-16.000000 6.000000-4,-8.000000-4.000000-2,0.000000-11.000000 0,0.000000-14.000000-2,0.000000-11.000000 0,1.000000-17.000000-1,4.000000-18.000000-4,3.000000-19.000000-3,3.000000-18.000000-3,3.000000-18.000000-3,3.000000-16.000000-2,3.000000-15.000000-2,4.000000-15.000000-2,4.000000-15.000000-1,6.000000-12.000000-1,7.000000-13.000000 0,6.000000-12.000000 0,9.000000-5.000000 2,13.000000 3.000000 4,12.000000 3.000000 4,13.000000 4.000000 4,10.000000 4.000000 2,10.000000 6.000000 1,10.000000 7.000000 2,9.000000 6.000000 1,9.000000 10.000000 4,9.000000 17.000000 6,10.000000 15.000000 6,10.000000 16.000000 7,10.000000 18.000000 5,13.000000 22.000000 6,12.000000 22.000000 4,13.000000 23.000000 5,6.000000 3.000000-1,0.000000-11.000000-4,0.000000-14.000000-5,0.000000-11.000000-6,-5.000000-12.000000-5,-9.000000-9.000000-4,-10.000000-10.000000-6,-8.000000-8.000000-4,-11.000000-9.000000-7,-8.000000-6.000000-7,-10.000000-6.000000-7,-9.000000-6.000000-9,-15.000000-9.000000-13,-18.000000-8.000000-22,-19.000000-10.000000-20,-18.000000-9.000000-21</inkml:trace>
</inkml:ink>
</file>

<file path=ppt/ink/ink255.xml><?xml version="1.0" encoding="utf-8"?>
<inkml:ink xmlns:inkml="http://www.w3.org/2003/InkML">
  <annotation type="ScanImages2ExtractSignatures">1</annotation>
  <annotation type="ScanImagesWidth">878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00:44"/>
    </inkml:context>
    <inkml:brush xml:id="br0">
      <inkml:brushProperty name="width" value="0.0164454597979784" units="cm"/>
      <inkml:brushProperty name="height" value="0.0164454597979784" units="cm"/>
      <inkml:brushProperty name="color" value="#F2395B"/>
      <inkml:brushProperty name="ignorePressure" value="0"/>
    </inkml:brush>
  </inkml:definitions>
  <inkml:trace contextRef="#ctx0" brushRef="#br0">18800.000000 19750.000000 891,'0.000000'-24.000000'-10,"0.000000"4.000000"-9 ,0.000000 3.000000-9,0.000000 3.000000-8,-2.000000 6.000000 7,-3.000000 9.000000 25,-3.000000 10.000000 24,-2.000000 10.000000 24,-3.000000 8.000000 6,1.000000 10.000000-13,-1.000000 10.000000-12,1.000000 9.000000-13,-1.000000 12.000000-8,1.000000 16.000000-4,-1.000000 15.000000-4,1.000000 17.000000-4,-3.000000 11.000000-3,-2.000000 10.000000 1,-3.000000 10.000000 0,-3.000000 9.000000 1,1.000000 1.000000-1,6.000000-6.000000 1,7.000000-6.000000 1,6.000000-6.000000 1,1.000000-7.000000 0,-3.000000-6.000000 1,-3.000000-6.000000 0,-2.000000-6.000000 1,-3.000000 1.000000 1,1.000000 9.000000 1,-1.000000 10.000000 1,1.000000 10.000000 2,-1.000000 11.000000-1,1.000000 17.000000 1,-1.000000 15.000000-1,1.000000 16.000000-1,1.000000 2.000000 0,3.000000-8.000000 1,3.000000-10.000000-1,4.000000-9.000000 1,1.000000-12.000000-1,0.000000-11.000000 1,0.000000-14.000000 0,0.000000-11.000000 0,0.000000-7.000000 1,0.000000 0.000000 0,0.000000 0.000000-1,0.000000 0.000000 1,0.000000 0.000000 0,0.000000 0.000000-1,0.000000 0.000000 0,0.000000 0.000000-1,0.000000 4.000000 0,0.000000 10.000000 0,0.000000 10.000000 0,0.000000 9.000000 0,-2.000000 1.000000 0,-3.000000-6.000000 0,-3.000000-6.000000 0,-2.000000-6.000000 1,-1.000000-9.000000 0,3.000000-8.000000 0,3.000000-10.000000 1,4.000000-9.000000-1,1.000000-4.000000 1,0.000000 4.000000 0,0.000000 3.000000 0,0.000000 3.000000 1,0.000000 6.000000 0,0.000000 9.000000 0,0.000000 10.000000 1,0.000000 10.000000 1,0.000000 5.000000 0,0.000000 4.000000 0,0.000000 3.000000 0,0.000000 3.000000-1,0.000000-4.000000 0,0.000000-8.000000 0,0.000000-10.000000-1,0.000000-9.000000 1,-2.000000-5.000000 0,-3.000000 0.000000 4,-3.000000 0.000000 3,-2.000000 0.000000 3,-1.000000-10.000000 1,3.000000-18.000000-2,3.000000-19.000000-1,4.000000-18.000000-2,-1.000000-10.000000-1,-3.000000 0.000000-1,-3.000000 0.000000 0,-2.000000 0.000000-2,-1.000000 4.000000 0,3.000000 10.000000-1,3.000000 10.000000 0,4.000000 9.000000-2,1.000000-1.000000 0,0.000000-8.000000-1,0.000000-10.000000 0,0.000000-9.000000-2,0.000000-7.000000 1,0.000000-3.000000-2,0.000000-3.000000 1,0.000000-2.000000-1,0.000000-6.000000 1,0.000000-6.000000-1,0.000000-6.000000 0,0.000000-6.000000 0,1.000000-4.000000 0,4.000000 1.000000 0,3.000000-1.000000-1,3.000000 1.000000 0,1.000000-3.000000 1,1.000000-2.000000 0,-1.000000-3.000000 0,1.000000-3.000000 1,-1.000000-2.000000 1,1.000000 0.000000 0,-1.000000 0.000000 0,1.000000 0.000000 1,1.000000 0.000000-1,3.000000 0.000000 1,3.000000 0.000000-1,4.000000 0.000000-1,4.000000 0.000000 2,6.000000 0.000000 1,7.000000 0.000000 3,6.000000 0.000000 2,7.000000 1.000000 0,10.000000 4.000000 1,10.000000 3.000000 0,9.000000 3.000000-1,9.000000 4.000000 2,9.000000 7.000000 1,10.000000 6.000000 1,10.000000 7.000000 2,11.000000 0.000000 0,17.000000-2.000000-2,15.000000-3.000000-2,16.000000-3.000000-1,9.000000-6.000000-2,3.000000-5.000000-3,3.000000-7.000000-1,4.000000-5.000000-1,1.000000-8.000000-2,0.000000-5.000000 0,0.000000-7.000000 0,0.000000-5.000000 0,-4.000000-3.000000-1,-5.000000 4.000000 0,-7.000000 3.000000 0,-5.000000 3.000000-1,-8.000000-1.000000 0,-5.000000-2.000000-1,-7.000000-3.000000-1,-5.000000-3.000000-2,-12.000000 1.000000 0,-16.000000 6.000000 0,-15.000000 7.000000 1,-15.000000 6.000000 0,-15.000000 1.000000 1,-12.000000-3.000000-1,-13.000000-3.000000 1,-12.000000-2.000000 0,-10.000000-1.000000 0,-6.000000 3.000000-1,-6.000000 3.000000-2,-6.000000 4.000000 0,-4.000000-1.000000-3,1.000000-3.000000-4,-1.000000-3.000000-3,1.000000-2.000000-4,-1.000000-5.000000-1,1.000000-2.000000 3,-1.000000-3.000000 3,1.000000-3.000000 1</inkml:trace>
</inkml:ink>
</file>

<file path=ppt/ink/ink25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00:48"/>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35200.000000 16300.000000 1000,'-22.000000'1.000000'0,"6.000000"4.000000"0 ,7.000000 3.000000 0,6.000000 3.000000 0,6.000000-1.000000-7,6.000000-2.000000-11,7.000000-3.000000-12,6.000000-3.000000-12</inkml:trace>
</inkml:ink>
</file>

<file path=ppt/ink/ink257.xml><?xml version="1.0" encoding="utf-8"?>
<inkml:ink xmlns:inkml="http://www.w3.org/2003/InkML">
  <annotation type="ScanImages2ExtractSignatures">1</annotation>
  <annotation type="ScanImagesWidth">926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00:50"/>
    </inkml:context>
    <inkml:brush xml:id="br0">
      <inkml:brushProperty name="width" value="0.0189187880605459" units="cm"/>
      <inkml:brushProperty name="height" value="0.0189187880605459" units="cm"/>
      <inkml:brushProperty name="color" value="#F2395B"/>
      <inkml:brushProperty name="ignorePressure" value="0"/>
    </inkml:brush>
  </inkml:definitions>
  <inkml:trace contextRef="#ctx0" brushRef="#br0">18900.000000 19300.000000 775,'117.000000'0.000000'31,"-16.000000"0.000000"-3 ,-15.000000 0.000000-6,-15.000000 0.000000-5,4.000000 0.000000-3,25.000000 0.000000-2,25.000000 0.000000-3,25.000000 0.000000-3,15.000000 0.000000-2,7.000000 0.000000-1,6.000000 0.000000-1,7.000000 0.000000-1,-7.000000-2.000000-2,-19.000000-3.000000-2,-18.000000-3.000000-1,-19.000000-2.000000-3,-4.000000-3.000000 1,14.000000 1.000000 1,11.000000-1.000000 1,14.000000 1.000000 3,-6.000000-1.000000 0,-21.000000 1.000000 0,-22.000000-1.000000-1,-22.000000 1.000000-1,-13.000000-1.000000 1,-3.000000 1.000000 0,-3.000000-1.000000 1,-2.000000 1.000000 1,-3.000000-1.000000-1,1.000000 1.000000 0,-1.000000-1.000000-2,1.000000 1.000000 0,-3.000000 1.000000 0,-2.000000 3.000000-1,-3.000000 3.000000 1,-3.000000 4.000000-1,-2.000000 1.000000 1,0.000000 0.000000-1,0.000000 0.000000 1,0.000000 0.000000 0,-2.000000 1.000000-1,-3.000000 4.000000 2,-3.000000 3.000000 0,-2.000000 3.000000 0,-5.000000 3.000000 1,-2.000000 3.000000 0,-3.000000 3.000000 0,-3.000000 4.000000-1,-2.000000 1.000000 1,0.000000 0.000000-1,0.000000 0.000000 0,0.000000 0.000000 1,0.000000 3.000000-1,0.000000 6.000000 0,0.000000 7.000000 0,0.000000 6.000000-1,-2.000000 3.000000 0,-3.000000 0.000000 0,-3.000000 0.000000 1,-2.000000 0.000000 0,-5.000000 6.000000 1,-2.000000 13.000000-1,-3.000000 12.000000 0,-3.000000 13.000000-1,-2.000000 7.000000 2,0.000000 4.000000 2,0.000000 3.000000 2,0.000000 3.000000 1,0.000000 4.000000 2,0.000000 7.000000-2,0.000000 6.000000 0,0.000000 7.000000-2,0.000000 2.000000 0,0.000000 1.000000 2,0.000000-1.000000 0,0.000000 1.000000 1,0.000000-1.000000 0,0.000000 1.000000-1,0.000000-1.000000 0,0.000000 1.000000 0,3.000000 10.000000-1,6.000000 22.000000 0,7.000000 22.000000 1,6.000000 23.000000-1,1.000000-12.000000 0,-3.000000-44.000000-1,-3.000000-43.000000-1,-2.000000-44.000000-1,-3.000000-15.000000 0,1.000000 17.000000 1,-1.000000 15.000000 0,1.000000 16.000000 1,-1.000000 13.000000 1,1.000000 14.000000-1,-1.000000 11.000000 0,1.000000 14.000000 1,1.000000 3.000000-1,3.000000-2.000000 0,3.000000-3.000000 0,4.000000-3.000000 1,-1.000000-1.000000-1,-3.000000 4.000000 0,-3.000000 3.000000 0,-2.000000 3.000000-1,-3.000000 1.000000 0,1.000000 1.000000 1,-1.000000-1.000000 0,1.000000 1.000000 0,-3.000000-4.000000 0,-2.000000-6.000000 1,-3.000000-6.000000 0,-3.000000-6.000000 0,-1.000000-12.000000 0,4.000000-15.000000-1,3.000000-15.000000-1,3.000000-16.000000-1,-1.000000-2.000000 0,-2.000000 13.000000 0,-3.000000 12.000000 1,-3.000000 13.000000 0,-2.000000 6.000000-1,0.000000 0.000000 0,0.000000 0.000000-1,0.000000 0.000000 0,0.000000 3.000000 0,0.000000 6.000000 3,0.000000 7.000000 1,0.000000 6.000000 3,0.000000 1.000000 1,0.000000-3.000000-1,0.000000-3.000000 0,0.000000-2.000000-1,0.000000-8.000000-1,0.000000-8.000000 0,0.000000-10.000000 0,0.000000-9.000000-1,0.000000-7.000000 0,0.000000-3.000000 1,0.000000-3.000000-1,0.000000-2.000000 2,0.000000-6.000000-2,0.000000-6.000000 0,0.000000-6.000000-1,0.000000-6.000000-2,0.000000-6.000000 0,0.000000-2.000000 0,0.000000-3.000000 0,0.000000-3.000000-1,0.000000-1.000000 1,0.000000 4.000000 0,0.000000 3.000000 1,0.000000 3.000000 0,0.000000 1.000000-1,0.000000 1.000000 1,0.000000-1.000000-2,0.000000 1.000000 0,0.000000-4.000000-1,0.000000-6.000000 1,0.000000-6.000000 0,0.000000-6.000000 0,3.000000-12.000000-4,6.000000-15.000000-10,7.000000-15.000000-9,6.000000-16.000000-10,1.000000-8.000000-6,-3.000000 0.000000-3,-3.000000 0.000000-3,-2.000000 0.000000-3</inkml:trace>
</inkml:ink>
</file>

<file path=ppt/ink/ink258.xml><?xml version="1.0" encoding="utf-8"?>
<inkml:ink xmlns:inkml="http://www.w3.org/2003/InkML">
  <annotation type="ScanImages2ExtractSignatures">1</annotation>
  <annotation type="ScanImagesWidth">829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36"/>
    </inkml:context>
    <inkml:brush xml:id="br0">
      <inkml:brushProperty name="width" value="0.0172189455479383" units="cm"/>
      <inkml:brushProperty name="height" value="0.0172189455479383" units="cm"/>
      <inkml:brushProperty name="color" value="#F2395B"/>
      <inkml:brushProperty name="ignorePressure" value="0"/>
    </inkml:brush>
  </inkml:definitions>
  <inkml:trace contextRef="#ctx0" brushRef="#br0">28100.000000 18900.000000 851,'-2.000000'71.000000'-17,"-3.000000"-5.000000"5 ,-3.000000-7.000000 6,-2.000000-5.000000 5,-1.000000 2.000000 3,3.000000 13.000000 3,3.000000 12.000000 1,4.000000 13.000000 1,-1.000000 18.000000 1,-3.000000 26.000000-2,-3.000000 24.000000-1,-2.000000 26.000000-1,-3.000000 22.000000-2,1.000000 23.000000-1,-1.000000 22.000000 0,1.000000 22.000000-2,1.000000 13.000000 0,3.000000 7.000000-2,3.000000 6.000000 0,4.000000 7.000000-2,1.000000-1.000000 1,0.000000-6.000000 1,0.000000-6.000000 1,0.000000-6.000000 2,0.000000-16.000000 0,0.000000-25.000000 0,0.000000-25.000000 0,0.000000-25.000000 0,-2.000000-15.000000-1,-3.000000-2.000000 1,-3.000000-3.000000 0,-2.000000-3.000000 1,-1.000000-4.000000-1,3.000000-3.000000 0,3.000000-3.000000 0,4.000000-2.000000 0,-1.000000-8.000000-1,-3.000000-8.000000-1,-3.000000-10.000000 0,-2.000000-9.000000-1,-1.000000-9.000000 0,3.000000-5.000000 1,3.000000-7.000000 0,4.000000-5.000000 0,1.000000-9.000000 0,0.000000-9.000000 0,0.000000-10.000000-2,0.000000-8.000000 0,0.000000-6.000000 0,0.000000 1.000000-1,0.000000-1.000000 1,0.000000 1.000000 0,0.000000 2.000000 1,0.000000 7.000000 0,0.000000 6.000000 0,0.000000 7.000000 1,-2.000000-3.000000 0,-3.000000-8.000000 0,-3.000000-10.000000 1,-2.000000-9.000000 0,-1.000000-5.000000 1,3.000000 0.000000 0,3.000000 0.000000 1,4.000000 0.000000 1,1.000000-4.000000 0,0.000000-5.000000 0,0.000000-7.000000 0,0.000000-5.000000 0,0.000000-4.000000 0,0.000000 0.000000 0,0.000000 0.000000 0,0.000000 0.000000-1,0.000000 4.000000 0,0.000000 10.000000 1,0.000000 10.000000-1,0.000000 9.000000 0,0.000000 4.000000-1,0.000000 1.000000 1,0.000000-1.000000 0,0.000000 1.000000-1,0.000000-1.000000 0,0.000000 1.000000-2,0.000000-1.000000-3,0.000000 1.000000 0,0.000000-4.000000-1,0.000000-6.000000 1,0.000000-6.000000 3,0.000000-6.000000 1,0.000000-2.000000 1,0.000000 3.000000 1,0.000000 3.000000-1,0.000000 4.000000 1,0.000000 4.000000 0,0.000000 6.000000 0,0.000000 7.000000 0,0.000000 6.000000-1,1.000000-1.000000 1,4.000000-5.000000-1,3.000000-7.000000 1,3.000000-5.000000-1,-1.000000-6.000000 1,-2.000000-3.000000 1,-3.000000-3.000000 1,-3.000000-2.000000 2,-2.000000-5.000000 0,0.000000-2.000000 0,0.000000-3.000000-1,0.000000-3.000000 1,-2.000000-4.000000-1,-3.000000-3.000000 0,-3.000000-3.000000 1,-2.000000-2.000000 0,-1.000000 2.000000-2,3.000000 9.000000-1,3.000000 10.000000-2,4.000000 10.000000-3,1.000000-1.000000 0,0.000000-9.000000 0,0.000000-10.000000 2,0.000000-8.000000 1,1.000000-6.000000 0,4.000000 1.000000 1,3.000000-1.000000 0,3.000000 1.000000 0,6.000000-3.000000 1,9.000000-2.000000 2,10.000000-3.000000 2,10.000000-3.000000 0,8.000000-4.000000 3,10.000000-3.000000 2,10.000000-3.000000 1,9.000000-2.000000 2,9.000000-3.000000 0,9.000000 1.000000-1,10.000000-1.000000-2,10.000000 1.000000-1,8.000000-1.000000-2,10.000000 1.000000-1,10.000000-1.000000-1,9.000000 1.000000-1,2.000000-1.000000 0,-2.000000 1.000000 0,-3.000000-1.000000 1,-3.000000 1.000000 0,-1.000000-1.000000 0,4.000000 1.000000-3,3.000000-1.000000-2,3.000000 1.000000-1,-2.000000 1.000000-1,-6.000000 3.000000 0,-6.000000 3.000000 1,-6.000000 4.000000 0,-10.000000 1.000000 1,-12.000000 0.000000 0,-13.000000 0.000000-1,-12.000000 0.000000 1,-13.000000 0.000000-3,-12.000000 0.000000-2,-13.000000 0.000000-3,-12.000000 0.000000-3,-9.000000-5.000000-4,-2.000000-9.000000-4,-3.000000-10.000000-5,-3.000000-8.000000-5,-6.000000-4.000000-3,-5.000000 3.000000-1,-7.000000 3.000000-3,-5.000000 4.000000-2</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37"/>
    </inkml:context>
    <inkml:brush xml:id="br0">
      <inkml:brushProperty name="width" value="0.0188845489174128" units="cm"/>
      <inkml:brushProperty name="height" value="0.0188845489174128" units="cm"/>
      <inkml:brushProperty name="color" value="#F2395B"/>
      <inkml:brushProperty name="ignorePressure" value="0"/>
    </inkml:brush>
  </inkml:definitions>
  <inkml:trace contextRef="#ctx0" brushRef="#br0">28200.000000 18350.000000 776,'25.000000'0.000000'-3,"0.000000"0.000000"-7 ,0.000000 0.000000-7,0.000000 0.000000-7,7.000000 0.000000 1,17.000000 0.000000 8,15.000000 0.000000 7,16.000000 0.000000 9,10.000000 3.000000 5,7.000000 6.000000 1,6.000000 7.000000 3,7.000000 6.000000 1,4.000000 3.000000 1,3.000000 0.000000 0,3.000000 0.000000-1,4.000000 0.000000-2,-1.000000 0.000000 1,-3.000000 0.000000-3,-3.000000 0.000000 0,-2.000000 0.000000-1,-5.000000 1.000000-1,-2.000000 4.000000-1,-3.000000 3.000000 1,-3.000000 3.000000-2,-1.000000 4.000000 1,4.000000 7.000000-1,3.000000 6.000000-1,3.000000 7.000000 0,-1.000000 0.000000 0,-2.000000-2.000000-1,-3.000000-3.000000 0,-3.000000-3.000000 0,-7.000000-2.000000-1,-9.000000 0.000000 0,-10.000000 0.000000-2,-8.000000 0.000000-1,-11.000000 0.000000 0,-8.000000 0.000000 1,-10.000000 0.000000-1,-9.000000 0.000000 1,-5.000000 4.000000 0,0.000000 10.000000 0,0.000000 10.000000 1,0.000000 9.000000 1,-2.000000 15.000000-1,-3.000000 22.000000 1,-3.000000 22.000000-1,-2.000000 23.000000-1,-3.000000 19.000000 1,1.000000 19.000000 0,-1.000000 19.000000 0,1.000000 19.000000 1,1.000000 26.000000 0,3.000000 34.000000 1,3.000000 35.000000 1,4.000000 35.000000 2,-1.000000 25.000000-1,-3.000000 20.000000 2,-3.000000 18.000000 0,-2.000000 20.000000 0,-5.000000 8.000000 2,-2.000000 1.000000 1,-3.000000-1.000000 1,-3.000000 1.000000 2,-2.000000-24.000000 1,0.000000-47.000000 0,0.000000-47.000000 0,0.000000-46.000000 1,4.000000-29.000000-1,10.000000-9.000000 2,10.000000-10.000000-1,9.000000-8.000000 2,2.000000-11.000000-3,-2.000000-8.000000-2,-3.000000-10.000000-3,-3.000000-9.000000-3,-6.000000-18.000000-1,-5.000000-24.000000 0,-7.000000-26.000000 0,-5.000000-24.000000 0,-4.000000-21.000000-3,0.000000-16.000000-3,0.000000-15.000000-4,0.000000-15.000000-4,0.000000-20.000000-7,0.000000-21.000000-9,0.000000-22.000000-8,0.000000-22.000000-10,0.000000-8.000000-3,0.000000 6.000000 5,0.000000 7.000000 4,0.000000 6.000000 4</inkml:trace>
</inkml:ink>
</file>

<file path=ppt/ink/ink2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42"/>
    </inkml:context>
    <inkml:brush xml:id="br0">
      <inkml:brushProperty name="width" value="0.0151049941778183" units="cm"/>
      <inkml:brushProperty name="height" value="0.0151049941778183" units="cm"/>
      <inkml:brushProperty name="color" value="#F2395B"/>
      <inkml:brushProperty name="ignorePressure" value="0"/>
    </inkml:brush>
  </inkml:definitions>
  <inkml:trace contextRef="#ctx0" brushRef="#br0">30750.000000 14200.000000 970,'21.000000'-21.000000'-44,"-5.000000"10.000000"18 ,-7.000000 10.000000 18,-5.000000 9.000000 18,-4.000000 12.000000 8,0.000000 16.000000-1,0.000000 15.000000 0,0.000000 17.000000-1,0.000000 7.000000-2,0.000000 0.000000-5,0.000000 0.000000-4,0.000000 0.000000-3,0.000000-5.000000-4,0.000000-9.000000-1,0.000000-10.000000 0,0.000000-8.000000-2,6.000000-11.000000-3,13.000000-8.000000-5,12.000000-10.000000-5,13.000000-9.000000-4,9.000000-15.000000-3,6.000000-18.000000 2,7.000000-19.000000 2,6.000000-18.000000 1,1.000000-9.000000 2,-3.000000 4.000000 1,-3.000000 3.000000 2,-2.000000 3.000000 2,-6.000000 4.000000 1,-6.000000 7.000000 3,-6.000000 6.000000 3,-6.000000 7.000000 2</inkml:trace>
</inkml:ink>
</file>

<file path=ppt/ink/ink260.xml><?xml version="1.0" encoding="utf-8"?>
<inkml:ink xmlns:inkml="http://www.w3.org/2003/InkML">
  <annotation type="ScanImages2ExtractSignatures">1</annotation>
  <annotation type="ScanImagesWidth">981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38"/>
    </inkml:context>
    <inkml:brush xml:id="br0">
      <inkml:brushProperty name="width" value="0.0172668974846601" units="cm"/>
      <inkml:brushProperty name="height" value="0.0172668974846601" units="cm"/>
      <inkml:brushProperty name="color" value="#F2395B"/>
      <inkml:brushProperty name="ignorePressure" value="0"/>
    </inkml:brush>
  </inkml:definitions>
  <inkml:trace contextRef="#ctx0" brushRef="#br0">15750.000000 16350.000000 849,'-91.000000'171.000000'-2,"19.000000"-5.000000"-5 ,19.000000-7.000000-4,19.000000-5.000000-4,7.000000 21.000000-1,-3.000000 50.000000 3,-3.000000 50.000000 2,-2.000000 50.000000 4,-3.000000 32.000000 2,1.000000 17.000000 1,-1.000000 15.000000 2,1.000000 16.000000 2,-3.000000 24.000000 1,-2.000000 35.000000 0,-3.000000 35.000000-1,-3.000000 34.000000 1,-4.000000 20.000000 0,-3.000000 6.000000 0,-3.000000 7.000000 2,-2.000000 6.000000 0,2.000000-1.000000 1,9.000000-5.000000-1,10.000000-7.000000 0,10.000000-5.000000-1,8.000000-17.000000 0,10.000000-24.000000 0,10.000000-26.000000-1,9.000000-24.000000 0,12.000000-21.000000 0,16.000000-16.000000 0,15.000000-15.000000-1,17.000000-15.000000 0,10.000000-1.000000-1,6.000000 16.000000 0,7.000000 15.000000 0,6.000000 17.000000-1,-2.000000 3.000000 1,-9.000000-5.000000 0,-10.000000-7.000000 0,-8.000000-5.000000 1,-6.000000-8.000000 0,1.000000-5.000000 1,-1.000000-7.000000 1,1.000000-5.000000 1,-4.000000-11.000000 1,-6.000000-11.000000-2,-6.000000-14.000000 0,-6.000000-11.000000 0,-9.000000-20.000000-1,-8.000000-24.000000 1,-10.000000-26.000000 1,-9.000000-24.000000 1,-10.000000-28.000000 0,-9.000000-27.000000 1,-10.000000-28.000000 1,-8.000000-28.000000 1,-1.000000-24.000000 1,9.000000-19.000000 0,10.000000-18.000000 1,10.000000-19.000000 1,8.000000-13.000000-1,10.000000-6.000000-2,10.000000-6.000000-3,9.000000-6.000000-2,10.000000-6.000000-1,14.000000-2.000000-1,11.000000-3.000000 0,14.000000-3.000000 0,11.000000-4.000000 0,14.000000-3.000000 0,11.000000-3.000000 0,14.000000-2.000000 0,13.000000-9.000000-1,16.000000-12.000000 0,15.000000-13.000000 0,17.000000-12.000000-1,7.000000-7.000000 0,0.000000 1.000000 0,0.000000-1.000000 2,0.000000 1.000000-1,7.000000 1.000000 2,17.000000 3.000000 0,15.000000 3.000000 1,16.000000 4.000000 0,13.000000 2.000000 0,14.000000 4.000000 1,11.000000 3.000000 1,14.000000 3.000000 0,13.000000 4.000000 1,16.000000 7.000000 0,15.000000 6.000000 1,17.000000 7.000000-1,16.000000 2.000000 1,19.000000 1.000000-1,19.000000-1.000000-1,19.000000 1.000000-1,5.000000 1.000000 0,-5.000000 3.000000-1,-7.000000 3.000000 0,-5.000000 4.000000 0,-1.000000-1.000000-1,6.000000-3.000000 1,7.000000-3.000000 1,6.000000-2.000000 0,4.000000-3.000000 1,4.000000 1.000000-1,3.000000-1.000000 1,3.000000 1.000000-1,-5.000000-4.000000 0,-12.000000-6.000000 0,-13.000000-6.000000-1,-12.000000-6.000000 0,-13.000000-6.000000 0,-12.000000-2.000000-1,-13.000000-3.000000 0,-12.000000-3.000000 0,-10.000000 1.000000-1,-6.000000 6.000000 1,-6.000000 7.000000 1,-6.000000 6.000000-1,-15.000000 1.000000 1,-21.000000-3.000000-3,-22.000000-3.000000 0,-22.000000-2.000000-2,-18.000000-1.000000 0,-11.000000 3.000000 0,-14.000000 3.000000 1,-11.000000 4.000000 0,-14.000000 1.000000 0,-11.000000 0.000000-1,-14.000000 0.000000-1,-11.000000 0.000000 0,-14.000000-5.000000-1,-11.000000-9.000000 1,-14.000000-10.000000 1,-11.000000-8.000000 1,-15.000000-11.000000 0,-16.000000-8.000000 0,-15.000000-10.000000 0,-15.000000-9.000000 0,-14.000000-18.000000 1,-8.000000-24.000000 3,-10.000000-26.000000 1,-9.000000-24.000000 3,-15.000000-32.000000 1,-18.000000-37.000000 0,-19.000000-38.000000 0,-18.000000-37.000000 0,-10.000000-29.000000 0,0.000000-18.000000-1,0.000000-19.000000 0,0.000000-18.000000-1,3.000000-20.000000-3,6.000000-18.000000-7,7.000000-19.000000-5,6.000000-18.000000-6,6.000000-14.000000-3,6.000000-5.000000 3,7.000000-7.000000 1,6.000000-5.000000 2,4.000000-11.000000 2,4.000000-11.000000 1,3.000000-14.000000 1,3.000000-11.000000 3,3.000000-4.000000-1,3.000000 6.000000 2,3.000000 7.000000 0,4.000000 6.000000 0,-1.000000-13.000000 2,-3.000000-31.000000 1,-3.000000-31.000000 3,-2.000000-31.000000 2,-6.000000-23.000000 1,-6.000000-11.000000 2,-6.000000-14.000000-1,-6.000000-11.000000 2,-4.000000 10.000000-2,1.000000 34.000000-2,-1.000000 35.000000-3,1.000000 35.000000-2,-3.000000 27.000000-3,-2.000000 22.000000-1,-3.000000 22.000000-3,-3.000000 23.000000-2,-7.000000 28.000000-1,-9.000000 39.000000 1,-10.000000 36.000000 1,-8.000000 39.000000-1,-8.000000 22.000000 1,-2.000000 10.000000-2,-3.000000 10.000000 0,-3.000000 9.000000-1,-4.000000 15.000000 0,-3.000000 22.000000 3,-3.000000 22.000000 1,-2.000000 23.000000 3,-5.000000 16.000000 2,-2.000000 13.000000 5,-3.000000 12.000000 4,-3.000000 13.000000 3,-4.000000 9.000000 4,-3.000000 6.000000 2,-3.000000 7.000000 2,-2.000000 6.000000 3,-5.000000 12.000000 0,-2.000000 19.000000-2,-3.000000 19.000000-2,-3.000000 19.000000-1,-7.000000 15.000000-3,-9.000000 13.000000-2,-10.000000 12.000000-3,-8.000000 13.000000-3,-8.000000 10.000000-1,-2.000000 10.000000 0,-3.000000 10.000000-2,-3.000000 9.000000-1,-6.000000 6.000000 1,-5.000000 3.000000 0,-7.000000 3.000000 1,-5.000000 4.000000 1,-8.000000-1.000000 0,-5.000000-3.000000 0,-7.000000-3.000000-1,-5.000000-2.000000 0,-12.000000-6.000000 0,-16.000000-6.000000 2,-15.000000-6.000000 1,-15.000000-6.000000 1,-17.000000-7.000000 1,-15.000000-6.000000 0,-15.000000-6.000000 0,-16.000000-6.000000 0,-16.000000-4.000000 0,-16.000000 1.000000-1,-15.000000-1.000000-1,-15.000000 1.000000-1,-12.000000 7.000000-1,-6.000000 16.000000 1,-6.000000 15.000000 0,-6.000000 17.000000-1,-1.000000 7.000000 1,7.000000 0.000000-1,6.000000 0.000000 0,7.000000 0.000000-1,5.000000 0.000000 0,7.000000 0.000000 1,6.000000 0.000000-1,7.000000 0.000000 1,10.000000-2.000000-1,16.000000-3.000000 0,15.000000-3.000000 0,17.000000-2.000000 0,13.000000-3.000000-1,13.000000 1.000000-1,12.000000-1.000000-1,13.000000 1.000000-1,16.000000-1.000000 0,23.000000 1.000000 0,22.000000-1.000000 1,22.000000 1.000000 1,23.000000 4.000000-2,25.000000 9.000000-6,25.000000 10.000000-6,25.000000 10.000000-5,25.000000-1.000000-4,25.000000-9.000000-2,25.000000-10.000000 0,25.000000-8.000000-3,14.000000-8.000000 2,3.000000-2.000000 1,3.000000-3.000000 1,4.000000-3.000000 3</inkml:trace>
</inkml:ink>
</file>

<file path=ppt/ink/ink26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40"/>
    </inkml:context>
    <inkml:brush xml:id="br0">
      <inkml:brushProperty name="width" value="0.0155530851334333" units="cm"/>
      <inkml:brushProperty name="height" value="0.0155530851334333" units="cm"/>
      <inkml:brushProperty name="color" value="#F2395B"/>
      <inkml:brushProperty name="ignorePressure" value="0"/>
    </inkml:brush>
  </inkml:definitions>
  <inkml:trace contextRef="#ctx0" brushRef="#br0">18400.000000 11550.000000 943,'-22.000000'-24.000000'-40,"6.000000"4.000000"16 ,7.000000 3.000000 14,6.000000 3.000000 15,3.000000 6.000000 8,0.000000 9.000000 0,0.000000 10.000000 1,0.000000 10.000000 0,3.000000 24.000000 1,6.000000 41.000000-2,7.000000 40.000000-1,6.000000 42.000000-2,1.000000 36.000000-1,-3.000000 35.000000-2,-3.000000 35.000000-3,-2.000000 34.000000-3,-5.000000 18.000000-1,-2.000000 4.000000-3,-3.000000 3.000000-2,-3.000000 3.000000-2,-2.000000-1.000000 0,0.000000-2.000000 2,0.000000-3.000000 2,0.000000-3.000000 2,-2.000000-13.000000 0,-3.000000-22.000000 1,-3.000000-22.000000-1,-2.000000-21.000000 1,-3.000000-18.000000-2,1.000000-12.000000-1,-1.000000-13.000000-1,1.000000-12.000000-2,-1.000000-15.000000-1,1.000000-15.000000-2,-1.000000-15.000000-1,1.000000-16.000000-1,1.000000-19.000000-3,3.000000-22.000000-3,3.000000-22.000000-3,4.000000-21.000000-3,2.000000-17.000000 0,4.000000-8.000000 2,3.000000-10.000000 2,3.000000-9.000000 3</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40"/>
    </inkml:context>
    <inkml:brush xml:id="br0">
      <inkml:brushProperty name="width" value="0.0170727334916592" units="cm"/>
      <inkml:brushProperty name="height" value="0.0170727334916592" units="cm"/>
      <inkml:brushProperty name="color" value="#F2395B"/>
      <inkml:brushProperty name="ignorePressure" value="0"/>
    </inkml:brush>
  </inkml:definitions>
  <inkml:trace contextRef="#ctx0" brushRef="#br0">23050.000000 10900.000000 859,'0.000000'-49.000000'-2,"0.000000"4.000000"-4 ,0.000000 3.000000-4,0.000000 3.000000-4,1.000000 3.000000-1,4.000000 3.000000 2,3.000000 3.000000 2,3.000000 4.000000 3,3.000000 1.000000 2,3.000000 0.000000 1,3.000000 0.000000 2,4.000000 0.000000 2,1.000000 1.000000 2,0.000000 4.000000 1,0.000000 3.000000 1,0.000000 3.000000 2,-2.000000 1.000000 0,-3.000000 1.000000-1,-3.000000-1.000000 1,-2.000000 1.000000-2,-1.000000 8.000000 1,3.000000 20.000000 1,3.000000 18.000000 2,4.000000 20.000000 0,-1.000000 24.000000 1,-3.000000 31.000000-1,-3.000000 32.000000 0,-2.000000 31.000000-1,-5.000000 38.000000 1,-2.000000 48.000000-1,-3.000000 47.000000 2,-3.000000 47.000000-1,-4.000000 24.000000 1,-3.000000 4.000000-2,-3.000000 3.000000 0,-2.000000 3.000000-2,-3.000000 9.000000 0,1.000000 16.000000 1,-1.000000 15.000000 1,1.000000 17.000000-1,-3.000000-3.000000 1,-2.000000-18.000000 0,-3.000000-19.000000 0,-3.000000-18.000000 0,-2.000000-18.000000 0,0.000000-16.000000-1,0.000000-15.000000 0,0.000000-15.000000-1,1.000000-26.000000 1,4.000000-34.000000 0,3.000000-35.000000 0,3.000000-33.000000 1,-1.000000-18.000000-1,-2.000000 0.000000-1,-3.000000 0.000000-1,-3.000000 0.000000-1,-1.000000-8.000000-1,4.000000-16.000000 0,3.000000-15.000000 0,3.000000-15.000000 0,3.000000-17.000000 0,3.000000-15.000000-3,3.000000-15.000000-1,4.000000-16.000000-3,-3.000000-27.000000-3,-5.000000-37.000000-9,-7.000000-38.000000-7,-5.000000-37.000000-8,-3.000000-15.000000-1,4.000000 10.000000 4,3.000000 10.000000 3,3.000000 9.000000 5,1.000000 4.000000 2,1.000000 1.000000 0,-1.000000-1.000000 0,1.000000 1.000000-1</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40"/>
    </inkml:context>
    <inkml:brush xml:id="br0">
      <inkml:brushProperty name="width" value="0.016466436907649" units="cm"/>
      <inkml:brushProperty name="height" value="0.016466436907649" units="cm"/>
      <inkml:brushProperty name="color" value="#F2395B"/>
      <inkml:brushProperty name="ignorePressure" value="0"/>
    </inkml:brush>
  </inkml:definitions>
  <inkml:trace contextRef="#ctx0" brushRef="#br0">19100.000000 15650.000000 890,'-85.000000'43.000000'-20,"32.000000"-11.000000"9 ,31.000000-14.000000 8,32.000000-11.000000 8,25.000000-11.000000 5,23.000000-5.000000 1,22.000000-7.000000 2,22.000000-5.000000 0,16.000000-8.000000-1,14.000000-5.000000-1,11.000000-7.000000-1,14.000000-5.000000-2,3.000000-1.000000 0,-2.000000 6.000000 1,-3.000000 7.000000 1,-3.000000 6.000000 2,-9.000000 4.000000-3,-11.000000 4.000000-7,-14.000000 3.000000-5,-11.000000 3.000000-6,-11.000000 1.000000-3,-5.000000 1.000000 0,-7.000000-1.000000 1,-5.000000 1.000000 1,-11.000000 1.000000-3,-11.000000 3.000000-8,-14.000000 3.000000-9,-11.000000 4.000000-6,-9.000000 1.000000-2,-3.000000 0.000000 6,-3.000000 0.000000 6,-2.000000 0.000000 6</inkml:trace>
</inkml:ink>
</file>

<file path=ppt/ink/ink26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41"/>
    </inkml:context>
    <inkml:brush xml:id="br0">
      <inkml:brushProperty name="width" value="0.0160963386297226" units="cm"/>
      <inkml:brushProperty name="height" value="0.0160963386297226" units="cm"/>
      <inkml:brushProperty name="color" value="#F2395B"/>
      <inkml:brushProperty name="ignorePressure" value="0"/>
    </inkml:brush>
  </inkml:definitions>
  <inkml:trace contextRef="#ctx0" brushRef="#br0">21150.000000 14100.000000 911,'1.000000'23.000000'0,"4.000000"-3.000000"0 ,3.000000-3.000000-1,3.000000-2.000000 1,3.000000-3.000000-1,3.000000 1.000000 0,3.000000-1.000000 1,4.000000 1.000000 0,5.000000 2.000000 1,10.000000 7.000000 3,10.000000 6.000000 2,9.000000 7.000000 3,6.000000 4.000000 2,3.000000 3.000000 1,3.000000 3.000000 0,4.000000 4.000000 1,-1.000000 1.000000-2,-3.000000 0.000000-5,-3.000000 0.000000-4,-2.000000 0.000000-4,-6.000000 0.000000-2,-6.000000 0.000000 2,-6.000000 0.000000 2,-6.000000 0.000000 2,-9.000000 0.000000 1,-8.000000 0.000000-1,-10.000000 0.000000-1,-9.000000 0.000000 0,-9.000000 1.000000-2,-5.000000 4.000000 1,-7.000000 3.000000 0,-5.000000 3.000000-1,-9.000000 1.000000 1,-9.000000 1.000000 1,-10.000000-1.000000 1,-8.000000 1.000000 0,-8.000000-1.000000-1,-2.000000 1.000000-4,-3.000000-1.000000-4,-3.000000 1.000000-3,-2.000000-4.000000-3,0.000000-6.000000-5,0.000000-6.000000-3,0.000000-6.000000-4,4.000000-7.000000-3,10.000000-6.000000 0,10.000000-6.000000-2,9.000000-6.000000-2</inkml:trace>
</inkml:ink>
</file>

<file path=ppt/ink/ink26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41"/>
    </inkml:context>
    <inkml:brush xml:id="br0">
      <inkml:brushProperty name="width" value="0.0149296410381794" units="cm"/>
      <inkml:brushProperty name="height" value="0.0149296410381794" units="cm"/>
      <inkml:brushProperty name="color" value="#F2395B"/>
      <inkml:brushProperty name="ignorePressure" value="0"/>
    </inkml:brush>
  </inkml:definitions>
  <inkml:trace contextRef="#ctx0" brushRef="#br0">19750.000000 13650.000000 982,'-91.000000'6.000000'-42,"19.000000"13.000000"8 ,19.000000 12.000000 6,19.000000 13.000000 7,5.000000 10.000000 8,-5.000000 10.000000 9,-7.000000 10.000000 8,-5.000000 9.000000 10,-3.000000 6.000000 3,4.000000 3.000000-4,3.000000 3.000000-1,3.000000 4.000000-4,1.000000 2.000000-1,1.000000 4.000000-1,-1.000000 3.000000 0,1.000000 3.000000-1,2.000000 3.000000-1,7.000000 3.000000 1,6.000000 3.000000-1,7.000000 4.000000 1,8.000000-3.000000-1,14.000000-5.000000 1,11.000000-7.000000 0,14.000000-5.000000 1,10.000000-8.000000 0,9.000000-5.000000-1,10.000000-7.000000 1,10.000000-5.000000 0,4.000000-9.000000-1,0.000000-9.000000-3,0.000000-10.000000-4,0.000000-8.000000-3,0.000000-8.000000-3,0.000000-2.000000-5,0.000000-3.000000-4,0.000000-3.000000-4,-8.000000-6.000000-1,-16.000000-5.000000 4,-15.000000-7.000000 3,-15.000000-5.000000 4,-9.000000-3.000000 0,1.000000 4.000000-2,-1.000000 3.000000-4,1.000000 3.000000-3</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42"/>
    </inkml:context>
    <inkml:brush xml:id="br0">
      <inkml:brushProperty name="width" value="0.0193123407661915" units="cm"/>
      <inkml:brushProperty name="height" value="0.0193123407661915" units="cm"/>
      <inkml:brushProperty name="color" value="#F2395B"/>
      <inkml:brushProperty name="ignorePressure" value="0"/>
    </inkml:brush>
  </inkml:definitions>
  <inkml:trace contextRef="#ctx0" brushRef="#br0">20000.000000 18050.000000 759,'1.000000'76.000000'-28,"4.000000"-46.000000"12 ,3.000000-47.000000 11,3.000000-47.000000 11,4.000000-38.000000 5,7.000000-28.000000-2,6.000000-28.000000-1,7.000000-27.000000-3,4.000000-14.000000 1,3.000000 4.000000 3,3.000000 3.000000 4,4.000000 3.000000 4,2.000000 9.000000-1,4.000000 16.000000-4,3.000000 15.000000-4,3.000000 17.000000-3,-2.000000 14.000000-4,-6.000000 17.000000-1,-6.000000 15.000000-2,-6.000000 16.000000-2,-7.000000 20.000000-1,-6.000000 25.000000-1,-6.000000 25.000000-1,-6.000000 25.000000 0,-6.000000 25.000000-1,-2.000000 25.000000 0,-3.000000 25.000000 1,-3.000000 25.000000 0,-1.000000 17.000000 1,4.000000 9.000000 3,3.000000 10.000000 2,3.000000 10.000000 3,1.000000 4.000000 2,1.000000 0.000000 1,-1.000000 0.000000 3,1.000000 0.000000 1,-1.000000-8.000000 1,1.000000-16.000000 0,-1.000000-15.000000-1,1.000000-15.000000 0,-1.000000-21.000000 0,1.000000-25.000000 0,-1.000000-25.000000 2,1.000000-25.000000 0,2.000000-30.000000 0,7.000000-34.000000-3,6.000000-35.000000-3,7.000000-33.000000-2,2.000000-28.000000-2,1.000000-18.000000 1,-1.000000-19.000000-2,1.000000-18.000000 1,-1.000000-7.000000-1,1.000000 6.000000-2,-1.000000 7.000000-1,1.000000 6.000000-2,-4.000000 12.000000 1,-6.000000 19.000000 1,-6.000000 19.000000 3,-6.000000 19.000000 1,-4.000000 18.000000 1,1.000000 19.000000 2,-1.000000 19.000000 0,1.000000 19.000000 1,-3.000000 15.000000 1,-2.000000 13.000000 0,-3.000000 12.000000 1,-3.000000 13.000000 1,-2.000000 16.000000 0,0.000000 23.000000-1,0.000000 22.000000 0,0.000000 22.000000-1,0.000000 10.000000 1,0.000000 1.000000-1,0.000000-1.000000 0,0.000000 1.000000-1,0.000000-1.000000 0,0.000000 1.000000 0,0.000000-1.000000-1,0.000000 1.000000 0,0.000000-3.000000-3,0.000000-2.000000-1,0.000000-3.000000-4,0.000000-3.000000-3,1.000000-7.000000-3,4.000000-9.000000-6,3.000000-10.000000-6,3.000000-8.000000-4,1.000000-11.000000-6,1.000000-8.000000-5,-1.000000-10.000000-4,1.000000-9.000000-6,-1.000000-9.000000 3,1.000000-5.000000 7,-1.000000-7.000000 8,1.000000-5.000000 8</inkml:trace>
</inkml:ink>
</file>

<file path=ppt/ink/ink26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42"/>
    </inkml:context>
    <inkml:brush xml:id="br0">
      <inkml:brushProperty name="width" value="0.016596520319581" units="cm"/>
      <inkml:brushProperty name="height" value="0.016596520319581" units="cm"/>
      <inkml:brushProperty name="color" value="#F2395B"/>
      <inkml:brushProperty name="ignorePressure" value="0"/>
    </inkml:brush>
  </inkml:definitions>
  <inkml:trace contextRef="#ctx0" brushRef="#br0">22250.000000 17350.000000 883,'45.000000'92.000000'0,"-9.000000"-16.000000"0 ,-10.000000-15.000000 1,-8.000000-15.000000-1,-6.000000-14.000000 2,1.000000-8.000000 2,-1.000000-10.000000 2,1.000000-9.000000 2,-3.000000-7.000000 1,-2.000000-3.000000-2,-3.000000-3.000000 0,-3.000000-2.000000-2,-2.000000-9.000000-1,0.000000-12.000000-3,0.000000-13.000000-2,0.000000-12.000000-2,-2.000000-5.000000 0,-3.000000 3.000000 2,-3.000000 3.000000 2,-2.000000 4.000000 2,-5.000000 5.000000 2,-2.000000 10.000000 1,-3.000000 10.000000 0,-3.000000 9.000000 2,-4.000000 7.000000 0,-3.000000 7.000000-2,-3.000000 6.000000-2,-2.000000 7.000000-1,-1.000000 5.000000 0,3.000000 7.000000 1,3.000000 6.000000 1,4.000000 7.000000 0,2.000000 2.000000-1,4.000000 1.000000-7,3.000000-1.000000-4,3.000000 1.000000-5,3.000000-1.000000-4,3.000000 1.000000-1,3.000000-1.000000-2,4.000000 1.000000-1,1.000000-3.000000-1,0.000000-2.000000-3,0.000000-3.000000-2,0.000000-3.000000-2</inkml:trace>
</inkml:ink>
</file>

<file path=ppt/ink/ink268.xml><?xml version="1.0" encoding="utf-8"?>
<inkml:ink xmlns:inkml="http://www.w3.org/2003/InkML">
  <annotation type="ScanImages2ExtractSignatures">1</annotation>
  <annotation type="ScanImagesWidth">956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44"/>
    </inkml:context>
    <inkml:brush xml:id="br0">
      <inkml:brushProperty name="width" value="0.0207506418228149" units="cm"/>
      <inkml:brushProperty name="height" value="0.0207506418228149" units="cm"/>
      <inkml:brushProperty name="color" value="#F2395B"/>
      <inkml:brushProperty name="ignorePressure" value="0"/>
    </inkml:brush>
  </inkml:definitions>
  <inkml:trace contextRef="#ctx0" brushRef="#br0">33050.000000 17300.000000 706,'28.000000'43.000000'1,"6.000000"-11.000000"3 ,7.000000-14.000000 2,6.000000-11.000000 2,13.000000-6.000000 1,23.000000 4.000000-3,22.000000 3.000000-1,22.000000 3.000000-3,23.000000-1.000000 0,25.000000-2.000000 2,25.000000-3.000000 3,25.000000-3.000000 1,17.000000-7.000000 2,9.000000-9.000000 0,10.000000-10.000000 1,10.000000-8.000000 0,4.000000-9.000000 1,0.000000-6.000000-1,0.000000-6.000000 0,0.000000-6.000000 0,-10.000000-1.000000-1,-18.000000 7.000000 0,-19.000000 6.000000 0,-18.000000 7.000000-1,-29.000000 5.000000-1,-37.000000 7.000000-2,-38.000000 6.000000-1,-37.000000 7.000000-3,2.000000-1.000000 0,45.000000-6.000000 2,43.000000-6.000000 1,45.000000-6.000000 2,14.000000-1.000000 0,-11.000000 7.000000-1,-14.000000 6.000000-1,-11.000000 7.000000-2,-12.000000 2.000000 0,-9.000000 1.000000-2,-10.000000-1.000000-1,-8.000000 1.000000 0,-12.000000 1.000000-1,-12.000000 3.000000 2,-13.000000 3.000000 1,-12.000000 4.000000 1,-13.000000 2.000000-3,-12.000000 4.000000-10,-13.000000 3.000000-8,-12.000000 3.000000-10,-12.000000 3.000000-4,-8.000000 3.000000 0,-10.000000 3.000000-1,-9.000000 4.000000-1,-13.000000 1.000000 1,-16.000000 0.000000 1,-15.000000 0.000000 1,-15.000000 0.000000 2,-15.000000 3.000000 2,-12.000000 6.000000 5,-13.000000 7.000000 4,-12.000000 6.000000 4,-9.000000 3.000000 4,-2.000000 0.000000 3,-3.000000 0.000000 2,-3.000000 0.000000 4,-1.000000-2.000000 2,4.000000-3.000000 3,3.000000-3.000000 2,3.000000-2.000000 2,9.000000-6.000000 2,16.000000-6.000000 2,15.000000-6.000000 2,17.000000-6.000000 2,11.000000-4.000000 0,10.000000 1.000000-2,10.000000-1.000000-1,9.000000 1.000000-1,7.000000 4.000000-1,7.000000 9.000000 2,6.000000 10.000000 2,7.000000 10.000000 1,4.000000 18.000000 0,3.000000 28.000000 1,3.000000 28.000000-1,4.000000 29.000000-1,-1.000000 19.000000 1,-3.000000 14.000000-1,-3.000000 11.000000-1,-2.000000 14.000000 1,-5.000000 13.000000-1,-2.000000 16.000000 0,-3.000000 15.000000-1,-3.000000 17.000000 0,-4.000000 13.000000 0,-3.000000 13.000000-1,-3.000000 12.000000 0,-2.000000 13.000000 0,-3.000000 7.000000-1,1.000000 4.000000-3,-1.000000 3.000000-2,1.000000 3.000000-2,1.000000-2.000000-3,3.000000-6.000000-2,3.000000-6.000000-3,4.000000-6.000000-3,1.000000-12.000000 0,0.000000-15.000000 1,0.000000-15.000000 3,0.000000-16.000000 1,1.000000-4.000000 1,4.000000 10.000000 0,3.000000 10.000000-1,3.000000 9.000000 1,1.000000-7.000000-1,1.000000-21.000000 1,-1.000000-22.000000 0,1.000000-22.000000 0,-3.000000-19.000000 1,-2.000000-16.000000 0,-3.000000-15.000000 1,-3.000000-15.000000-1,-2.000000-3.000000 2,0.000000 14.000000 0,0.000000 11.000000 0,0.000000 14.000000 2,0.000000 10.000000 0,0.000000 9.000000-1,0.000000 10.000000 1,0.000000 10.000000-1,-4.000000-4.000000 1,-5.000000-16.000000 0,-7.000000-15.000000 0,-5.000000-15.000000 1,-4.000000-14.000000 0,0.000000-8.000000-2,0.000000-10.000000 0,0.000000-9.000000-2,1.000000-12.000000-1,4.000000-11.000000-2,3.000000-14.000000-4,3.000000-11.000000-2,-1.000000-14.000000-1,-2.000000-11.000000-1,-3.000000-14.000000 0,-3.000000-11.000000-1,-2.000000-12.000000-1,0.000000-9.000000-3,0.000000-10.000000-2,0.000000-8.000000-3,-2.000000-15.000000-1,-3.000000-19.000000 1,-3.000000-18.000000 1,-2.000000-19.000000 0,-3.000000-8.000000 0,1.000000 3.000000-3,-1.000000 3.000000-3,1.000000 4.000000-2,1.000000 7.000000-1,3.000000 13.000000 2,3.000000 12.000000 1,4.000000 13.000000 1</inkml:trace>
</inkml:ink>
</file>

<file path=ppt/ink/ink269.xml><?xml version="1.0" encoding="utf-8"?>
<inkml:ink xmlns:inkml="http://www.w3.org/2003/InkML">
  <annotation type="ScanImages2ExtractSignatures">1</annotation>
  <annotation type="ScanImagesWidth">-536870912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44"/>
    </inkml:context>
    <inkml:brush xml:id="br0">
      <inkml:brushProperty name="width" value="0.0284333489835262" units="cm"/>
      <inkml:brushProperty name="height" value="0.0284333489835262" units="cm"/>
      <inkml:brushProperty name="color" value="#F2395B"/>
      <inkml:brushProperty name="ignorePressure" value="0"/>
    </inkml:brush>
  </inkml:definitions>
  <inkml:trace contextRef="#ctx0" brushRef="#br0">36400.000000 29450.000000 515,'-69.000000'89.000000'1,"13.000000"-22.000000"0 ,12.000000-22.000000 1,13.000000-21.000000 0,12.000000-14.000000 2,13.000000-2.000000 3,12.000000-3.000000 1,13.000000-3.000000 2,21.000000-2.000000 3,32.000000 0.000000 2,31.000000 0.000000 3,32.000000 0.000000 4,21.000000 0.000000 0,13.000000 0.000000-2,12.000000 0.000000 0,13.000000 0.000000-1,10.000000 0.000000-1,10.000000 0.000000 1,10.000000 0.000000-1,9.000000 0.000000 0,10.000000 0.000000 1,14.000000 0.000000-1,11.000000 0.000000 0,14.000000 0.000000 0,5.000000 0.000000 0,1.000000 0.000000-1,-1.000000 0.000000 0,1.000000 0.000000 0,-4.000000-2.000000-2,-6.000000-3.000000 0,-6.000000-3.000000-1,-6.000000-2.000000-1,-13.000000-5.000000-1,-19.000000-2.000000-4,-18.000000-3.000000-2,-19.000000-3.000000-3,-21.000000 1.000000-4,-21.000000 6.000000-3,-22.000000 7.000000-4,-22.000000 6.000000-4,-19.000000 1.000000-4,-16.000000-3.000000-3,-15.000000-3.000000-4,-15.000000-2.000000-3,-20.000000-5.000000-4,-21.000000-2.000000-4,-22.000000-3.000000-5,-22.000000-3.000000-3,-11.000000-2.000000-1,0.000000 0.000000 1,0.000000 0.000000 3,0.000000 0.000000 3,3.000000 3.000000 2,6.000000 6.000000 2,7.000000 7.000000 3,6.000000 6.000000 3</inkml:trace>
</inkml:ink>
</file>

<file path=ppt/ink/ink27.xml><?xml version="1.0" encoding="utf-8"?>
<inkml:ink xmlns:inkml="http://www.w3.org/2003/InkML">
  <annotation type="ScanImages2ExtractSignatures">1</annotation>
  <annotation type="ScanImagesWidth">-2100241328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42"/>
    </inkml:context>
    <inkml:brush xml:id="br0">
      <inkml:brushProperty name="width" value="0.0255324579775333" units="cm"/>
      <inkml:brushProperty name="height" value="0.0255324579775333" units="cm"/>
      <inkml:brushProperty name="color" value="#F2395B"/>
      <inkml:brushProperty name="ignorePressure" value="0"/>
    </inkml:brush>
  </inkml:definitions>
  <inkml:trace contextRef="#ctx0" brushRef="#br0">30900.000000 15550.000000 574,'-90.000000'112.000000'0,"23.000000"-24.000000"-1 ,22.000000-26.000000 0,22.000000-24.000000-1,13.000000-15.000000 2,7.000000-3.000000 2,6.000000-3.000000 2,7.000000-2.000000 4,13.000000-5.000000 0,22.000000-2.000000 0,22.000000-3.000000 0,23.000000-3.000000 0,11.000000-7.000000-1,4.000000-9.000000-1,3.000000-10.000000-2,3.000000-8.000000-1,-4.000000-1.000000-1,-8.000000 9.000000-1,-10.000000 10.000000-1,-9.000000 10.000000 0,-12.000000 4.000000-1,-11.000000 0.000000 1,-14.000000 0.000000-1,-11.000000 0.000000 0,-11.000000 7.000000 1,-5.000000 17.000000 2,-7.000000 15.000000 2,-5.000000 16.000000 1,-12.000000 10.000000 2,-16.000000 7.000000 0,-15.000000 6.000000 0,-15.000000 7.000000 1,-11.000000 4.000000 1,-2.000000 3.000000 2,-3.000000 3.000000 3,-3.000000 4.000000 1,-4.000000 2.000000 2,-3.000000 4.000000-1,-3.000000 3.000000 1,-2.000000 3.000000-1,3.000000-1.000000-1,14.000000-2.000000 0,11.000000-3.000000-3,14.000000-3.000000-1,7.000000-10.000000-2,3.000000-16.000000-3,3.000000-15.000000-5,4.000000-15.000000-2,-1.000000-29.000000-8,-3.000000-41.000000-12,-3.000000-40.000000-12,-2.000000-40.000000-12,-1.000000-23.000000-3,3.000000-3.000000 5,3.000000-3.000000 4,4.000000-2.000000 5,4.000000 8.000000 4,6.000000 22.000000 3,7.000000 22.000000 4,6.000000 23.000000 4,10.000000 19.000000 8,17.000000 19.000000 14,15.000000 19.000000 14,16.000000 19.000000 14,13.000000 15.000000 8,14.000000 13.000000 1,11.000000 12.000000 2,14.000000 13.000000 2,2.000000 6.000000 0,-6.000000 0.000000-4,-6.000000 0.000000-3,-6.000000 0.000000-4,-6.000000 1.000000-2,-2.000000 4.000000-4,-3.000000 3.000000-2,-3.000000 3.000000-4,-4.000000-4.000000-3,-3.000000-8.000000-4,-3.000000-10.000000-4,-2.000000-9.000000-4,-6.000000-5.000000-6,-6.000000 0.000000-5,-6.000000 0.000000-6,-6.000000 0.000000-6,-9.000000-11.000000-12,-8.000000-22.000000-21,-10.000000-22.000000-19,-9.000000-21.000000-19</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44"/>
    </inkml:context>
    <inkml:brush xml:id="br0">
      <inkml:brushProperty name="width" value="0.0159046798944473" units="cm"/>
      <inkml:brushProperty name="height" value="0.0159046798944473" units="cm"/>
      <inkml:brushProperty name="color" value="#F2395B"/>
      <inkml:brushProperty name="ignorePressure" value="0"/>
    </inkml:brush>
  </inkml:definitions>
  <inkml:trace contextRef="#ctx0" brushRef="#br0">41700.000000 20650.000000 922,'-24.000000'281.000000'-2,"4.000000"-37.000000"5 ,3.000000-38.000000 5,3.000000-37.000000 5,3.000000-5.000000 1,3.000000 28.000000-3,3.000000 28.000000-2,4.000000 29.000000-2,1.000000 15.000000-2,0.000000 3.000000-1,0.000000 3.000000-1,0.000000 4.000000 0,4.000000-14.000000-4,10.000000-27.000000-2,10.000000-28.000000-3,9.000000-28.000000-4,2.000000-31.000000-4,-2.000000-30.000000-4,-3.000000-32.000000-5,-3.000000-30.000000-5,-4.000000-20.000000-1,-3.000000-6.000000 0,-3.000000-6.000000 0,-2.000000-6.000000 1</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45"/>
    </inkml:context>
    <inkml:brush xml:id="br0">
      <inkml:brushProperty name="width" value="0.0165300332009792" units="cm"/>
      <inkml:brushProperty name="height" value="0.0165300332009792" units="cm"/>
      <inkml:brushProperty name="color" value="#F2395B"/>
      <inkml:brushProperty name="ignorePressure" value="0"/>
    </inkml:brush>
  </inkml:definitions>
  <inkml:trace contextRef="#ctx0" brushRef="#br0">42200.000000 22350.000000 887,'117.000000'1.000000'17,"-16.000000"4.000000"-1 ,-15.000000 3.000000-1,-15.000000 3.000000 0,-9.000000 1.000000-2,1.000000 1.000000-1,-1.000000-1.000000-2,1.000000 1.000000-1,-3.000000-3.000000-3,-2.000000-2.000000-7,-3.000000-3.000000-6,-3.000000-3.000000-6,-2.000000-4.000000-4,0.000000-3.000000-1,0.000000-3.000000-2,0.000000-2.000000-3,-5.000000-3.000000-1,-9.000000 1.000000-4,-10.000000-1.000000-4,-8.000000 1.000000-3</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45"/>
    </inkml:context>
    <inkml:brush xml:id="br0">
      <inkml:brushProperty name="width" value="0.0198950506746769" units="cm"/>
      <inkml:brushProperty name="height" value="0.0198950506746769" units="cm"/>
      <inkml:brushProperty name="color" value="#F2395B"/>
      <inkml:brushProperty name="ignorePressure" value="0"/>
    </inkml:brush>
  </inkml:definitions>
  <inkml:trace contextRef="#ctx0" brushRef="#br0">43650.000000 20350.000000 737,'21.000000'32.000000'-31,"-5.000000"17.000000"20 ,-7.000000 15.000000 19,-5.000000 16.000000 20,-6.000000 20.000000 10,-3.000000 25.000000-2,-3.000000 25.000000-1,-2.000000 25.000000-1,-1.000000 14.000000-2,3.000000 3.000000-4,3.000000 3.000000-5,4.000000 4.000000-3,1.000000 10.000000-6,0.000000 19.000000-6,0.000000 19.000000-7,0.000000 19.000000-8,3.000000-2.000000-6,6.000000-22.000000-9,7.000000-22.000000-7,6.000000-21.000000-7,1.000000-26.000000-2,-3.000000-28.000000 5,-3.000000-28.000000 6,-2.000000-27.000000 4,-3.000000-22.000000 2,1.000000-11.000000-4,-1.000000-14.000000-5,1.000000-11.000000-3</inkml:trace>
</inkml:ink>
</file>

<file path=ppt/ink/ink27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45"/>
    </inkml:context>
    <inkml:brush xml:id="br0">
      <inkml:brushProperty name="width" value="0.016835967078805" units="cm"/>
      <inkml:brushProperty name="height" value="0.016835967078805" units="cm"/>
      <inkml:brushProperty name="color" value="#F2395B"/>
      <inkml:brushProperty name="ignorePressure" value="0"/>
    </inkml:brush>
  </inkml:definitions>
  <inkml:trace contextRef="#ctx0" brushRef="#br0">44400.000000 24900.000000 871,'115.000000'87.000000'0,"-18.000000"-24.000000"-1 ,-19.000000-26.000000 1,-18.000000-24.000000-1,-12.000000-20.000000 2,-3.000000-11.000000 4,-3.000000-14.000000 2,-2.000000-11.000000 4,-6.000000-12.000000 0,-6.000000-9.000000-3,-6.000000-10.000000-3,-6.000000-8.000000-3,-6.000000-6.000000-1,-2.000000 1.000000 3,-3.000000-1.000000 0,-3.000000 1.000000 3,-7.000000 2.000000 0,-9.000000 7.000000 1,-10.000000 6.000000 1,-8.000000 7.000000 0,-8.000000 8.000000 0,-2.000000 14.000000-2,-3.000000 11.000000 0,-3.000000 14.000000-2,-1.000000 10.000000-2,4.000000 9.000000-2,3.000000 10.000000-4,3.000000 10.000000-3,1.000000 11.000000-3,1.000000 17.000000-1,-1.000000 15.000000-3,1.000000 16.000000-2,2.000000 4.000000 1,7.000000-6.000000 2,6.000000-6.000000 3,7.000000-6.000000 2,4.000000-9.000000-1,3.000000-8.000000-5,3.000000-10.000000-7,4.000000-9.000000-5,1.000000-7.000000-2,0.000000-3.000000 1,0.000000-3.000000 0,0.000000-2.000000 1</inkml:trace>
</inkml:ink>
</file>

<file path=ppt/ink/ink274.xml><?xml version="1.0" encoding="utf-8"?>
<inkml:ink xmlns:inkml="http://www.w3.org/2003/InkML">
  <annotation type="ScanImages2ExtractSignatures">1</annotation>
  <annotation type="ScanImagesWidth">-1302331392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46"/>
    </inkml:context>
    <inkml:brush xml:id="br0">
      <inkml:brushProperty name="width" value="0.0170997530221939" units="cm"/>
      <inkml:brushProperty name="height" value="0.0170997530221939" units="cm"/>
      <inkml:brushProperty name="color" value="#F2395B"/>
      <inkml:brushProperty name="ignorePressure" value="0"/>
    </inkml:brush>
  </inkml:definitions>
  <inkml:trace contextRef="#ctx0" brushRef="#br0">42350.000000 30900.000000 857,'-44.000000'68.000000'-9,"13.000000"-11.000000"6 ,12.000000-14.000000 4,13.000000-11.000000 6,6.000000 3.000000 2,0.000000 23.000000 0,0.000000 22.000000-2,0.000000 22.000000-1,4.000000 19.000000 0,10.000000 20.000000 1,10.000000 18.000000 0,9.000000 20.000000 0,2.000000 3.000000 1,-2.000000-8.000000 1,-3.000000-10.000000 1,-3.000000-9.000000 1,-2.000000-4.000000 0,0.000000 4.000000-1,0.000000 3.000000 0,0.000000 3.000000-1,-2.000000-5.000000-2,-3.000000-12.000000-3,-3.000000-13.000000-5,-2.000000-12.000000-4,-3.000000-12.000000-5,1.000000-8.000000-4,-1.000000-10.000000-5,1.000000-9.000000-5,-3.000000-12.000000-3,-2.000000-11.000000-3,-3.000000-14.000000-2,-3.000000-11.000000-2,-2.000000-9.000000 1,0.000000-3.000000 4,0.000000-3.000000 6,0.000000-2.000000 4</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46"/>
    </inkml:context>
    <inkml:brush xml:id="br0">
      <inkml:brushProperty name="width" value="0.0205685887485743" units="cm"/>
      <inkml:brushProperty name="height" value="0.0205685887485743" units="cm"/>
      <inkml:brushProperty name="color" value="#F2395B"/>
      <inkml:brushProperty name="ignorePressure" value="0"/>
    </inkml:brush>
  </inkml:definitions>
  <inkml:trace contextRef="#ctx0" brushRef="#br0">41050.000000 35700.000000 713,'0.000000'67.000000'1,"0.000000"-16.000000"2 ,0.000000-15.000000 2,0.000000-15.000000 3,12.000000-11.000000 1,26.000000-2.000000 3,24.000000-3.000000 1,26.000000-3.000000 2,27.000000-2.000000 2,32.000000 0.000000 0,31.000000 0.000000 1,32.000000 0.000000 0,18.000000-5.000000 0,6.000000-9.000000-3,7.000000-10.000000-2,6.000000-8.000000-2,-5.000000-4.000000-1,-16.000000 3.000000 0,-15.000000 3.000000-1,-15.000000 4.000000 0,-11.000000 2.000000 0,-2.000000 4.000000-1,-3.000000 3.000000 1,-3.000000 3.000000-2,-7.000000 3.000000 0,-9.000000 3.000000-1,-10.000000 3.000000-2,-8.000000 4.000000-1,-12.000000 4.000000-1,-12.000000 6.000000-1,-13.000000 7.000000-2,-12.000000 6.000000-1,-12.000000 1.000000-2,-8.000000-3.000000-3,-10.000000-3.000000-2,-9.000000-2.000000-3,-13.000000-6.000000-10,-16.000000-6.000000-16,-15.000000-6.000000-17,-15.000000-6.000000-16</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46"/>
    </inkml:context>
    <inkml:brush xml:id="br0">
      <inkml:brushProperty name="width" value="0.0175046026706696" units="cm"/>
      <inkml:brushProperty name="height" value="0.0175046026706696" units="cm"/>
      <inkml:brushProperty name="color" value="#F2395B"/>
      <inkml:brushProperty name="ignorePressure" value="0"/>
    </inkml:brush>
  </inkml:definitions>
  <inkml:trace contextRef="#ctx0" brushRef="#br0">46100.000000 30850.000000 837,'3.000000'34.000000'6,"6.000000"19.000000"2 ,7.000000 19.000000 5,6.000000 19.000000 2,3.000000 23.000000 3,0.000000 28.000000 0,0.000000 28.000000 1,0.000000 29.000000 0,-2.000000 8.000000-2,-3.000000-8.000000-4,-3.000000-10.000000-3,-2.000000-9.000000-5,-3.000000-12.000000-4,1.000000-11.000000-3,-1.000000-14.000000-4,1.000000-11.000000-4,-3.000000-17.000000-4,-2.000000-18.000000-5,-3.000000-19.000000-4,-3.000000-18.000000-6,-2.000000-18.000000-1,0.000000-16.000000 0,0.000000-15.000000 1,0.000000-15.000000 2,0.000000-9.000000 0,0.000000 1.000000 3,0.000000-1.000000 3,0.000000 1.000000 2</inkml:trace>
</inkml:ink>
</file>

<file path=ppt/ink/ink277.xml><?xml version="1.0" encoding="utf-8"?>
<inkml:ink xmlns:inkml="http://www.w3.org/2003/InkML">
  <annotation type="ScanImages2ExtractSignatures">1</annotation>
  <annotation type="ScanImagesWidth">1995929741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46"/>
    </inkml:context>
    <inkml:brush xml:id="br0">
      <inkml:brushProperty name="width" value="0.0188572779297829" units="cm"/>
      <inkml:brushProperty name="height" value="0.0188572779297829" units="cm"/>
      <inkml:brushProperty name="color" value="#F2395B"/>
      <inkml:brushProperty name="ignorePressure" value="0"/>
    </inkml:brush>
  </inkml:definitions>
  <inkml:trace contextRef="#ctx0" brushRef="#br0">46300.000000 32650.000000 777,'28.000000'-69.000000'-27,"6.000000"13.000000"6 ,7.000000 12.000000 4,6.000000 13.000000 5,6.000000 10.000000 3,6.000000 10.000000 2,7.000000 10.000000 2,6.000000 9.000000 1,4.000000 6.000000 8,4.000000 3.000000 13,3.000000 3.000000 13,3.000000 4.000000 14,3.000000-1.000000 2,3.000000-3.000000-7,3.000000-3.000000-8,4.000000-2.000000-7,-4.000000-5.000000-5,-9.000000-2.000000 1,-10.000000-3.000000-1,-8.000000-3.000000 0,-9.000000-4.000000-7,-6.000000-3.000000-12,-6.000000-3.000000-11,-6.000000-2.000000-14,-9.000000-5.000000-3,-8.000000-2.000000 5,-10.000000-3.000000 4,-9.000000-3.000000 4,-4.000000-2.000000-2,4.000000 0.000000-10,3.000000 0.000000-11,3.000000 0.000000-10</inkml:trace>
</inkml:ink>
</file>

<file path=ppt/ink/ink278.xml><?xml version="1.0" encoding="utf-8"?>
<inkml:ink xmlns:inkml="http://www.w3.org/2003/InkML">
  <annotation type="ScanImages2ExtractSignatures">1</annotation>
  <annotation type="ScanImagesWidth">-352251088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47"/>
    </inkml:context>
    <inkml:brush xml:id="br0">
      <inkml:brushProperty name="width" value="0.0204030778259039" units="cm"/>
      <inkml:brushProperty name="height" value="0.0204030778259039" units="cm"/>
      <inkml:brushProperty name="color" value="#F2395B"/>
      <inkml:brushProperty name="ignorePressure" value="0"/>
    </inkml:brush>
  </inkml:definitions>
  <inkml:trace contextRef="#ctx0" brushRef="#br0">47650.000000 30700.000000 718,'1.000000'31.000000'20,"4.000000"13.000000"-2 ,3.000000 12.000000 0,3.000000 13.000000-1,3.000000 18.000000 0,3.000000 26.000000 1,3.000000 24.000000 1,4.000000 26.000000 2,1.000000 12.000000 0,0.000000 0.000000 0,0.000000 0.000000-1,0.000000 0.000000-1,0.000000-2.000000-1,0.000000-3.000000-4,0.000000-3.000000-3,0.000000-2.000000-3,1.000000-3.000000-7,4.000000 1.000000-7,3.000000-1.000000-8,3.000000 1.000000-9,1.000000-9.000000-5,1.000000-15.000000 0,-1.000000-15.000000-2,1.000000-16.000000-1,-3.000000-19.000000-2,-2.000000-22.000000-4,-3.000000-22.000000-4,-3.000000-21.000000-3</inkml:trace>
</inkml:ink>
</file>

<file path=ppt/ink/ink279.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47"/>
    </inkml:context>
    <inkml:brush xml:id="br0">
      <inkml:brushProperty name="width" value="0.0228924304246902" units="cm"/>
      <inkml:brushProperty name="height" value="0.0228924304246902" units="cm"/>
      <inkml:brushProperty name="color" value="#F2395B"/>
      <inkml:brushProperty name="ignorePressure" value="0"/>
    </inkml:brush>
  </inkml:definitions>
  <inkml:trace contextRef="#ctx0" brushRef="#br0">48850.000000 33200.000000 640,'0.000000'45.000000'-8,"0.000000"-9.000000"2 ,0.000000-10.000000 5,0.000000-8.000000 3,-2.000000-3.000000 4,-3.000000 7.000000 6,-3.000000 6.000000 6,-2.000000 7.000000 5,-6.000000 10.000000 1,-6.000000 16.000000-4,-6.000000 15.000000-3,-6.000000 17.000000-4,-6.000000 10.000000-3,-2.000000 6.000000 0,-3.000000 7.000000-1,-3.000000 6.000000-1,1.000000-2.000000-1,6.000000-9.000000-1,7.000000-10.000000-2,6.000000-8.000000 0,6.000000-8.000000-2,6.000000-2.000000 0,7.000000-3.000000 0,6.000000-3.000000-2,7.000000-4.000000 0,10.000000-3.000000 1,10.000000-3.000000-1,9.000000-2.000000 1,12.000000-8.000000-1,16.000000-8.000000 2,15.000000-10.000000-1,17.000000-9.000000 1,8.000000-9.000000 0,4.000000-5.000000 0,3.000000-7.000000-1,3.000000-5.000000 0,-2.000000-8.000000 0,-6.000000-5.000000-1,-6.000000-7.000000 0,-6.000000-5.000000 1,-7.000000-4.000000-1,-6.000000 0.000000 2,-6.000000 0.000000 0,-6.000000 0.000000 2,-10.000000 1.000000 0,-12.000000 4.000000 0,-13.000000 3.000000-1,-12.000000 3.000000 1,-15.000000-2.000000 1,-15.000000-6.000000 6,-15.000000-6.000000 5,-16.000000-6.000000 5,-12.000000-9.000000 1,-5.000000-8.000000-2,-7.000000-10.000000-3,-5.000000-9.000000-3,-4.000000-20.000000-4,0.000000-27.000000-8,0.000000-28.000000-8,0.000000-28.000000-7,6.000000-15.000000-6,13.000000 1.000000-7,12.000000-1.000000-5,13.000000 1.000000-6,9.000000 18.000000-2,6.000000 38.000000 3,7.000000 37.000000 4,6.000000 38.000000 2,1.000000 20.000000 1,-3.000000 3.000000-3,-3.000000 3.000000-3,-2.000000 4.000000-1</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43"/>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32900.000000 14450.000000 1000,'-21.000000'21.000000'-61,"10.000000"-5.000000"13 ,10.000000-7.000000 12,9.000000-5.000000 13,6.000000-1.000000 13,3.000000 6.000000 16,3.000000 7.000000 15,4.000000 6.000000 17,-1.000000 1.000000-2,-3.000000-3.000000-20,-3.000000-3.000000-19,-2.000000-2.000000-19,-5.000000-1.000000-8,-2.000000 3.000000 3,-3.000000 3.000000 3,-3.000000 4.000000 4</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59"/>
    </inkml:context>
    <inkml:brush xml:id="br0">
      <inkml:brushProperty name="width" value="0.0233179572969675" units="cm"/>
      <inkml:brushProperty name="height" value="0.0233179572969675" units="cm"/>
      <inkml:brushProperty name="color" value="#F2395B"/>
      <inkml:brushProperty name="ignorePressure" value="0"/>
    </inkml:brush>
  </inkml:definitions>
  <inkml:trace contextRef="#ctx0" brushRef="#br0">54050.000000 23050.000000 628,'65.000000'75.000000'13,"32.000000"0.000000"8 ,31.000000 0.000000 7,32.000000 0.000000 8,27.000000 3.000000 3,26.000000 6.000000-2,24.000000 7.000000-2,26.000000 6.000000-2,12.000000-8.000000-2,0.000000-22.000000-4,0.000000-22.000000-2,0.000000-21.000000-4,-5.000000-14.000000-6,-9.000000-2.000000-6,-10.000000-3.000000-8,-8.000000-3.000000-6,-15.000000 1.000000-6,-19.000000 6.000000-4,-18.000000 7.000000-4,-19.000000 6.000000-4,-19.000000 4.000000-6,-19.000000 4.000000-9,-18.000000 3.000000-8,-19.000000 3.000000-10,-18.000000-2.000000 0,-15.000000-6.000000 7,-15.000000-6.000000 6,-16.000000-6.000000 7</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59"/>
    </inkml:context>
    <inkml:brush xml:id="br0">
      <inkml:brushProperty name="width" value="0.0210861042141914" units="cm"/>
      <inkml:brushProperty name="height" value="0.0210861042141914" units="cm"/>
      <inkml:brushProperty name="color" value="#F2395B"/>
      <inkml:brushProperty name="ignorePressure" value="0"/>
    </inkml:brush>
  </inkml:definitions>
  <inkml:trace contextRef="#ctx0" brushRef="#br0">57750.000000 22150.000000 695,'59.000000'215.000000'-5,"19.000000"-18.000000"7 ,19.000000-19.000000 8,19.000000-18.000000 7,9.000000-7.000000 5,0.000000 6.000000 1,0.000000 7.000000 0,0.000000 6.000000 1,-4.000000-5.000000-1,-5.000000-16.000000-3,-7.000000-15.000000-3,-5.000000-15.000000-2,-9.000000-15.000000-3,-9.000000-12.000000 1,-10.000000-13.000000-1,-8.000000-12.000000 0,-12.000000-9.000000-1,-12.000000-2.000000-1,-13.000000-3.000000-2,-12.000000-3.000000 0,-18.000000 2.000000-2,-21.000000 10.000000 1,-22.000000 10.000000-1,-22.000000 9.000000 0,-22.000000 6.000000-4,-22.000000 3.000000-5,-22.000000 3.000000-7,-21.000000 4.000000-6,-12.000000 2.000000-2,1.000000 4.000000 1,-1.000000 3.000000 2,1.000000 3.000000 2,5.000000-7.000000-2,14.000000-15.000000-3,11.000000-15.000000-4,14.000000-16.000000-4,14.000000-13.000000-2,20.000000-9.000000-1,18.000000-10.000000-1,20.000000-8.000000 0,10.000000-8.000000-1,3.000000-2.000000 3,3.000000-3.000000 1,4.000000-3.000000 2</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59"/>
    </inkml:context>
    <inkml:brush xml:id="br0">
      <inkml:brushProperty name="width" value="0.018593018874526" units="cm"/>
      <inkml:brushProperty name="height" value="0.018593018874526" units="cm"/>
      <inkml:brushProperty name="color" value="#F2395B"/>
      <inkml:brushProperty name="ignorePressure" value="0"/>
    </inkml:brush>
  </inkml:definitions>
  <inkml:trace contextRef="#ctx0" brushRef="#br0">62800.000000 19650.000000 788,'21.000000'-69.000000'-22,"-5.000000"13.000000"6 ,-7.000000 12.000000 7,-5.000000 13.000000 7,-3.000000 21.000000 7,4.000000 32.000000 8,3.000000 31.000000 6,3.000000 32.000000 8,-5.000000 32.000000 3,-12.000000 34.000000 0,-13.000000 35.000000 0,-12.000000 35.000000-1,-12.000000 19.000000-2,-8.000000 7.000000-6,-10.000000 6.000000-6,-9.000000 7.000000-5,-9.000000-6.000000-6,-5.000000-15.000000-4,-7.000000-15.000000-5,-5.000000-16.000000-4,0.000000-18.000000-6,10.000000-18.000000-5,10.000000-19.000000-5,9.000000-18.000000-6,9.000000-23.000000-1,9.000000-24.000000 6,10.000000-26.000000 5,10.000000-24.000000 4,5.000000-17.000000 1,4.000000-5.000000-6,3.000000-7.000000-5,3.000000-5.000000-5</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39:59"/>
    </inkml:context>
    <inkml:brush xml:id="br0">
      <inkml:brushProperty name="width" value="0.0148032885044813" units="cm"/>
      <inkml:brushProperty name="height" value="0.0148032885044813" units="cm"/>
      <inkml:brushProperty name="color" value="#F2395B"/>
      <inkml:brushProperty name="ignorePressure" value="0"/>
    </inkml:brush>
  </inkml:definitions>
  <inkml:trace contextRef="#ctx0" brushRef="#br0">63500.000000 20850.000000 990,'167.000000'-47.000000'-4,"-16.000000"6.000000"-8 ,-15.000000 7.000000-8,-15.000000 6.000000-8,-14.000000 4.000000 4,-8.000000 4.000000 17,-10.000000 3.000000 17,-9.000000 3.000000 17,-12.000000 4.000000 3,-11.000000 7.000000-8,-14.000000 6.000000-10,-11.000000 7.000000-8,-14.000000 10.000000-8,-11.000000 16.000000-3,-14.000000 15.000000-4,-11.000000 17.000000-3,-6.000000 0.000000-2,4.000000-11.000000 0,3.000000-14.000000 1,3.000000-11.000000 1,-1.000000-7.000000-1,-2.000000 0.000000-3,-3.000000 0.000000-3,-3.000000 0.000000-3</inkml:trace>
</inkml:ink>
</file>

<file path=ppt/ink/ink284.xml><?xml version="1.0" encoding="utf-8"?>
<inkml:ink xmlns:inkml="http://www.w3.org/2003/InkML">
  <annotation type="ScanImages2ExtractSignatures">1</annotation>
  <annotation type="ScanImagesWidth">-2084999072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00"/>
    </inkml:context>
    <inkml:brush xml:id="br0">
      <inkml:brushProperty name="width" value="0.022236930206418" units="cm"/>
      <inkml:brushProperty name="height" value="0.022236930206418" units="cm"/>
      <inkml:brushProperty name="color" value="#F2395B"/>
      <inkml:brushProperty name="ignorePressure" value="0"/>
    </inkml:brush>
  </inkml:definitions>
  <inkml:trace contextRef="#ctx0" brushRef="#br0">62850.000000 22050.000000 659,'0.000000'25.000000'0,"0.000000"0.000000"0 ,0.000000 0.000000 0,0.000000 0.000000 0,4.000000-2.000000-1,10.000000-3.000000-4,10.000000-3.000000-2,9.000000-2.000000-3,9.000000-5.000000 4,9.000000-2.000000 11,10.000000-3.000000 11,10.000000-3.000000 11,7.000000-2.000000 3,6.000000 0.000000-6,7.000000 0.000000-4,6.000000 0.000000-6,-1.000000 0.000000-6,-5.000000 0.000000-6,-7.000000 0.000000-7,-5.000000 0.000000-7,-11.000000 7.000000-4,-11.000000 17.000000-1,-14.000000 15.000000-3,-11.000000 16.000000-1,-12.000000 13.000000-1,-9.000000 14.000000 3,-10.000000 11.000000 0,-8.000000 14.000000 2,-11.000000 10.000000 1,-8.000000 9.000000 0,-10.000000 10.000000 1,-9.000000 10.000000-1,-9.000000 5.000000 3,-5.000000 4.000000 4,-7.000000 3.000000 3,-5.000000 3.000000 5,0.000000-5.000000 4,10.000000-12.000000 4,10.000000-13.000000 4,9.000000-12.000000 4,7.000000-18.000000 3,7.000000-21.000000 1,6.000000-22.000000 2,7.000000-22.000000 1,8.000000-19.000000-1,14.000000-16.000000-3,11.000000-15.000000-3,14.000000-15.000000-4,10.000000-26.000000-1,9.000000-34.000000-2,10.000000-35.000000-1,10.000000-33.000000-1,2.000000-26.000000-1,-3.000000-16.000000-4,-3.000000-15.000000-2,-2.000000-15.000000-3,-9.000000 8.000000-2,-12.000000 35.000000 0,-13.000000 35.000000 0,-12.000000 34.000000-1,-7.000000 26.000000 1,1.000000 19.000000 3,-1.000000 19.000000 2,1.000000 19.000000 3,-6.000000 24.000000 1,-8.000000 32.000000 2,-10.000000 31.000000 1,-9.000000 32.000000 2,-4.000000 30.000000 1,4.000000 32.000000 1,3.000000 31.000000-1,3.000000 32.000000 2,3.000000 15.000000 0,3.000000 0.000000 2,3.000000 0.000000 2,4.000000 0.000000 0,1.000000-5.000000 3,0.000000-9.000000 1,0.000000-10.000000 1,0.000000-8.000000 2,3.000000-17.000000 0,6.000000-21.000000-2,7.000000-22.000000-1,6.000000-22.000000-3,6.000000-22.000000-2,6.000000-22.000000-4,7.000000-22.000000-4,6.000000-21.000000-3,9.000000-31.000000-6,13.000000-36.000000-4,12.000000-39.000000-7,13.000000-36.000000-5,6.000000-26.000000-2,0.000000-12.000000 2,0.000000-13.000000 1,0.000000-12.000000 2,-2.000000-18.000000-2,-3.000000-21.000000-8,-3.000000-22.000000-7,-2.000000-22.000000-8,-11.000000 12.000000-3,-15.000000 47.000000 3,-15.000000 47.000000 2,-16.000000 48.000000 3</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00"/>
    </inkml:context>
    <inkml:brush xml:id="br0">
      <inkml:brushProperty name="width" value="0.0189946796745062" units="cm"/>
      <inkml:brushProperty name="height" value="0.0189946796745062" units="cm"/>
      <inkml:brushProperty name="color" value="#F2395B"/>
      <inkml:brushProperty name="ignorePressure" value="0"/>
    </inkml:brush>
  </inkml:definitions>
  <inkml:trace contextRef="#ctx0" brushRef="#br0">65400.000000 19900.000000 772,'-46.000000'90.000000'-4,"10.000000"-18.000000"4 ,10.000000-19.000000 4,9.000000-18.000000 5,6.000000-1.000000 4,3.000000 19.000000 5,3.000000 19.000000 4,4.000000 19.000000 4,-1.000000 21.000000 2,-3.000000 26.000000-3,-3.000000 24.000000-3,-2.000000 26.000000-2,-6.000000 8.000000-3,-6.000000-5.000000-5,-6.000000-7.000000-3,-6.000000-5.000000-5,-1.000000-11.000000-3,7.000000-11.000000 0,6.000000-14.000000-1,7.000000-11.000000 0,0.000000-20.000000-6,-2.000000-24.000000-12,-3.000000-26.000000-10,-3.000000-24.000000-12,1.000000-20.000000-3,6.000000-11.000000 4,7.000000-14.000000 6,6.000000-11.000000 4,3.000000-9.000000 2,0.000000-3.000000 1,0.000000-3.000000 1,0.000000-2.000000-1</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00"/>
    </inkml:context>
    <inkml:brush xml:id="br0">
      <inkml:brushProperty name="width" value="0.0178590398281813" units="cm"/>
      <inkml:brushProperty name="height" value="0.0178590398281813" units="cm"/>
      <inkml:brushProperty name="color" value="#F2395B"/>
      <inkml:brushProperty name="ignorePressure" value="0"/>
    </inkml:brush>
  </inkml:definitions>
  <inkml:trace contextRef="#ctx0" brushRef="#br0">65250.000000 21500.000000 821,'184.000000'-179.000000'-65,"-31.000000"45.000000"29 ,-31.000000 43.000000 30,-31.000000 45.000000 29,-15.000000 19.000000 14,4.000000-3.000000-4,3.000000-3.000000-2,3.000000-2.000000-4,-2.000000-1.000000-3,-6.000000 3.000000-2,-6.000000 3.000000-4,-6.000000 4.000000-3,-7.000000 4.000000-1,-6.000000 6.000000-2,-6.000000 7.000000 0,-6.000000 6.000000-1,-9.000000 7.000000-5,-8.000000 10.000000-7,-10.000000 10.000000-9,-9.000000 9.000000-9,-13.000000 17.000000-6,-16.000000 25.000000-6,-15.000000 25.000000-7,-15.000000 25.000000-6,-6.000000 0.000000 1,7.000000-25.000000 5,6.000000-25.000000 6,7.000000-25.000000 5</inkml:trace>
</inkml:ink>
</file>

<file path=ppt/ink/ink28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01"/>
    </inkml:context>
    <inkml:brush xml:id="br0">
      <inkml:brushProperty name="width" value="0.02252490632236" units="cm"/>
      <inkml:brushProperty name="height" value="0.02252490632236" units="cm"/>
      <inkml:brushProperty name="color" value="#F2395B"/>
      <inkml:brushProperty name="ignorePressure" value="0"/>
    </inkml:brush>
  </inkml:definitions>
  <inkml:trace contextRef="#ctx0" brushRef="#br0">65000.000000 23150.000000 651,'-175.000000'310.000000'4,"50.000000"-77.000000"8 ,50.000000-78.000000 9,50.000000-78.000000 7,34.000000-45.000000 5,19.000000-8.000000-2,19.000000-10.000000-1,19.000000-9.000000-1,16.000000-15.000000-1,17.000000-18.000000-3,15.000000-19.000000-2,16.000000-18.000000-3,13.000000-21.000000-2,14.000000-22.000000-2,11.000000-22.000000-3,14.000000-21.000000-2,2.000000-9.000000-5,-6.000000 7.000000-6,-6.000000 6.000000-7,-6.000000 7.000000-7,-12.000000 7.000000-2,-15.000000 9.000000 1,-15.000000 10.000000 1,-16.000000 10.000000 1,-16.000000 5.000000-5,-16.000000 4.000000-13,-15.000000 3.000000-14,-15.000000 3.000000-12,-15.000000 6.000000-3,-12.000000 9.000000 10,-13.000000 10.000000 9,-12.000000 10.000000 9,-9.000000 7.000000 7,-2.000000 6.000000 5,-3.000000 7.000000 5,-3.000000 6.000000 4</inkml:trace>
</inkml:ink>
</file>

<file path=ppt/ink/ink28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01"/>
    </inkml:context>
    <inkml:brush xml:id="br0">
      <inkml:brushProperty name="width" value="0.0228896830230951" units="cm"/>
      <inkml:brushProperty name="height" value="0.0228896830230951" units="cm"/>
      <inkml:brushProperty name="color" value="#F2395B"/>
      <inkml:brushProperty name="ignorePressure" value="0"/>
    </inkml:brush>
  </inkml:definitions>
  <inkml:trace contextRef="#ctx0" brushRef="#br0">65950.000000 19600.000000 640,'-22.000000'84.000000'2,"6.000000"19.000000"2 ,7.000000 19.000000 4,6.000000 19.000000 3,3.000000 19.000000 4,0.000000 23.000000 4,0.000000 22.000000 4,0.000000 22.000000 6,0.000000 12.000000 0,0.000000 3.000000-1,0.000000 3.000000-3,0.000000 4.000000-1,-7.000000 5.000000 0,-11.000000 10.000000 0,-14.000000 10.000000 2,-11.000000 9.000000 2,-9.000000-2.000000-5,-3.000000-12.000000-10,-3.000000-13.000000-9,-2.000000-12.000000-9,-3.000000-19.000000-9,1.000000-25.000000-9,-1.000000-25.000000-7,1.000000-25.000000-9,2.000000-30.000000-5,7.000000-34.000000-3,6.000000-35.000000-3,7.000000-33.000000-3,5.000000-22.000000 2,7.000000-5.000000 10,6.000000-7.000000 8,7.000000-5.000000 9</inkml:trace>
</inkml:ink>
</file>

<file path=ppt/ink/ink28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01"/>
    </inkml:context>
    <inkml:brush xml:id="br0">
      <inkml:brushProperty name="width" value="0.0239724293351173" units="cm"/>
      <inkml:brushProperty name="height" value="0.0239724293351173" units="cm"/>
      <inkml:brushProperty name="color" value="#F2395B"/>
      <inkml:brushProperty name="ignorePressure" value="0"/>
    </inkml:brush>
  </inkml:definitions>
  <inkml:trace contextRef="#ctx0" brushRef="#br0">65650.000000 24000.000000 611,'439.000000'118.000000'36,"-72.000000"-11.000000"-1 ,-72.000000-14.000000 0,-71.000000-11.000000-1,-43.000000-6.000000 0,-12.000000 4.000000 1,-13.000000 3.000000 0,-12.000000 3.000000 1,-13.000000-2.000000-4,-12.000000-6.000000-5,-13.000000-6.000000-6,-12.000000-6.000000-6,-15.000000-9.000000-6,-15.000000-8.000000-4,-15.000000-10.000000-6,-16.000000-9.000000-4,-13.000000-15.000000-14,-9.000000-18.000000-25,-10.000000-19.000000-23,-8.000000-18.000000-24</inkml:trace>
</inkml:ink>
</file>

<file path=ppt/ink/ink2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43"/>
    </inkml:context>
    <inkml:brush xml:id="br0">
      <inkml:brushProperty name="width" value="0.018910089507699" units="cm"/>
      <inkml:brushProperty name="height" value="0.018910089507699" units="cm"/>
      <inkml:brushProperty name="color" value="#F2395B"/>
      <inkml:brushProperty name="ignorePressure" value="0"/>
    </inkml:brush>
  </inkml:definitions>
  <inkml:trace contextRef="#ctx0" brushRef="#br0">32800.000000 15350.000000 775,'1.000000'114.000000'-31,"4.000000"-22.000000"8 ,3.000000-22.000000 7,3.000000-21.000000 10,6.000000-12.000000 5,9.000000 1.000000 7,10.000000-1.000000 5,10.000000 1.000000 6,-1.000000 2.000000 1,-9.000000 7.000000-4,-10.000000 6.000000-2,-8.000000 7.000000-4,-11.000000 8.000000-4,-8.000000 14.000000-5,-10.000000 11.000000-4,-9.000000 14.000000-4,-5.000000 3.000000-2,0.000000-2.000000 3,0.000000-3.000000 2,0.000000-3.000000 2,1.000000-9.000000 7,4.000000-11.000000 10,3.000000-14.000000 12,3.000000-11.000000 11,9.000000-12.000000 4,16.000000-9.000000-4,15.000000-10.000000-3,17.000000-8.000000-3,11.000000-20.000000-7,10.000000-28.000000-10,10.000000-28.000000-10,9.000000-27.000000-9,-1.000000-12.000000-8,-8.000000 6.000000-3,-10.000000 7.000000-3,-9.000000 6.000000-4,-9.000000 6.000000-5,-5.000000 6.000000-8,-7.000000 7.000000-7,-5.000000 6.000000-9</inkml:trace>
</inkml:ink>
</file>

<file path=ppt/ink/ink290.xml><?xml version="1.0" encoding="utf-8"?>
<inkml:ink xmlns:inkml="http://www.w3.org/2003/InkML">
  <annotation type="ScanImages2ExtractSignatures">1</annotation>
  <annotation type="ScanImagesWidth">50529025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02"/>
    </inkml:context>
    <inkml:brush xml:id="br0">
      <inkml:brushProperty name="width" value="0.0219013411551714" units="cm"/>
      <inkml:brushProperty name="height" value="0.0219013411551714" units="cm"/>
      <inkml:brushProperty name="color" value="#F2395B"/>
      <inkml:brushProperty name="ignorePressure" value="0"/>
    </inkml:brush>
  </inkml:definitions>
  <inkml:trace contextRef="#ctx0" brushRef="#br0">69650.000000 20700.000000 669,'-25.000000'0.000000'-1,"0.000000"0.000000"-1 ,0.000000 0.000000-1,0.000000 0.000000-2,0.000000-2.000000-2,0.000000-3.000000-1,0.000000-3.000000-3,0.000000-2.000000-1,1.000000-1.000000 0,4.000000 3.000000 2,3.000000 3.000000 4,3.000000 4.000000 2,3.000000-1.000000 3,3.000000-3.000000 5,3.000000-3.000000 3,4.000000-2.000000 5,1.000000 5.000000 8,0.000000 16.000000 10,0.000000 15.000000 11,0.000000 17.000000 12,-5.000000 14.000000 0,-9.000000 17.000000-9,-10.000000 15.000000-9,-8.000000 16.000000-9,-9.000000 9.000000-6,-6.000000 3.000000-5,-6.000000 3.000000-4,-6.000000 4.000000-3,-6.000000 1.000000-2,-2.000000 0.000000 1,-3.000000 0.000000 1,-3.000000 0.000000 1,-1.000000-4.000000-6,4.000000-5.000000-10,3.000000-7.000000-13,3.000000-5.000000-11,7.000000-12.000000-6,14.000000-16.000000-1,11.000000-15.000000 0,14.000000-15.000000 0,8.000000-18.000000 0,7.000000-19.000000 0,6.000000-18.000000 2,7.000000-19.000000 0,10.000000-19.000000 3,16.000000-19.000000 7,15.000000-18.000000 4,17.000000-19.000000 7,10.000000-5.000000 3,6.000000 9.000000 3,7.000000 10.000000 2,6.000000 10.000000 4,3.000000 11.000000 0,0.000000 17.000000 1,0.000000 15.000000 1,0.000000 16.000000 0,1.000000 16.000000 4,4.000000 20.000000 4,3.000000 18.000000 7,3.000000 20.000000 4,1.000000 13.000000 7,1.000000 9.000000 5,-1.000000 10.000000 5,1.000000 10.000000 7,-4.000000 4.000000 0,-6.000000 0.000000-1,-6.000000 0.000000-4,-6.000000 0.000000-2,-7.000000-4.000000-4,-6.000000-5.000000-7,-6.000000-7.000000-6,-6.000000-5.000000-7,-9.000000-11.000000-5,-8.000000-11.000000-6,-10.000000-14.000000-5,-9.000000-11.000000-5,-7.000000-14.000000-4,-3.000000-11.000000-3,-3.000000-14.000000-3,-2.000000-11.000000-2,-5.000000-29.000000-1,-2.000000-44.000000 1,-3.000000-43.000000 1,-3.000000-44.000000 1,-4.000000-24.000000-1,-3.000000-3.000000-4,-3.000000-3.000000-4,-2.000000-2.000000-3,-5.000000 5.000000 1,-2.000000 16.000000 4,-3.000000 15.000000 5,-3.000000 17.000000 6,-1.000000 17.000000 3,4.000000 23.000000 3,3.000000 22.000000 3,3.000000 22.000000 2,6.000000 18.000000 3,9.000000 16.000000 2,10.000000 15.000000 1,10.000000 17.000000 1,8.000000 5.000000 1,10.000000-3.000000-2,10.000000-3.000000-2,9.000000-2.000000-1,1.000000-5.000000-1,-6.000000-2.000000 0,-6.000000-3.000000 2,-6.000000-3.000000 0</inkml:trace>
</inkml:ink>
</file>

<file path=ppt/ink/ink29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02"/>
    </inkml:context>
    <inkml:brush xml:id="br0">
      <inkml:brushProperty name="width" value="0.0222732238471508" units="cm"/>
      <inkml:brushProperty name="height" value="0.0222732238471508" units="cm"/>
      <inkml:brushProperty name="color" value="#F2395B"/>
      <inkml:brushProperty name="ignorePressure" value="0"/>
    </inkml:brush>
  </inkml:definitions>
  <inkml:trace contextRef="#ctx0" brushRef="#br0">71800.000000 20200.000000 658,'43.000000'-21.000000'-24,"-11.000000"10.000000"5 ,-14.000000 10.000000 4,-11.000000 9.000000 6,-9.000000 10.000000 7,-3.000000 14.000000 10,-3.000000 11.000000 11,-2.000000 14.000000 11,-6.000000 7.000000 3,-6.000000 3.000000-4,-6.000000 3.000000-2,-6.000000 4.000000-4,-4.000000 4.000000-2,1.000000 6.000000-2,-1.000000 7.000000-2,1.000000 6.000000-2,-9.000000 4.000000 0,-15.000000 4.000000-1,-15.000000 3.000000-1,-16.000000 3.000000 1,-15.000000 9.000000-1,-11.000000 16.000000-1,-14.000000 15.000000 0,-11.000000 17.000000-1,-12.000000 8.000000 0,-9.000000 4.000000-1,-10.000000 3.000000 1,-8.000000 3.000000 0,-1.000000-1.000000-2,9.000000-2.000000-3,10.000000-3.000000-3,10.000000-3.000000-2,10.000000-13.000000-2,13.000000-22.000000 2,12.000000-22.000000 0,13.000000-21.000000 1,16.000000-20.000000-1,23.000000-15.000000-3,22.000000-15.000000-3,22.000000-16.000000-3,19.000000-16.000000-7,20.000000-16.000000-14,18.000000-15.000000-12,20.000000-15.000000-14,17.000000-20.000000-3,20.000000-21.000000 4,18.000000-22.000000 6,20.000000-22.000000 4,-4.000000-2.000000 6,-25.000000 19.000000 8,-25.000000 19.000000 7,-25.000000 19.000000 8</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03"/>
    </inkml:context>
    <inkml:brush xml:id="br0">
      <inkml:brushProperty name="width" value="0.0171820241957903" units="cm"/>
      <inkml:brushProperty name="height" value="0.0171820241957903" units="cm"/>
      <inkml:brushProperty name="color" value="#F2395B"/>
      <inkml:brushProperty name="ignorePressure" value="0"/>
    </inkml:brush>
  </inkml:definitions>
  <inkml:trace contextRef="#ctx0" brushRef="#br0">72350.000000 19500.000000 853,'-30.000000'25.000000'-1,"-9.000000"0.000000"-1 ,-10.000000 0.000000-1,-8.000000 0.000000-2,-1.000000-2.000000 1,9.000000-3.000000 4,10.000000-3.000000 3,10.000000-2.000000 4,5.000000 8.000000 2,4.000000 22.000000 3,3.000000 22.000000 3,3.000000 23.000000 2,6.000000 20.000000-1,9.000000 23.000000-4,10.000000 22.000000-3,10.000000 22.000000-4,7.000000 8.000000-1,6.000000-2.000000 1,7.000000-3.000000 2,6.000000-3.000000 1,1.000000-10.000000 1,-3.000000-16.000000-2,-3.000000-15.000000-1,-2.000000-15.000000-2,-6.000000-20.000000 0,-6.000000-21.000000-2,-6.000000-22.000000-1,-6.000000-22.000000-2,-4.000000-29.000000-2,1.000000-33.000000-6,-1.000000-35.000000-4,1.000000-34.000000-6,-3.000000-27.000000-1,-2.000000-19.000000 1,-3.000000-18.000000 1,-3.000000-19.000000 2,-6.000000-8.000000 1,-5.000000 3.000000 2,-7.000000 3.000000 1,-5.000000 4.000000 3,-4.000000 7.000000 1,0.000000 13.000000 2,0.000000 12.000000 3,0.000000 13.000000 1,3.000000 16.000000 1,6.000000 23.000000 1,7.000000 22.000000 1,6.000000 22.000000-1,1.000000 16.000000 2,-3.000000 14.000000 3,-3.000000 11.000000 2,-2.000000 14.000000 3,-1.000000 21.000000 1,3.000000 31.000000-1,3.000000 32.000000-1,4.000000 31.000000 0,2.000000 24.000000 0,4.000000 20.000000 1,3.000000 18.000000 0,3.000000 20.000000 0,3.000000 0.000000 1,3.000000-15.000000-1,3.000000-15.000000 0,4.000000-16.000000 0,2.000000-16.000000-3,4.000000-16.000000-6,3.000000-15.000000-5,3.000000-15.000000-5,3.000000-14.000000-6,3.000000-8.000000-5,3.000000-10.000000-6,4.000000-9.000000-5,-4.000000-12.000000 0,-9.000000-11.000000 5,-10.000000-14.000000 6,-8.000000-11.000000 5,-6.000000-6.000000 2,1.000000 4.000000-2,-1.000000 3.000000-2,1.000000 3.000000-1</inkml:trace>
</inkml:ink>
</file>

<file path=ppt/ink/ink29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04"/>
    </inkml:context>
    <inkml:brush xml:id="br0">
      <inkml:brushProperty name="width" value="0.0174932200461626" units="cm"/>
      <inkml:brushProperty name="height" value="0.0174932200461626" units="cm"/>
      <inkml:brushProperty name="color" value="#F2395B"/>
      <inkml:brushProperty name="ignorePressure" value="0"/>
    </inkml:brush>
  </inkml:definitions>
  <inkml:trace contextRef="#ctx0" brushRef="#br0">76350.000000 17350.000000 838,'0.000000'143.000000'-7,"0.000000"-11.000000"5 ,0.000000-14.000000 6,0.000000-11.000000 6,-5.000000 3.000000 3,-9.000000 23.000000 2,-10.000000 22.000000 1,-8.000000 22.000000 2,-15.000000 10.000000-2,-19.000000 1.000000-8,-18.000000-1.000000-6,-19.000000 1.000000-7,-13.000000-6.000000-4,-6.000000-8.000000-3,-6.000000-10.000000-3,-6.000000-9.000000-2,-2.000000-9.000000-2,3.000000-5.000000 0,3.000000-7.000000 0,4.000000-5.000000-2,5.000000-6.000000 2,10.000000-3.000000 1,10.000000-3.000000 3,9.000000-2.000000 1,13.000000-11.000000 5,20.000000-15.000000 9,18.000000-15.000000 9,20.000000-16.000000 9,21.000000-15.000000 4,25.000000-11.000000 1,25.000000-14.000000 0,25.000000-11.000000 1,21.000000-17.000000 0,20.000000-18.000000 1,18.000000-19.000000-1,20.000000-18.000000 1,10.000000-14.000000-3,3.000000-5.000000-4,3.000000-7.000000-6,4.000000-5.000000-5,1.000000-8.000000-4,0.000000-5.000000-3,0.000000-7.000000-2,0.000000-5.000000-3,-5.000000-1.000000-5,-9.000000 6.000000-4,-10.000000 7.000000-5,-8.000000 6.000000-5,-14.000000 7.000000-3,-15.000000 10.000000-1,-15.000000 10.000000-1,-16.000000 9.000000 0,-18.000000 7.000000-1,-18.000000 7.000000 3,-19.000000 6.000000 1,-18.000000 7.000000 2,-14.000000 5.000000 3,-5.000000 7.000000 4,-7.000000 6.000000 6,-5.000000 7.000000 4</inkml:trace>
</inkml:ink>
</file>

<file path=ppt/ink/ink294.xml><?xml version="1.0" encoding="utf-8"?>
<inkml:ink xmlns:inkml="http://www.w3.org/2003/InkML">
  <annotation type="ScanImages2ExtractSignatures">1</annotation>
  <annotation type="ScanImagesWidth">821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05"/>
    </inkml:context>
    <inkml:brush xml:id="br0">
      <inkml:brushProperty name="width" value="0.0186257772147655" units="cm"/>
      <inkml:brushProperty name="height" value="0.0186257772147655" units="cm"/>
      <inkml:brushProperty name="color" value="#F2395B"/>
      <inkml:brushProperty name="ignorePressure" value="0"/>
    </inkml:brush>
  </inkml:definitions>
  <inkml:trace contextRef="#ctx0" brushRef="#br0">76500.000000 18800.000000 787,'-29.000000'3.000000'0,"-5.000000"6.000000"0 ,-7.000000 7.000000 0,-5.000000 6.000000 1,0.000000 10.000000 1,10.000000 17.000000 2,10.000000 15.000000 4,9.000000 16.000000 2,6.000000 20.000000 2,3.000000 25.000000-1,3.000000 25.000000 1,4.000000 25.000000-1,1.000000 26.000000 0,0.000000 29.000000 1,0.000000 28.000000 1,0.000000 28.000000 0,-2.000000 10.000000 0,-3.000000-5.000000-2,-3.000000-7.000000-2,-2.000000-5.000000-1,-5.000000-6.000000-1,-2.000000-3.000000 0,-3.000000-3.000000 0,-3.000000-2.000000 0,-1.000000-15.000000-1,4.000000-25.000000-3,3.000000-25.000000-2,3.000000-25.000000-2,1.000000-29.000000-4,1.000000-30.000000-3,-1.000000-32.000000-4,1.000000-30.000000-5,-1.000000-28.000000-1,1.000000-21.000000 2,-1.000000-22.000000 0,1.000000-22.000000 1,-4.000000-30.000000 0,-6.000000-37.000000-2,-6.000000-38.000000-2,-6.000000-37.000000-2,-2.000000-19.000000 1,3.000000 0.000000 5,3.000000 0.000000 4,4.000000 0.000000 4,2.000000 10.000000 3,4.000000 23.000000 2,3.000000 22.000000 1,3.000000 22.000000 2,4.000000 15.000000 0,7.000000 9.000000 1,6.000000 10.000000 0,7.000000 10.000000 0,10.000000 5.000000 1,16.000000 4.000000 4,15.000000 3.000000 3,17.000000 3.000000 3,11.000000 4.000000 1,10.000000 7.000000-1,10.000000 6.000000-2,9.000000 7.000000-1,4.000000 7.000000-2,1.000000 9.000000 0,-1.000000 10.000000-2,1.000000 10.000000 0,-4.000000 10.000000-2,-6.000000 13.000000 0,-6.000000 12.000000-1,-6.000000 13.000000-1,-13.000000 9.000000 0,-19.000000 6.000000-1,-18.000000 7.000000 0,-19.000000 6.000000 0,-16.000000 3.000000 0,-12.000000 0.000000 0,-13.000000 0.000000 0,-12.000000 0.000000 0,-15.000000-8.000000-1,-15.000000-16.000000 0,-15.000000-15.000000-1,-16.000000-15.000000-1,-8.000000-14.000000-1,0.000000-8.000000-2,0.000000-10.000000 0,0.000000-9.000000-2,1.000000-7.000000 1,4.000000-3.000000 0,3.000000-3.000000 2,3.000000-2.000000 1,7.000000-1.000000 1,14.000000 3.000000 3,11.000000 3.000000 1,14.000000 4.000000 3,11.000000 1.000000 1,14.000000 0.000000 1,11.000000 0.000000 2,14.000000 0.000000 1,13.000000 0.000000-1,16.000000 0.000000 0,15.000000 0.000000-1,17.000000 0.000000-2,8.000000-4.000000 0,4.000000-5.000000-2,3.000000-7.000000 0,3.000000-5.000000-2,3.000000-6.000000-1,3.000000-3.000000-2,3.000000-3.000000-1,4.000000-2.000000-3,-7.000000 2.000000-1,-16.000000 9.000000-1,-15.000000 10.000000-3,-15.000000 10.000000-1,-15.000000 10.000000 1,-12.000000 13.000000 2,-13.000000 12.000000 3,-12.000000 13.000000 1,-19.000000 15.000000 2,-25.000000 19.000000-2,-25.000000 19.000000-1,-25.000000 19.000000-1,-16.000000 10.000000-1,-6.000000 4.000000 1,-6.000000 3.000000 1,-6.000000 3.000000 0,1.000000-4.000000 2,9.000000-8.000000 3,10.000000-10.000000 3,10.000000-9.000000 4,11.000000-10.000000 1,17.000000-9.000000 1,15.000000-10.000000 0,16.000000-8.000000 0,13.000000-8.000000 0,14.000000-2.000000-1,11.000000-3.000000-1,14.000000-3.000000-2,14.000000-4.000000 0,20.000000-3.000000 0,18.000000-3.000000 0,20.000000-2.000000 0,11.000000-3.000000 0,7.000000 1.000000 1,6.000000-1.000000 0,7.000000 1.000000 2,2.000000-4.000000-2,1.000000-6.000000-2,-1.000000-6.000000-3,1.000000-6.000000-2,-7.000000-6.000000-4,-12.000000-2.000000-1,-13.000000-3.000000-3,-12.000000-3.000000-1,-13.000000-1.000000-2,-12.000000 4.000000 2,-13.000000 3.000000 1,-12.000000 3.000000 2,-12.000000 6.000000 1,-8.000000 9.000000 4,-10.000000 10.000000 4,-9.000000 10.000000 3,-5.000000 5.000000 1,0.000000 4.000000-1,0.000000 3.000000 0,0.000000 3.000000-1,1.000000 4.000000-2,4.000000 7.000000-2,3.000000 6.000000-3,3.000000 7.000000-3,-1.000000 2.000000-2,-2.000000 1.000000 1,-3.000000-1.000000 0,-3.000000 1.000000 0,-7.000000 2.000000-1,-9.000000 7.000000-4,-10.000000 6.000000-2,-8.000000 7.000000-4,-11.000000 4.000000 1,-8.000000 3.000000 1,-10.000000 3.000000 4,-9.000000 4.000000 2,-7.000000-3.000000 4,-3.000000-5.000000 5,-3.000000-7.000000 4,-2.000000-5.000000 5,3.000000-8.000000 2,14.000000-5.000000 2,11.000000-7.000000 0,14.000000-5.000000 2,11.000000-9.000000 0,14.000000-9.000000 0,11.000000-10.000000 0,14.000000-8.000000 1,16.000000-6.000000 0,22.000000 1.000000 0,22.000000-1.000000 1,23.000000 1.000000 0,14.000000-6.000000 0,10.000000-8.000000-2,10.000000-10.000000-1,9.000000-9.000000-3,12.000000-12.000000-1,16.000000-11.000000-3,15.000000-14.000000-2,17.000000-11.000000-2,13.000000-9.000000-3,13.000000-3.000000-2,12.000000-3.000000-3,13.000000-2.000000-2,10.000000-6.000000-4,10.000000-6.000000-8,10.000000-6.000000-7,9.000000-6.000000-8,-23.000000 5.000000-2,-52.000000 20.000000 3,-53.000000 18.000000 3,-53.000000 20.000000 3,-26.000000 8.000000 1,4.000000 1.000000 2,3.000000-1.000000 2,3.000000 1.000000 1</inkml:trace>
</inkml:ink>
</file>

<file path=ppt/ink/ink295.xml><?xml version="1.0" encoding="utf-8"?>
<inkml:ink xmlns:inkml="http://www.w3.org/2003/InkML">
  <annotation type="ScanImages2ExtractSignatures">1</annotation>
  <annotation type="ScanImagesWidth">626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06"/>
    </inkml:context>
    <inkml:brush xml:id="br0">
      <inkml:brushProperty name="width" value="0.022334860637784" units="cm"/>
      <inkml:brushProperty name="height" value="0.022334860637784" units="cm"/>
      <inkml:brushProperty name="color" value="#F2395B"/>
      <inkml:brushProperty name="ignorePressure" value="0"/>
    </inkml:brush>
  </inkml:definitions>
  <inkml:trace contextRef="#ctx0" brushRef="#br0">78650.000000 17350.000000 656,'7.000000'-25.000000'-52,"17.000000"0.000000"19 ,15.000000 0.000000 21,16.000000 0.000000 19,12.000000-4.000000 10,9.000000-5.000000 1,10.000000-7.000000 0,10.000000-5.000000 0,7.000000-6.000000-1,6.000000-3.000000-5,7.000000-3.000000-3,6.000000-2.000000-4,-2.000000 0.000000-4,-9.000000 7.000000-4,-10.000000 6.000000-4,-8.000000 7.000000-4,-14.000000 5.000000-1,-15.000000 7.000000 0,-15.000000 6.000000 0,-16.000000 7.000000 0,-16.000000 7.000000 0,-16.000000 9.000000-3,-15.000000 10.000000 0,-15.000000 10.000000-3,-17.000000 8.000000 2,-15.000000 10.000000 3,-15.000000 10.000000 3,-16.000000 9.000000 5,-8.000000 13.000000 2,0.000000 20.000000 0,0.000000 18.000000 1,0.000000 20.000000 1,0.000000 13.000000 1,0.000000 9.000000 2,0.000000 10.000000 1,0.000000 10.000000 2,6.000000-3.000000 2,13.000000-11.000000 2,12.000000-14.000000 2,13.000000-11.000000 2,12.000000-18.000000 1,13.000000-22.000000-2,12.000000-22.000000-1,13.000000-21.000000-1,9.000000-18.000000-2,6.000000-12.000000-1,7.000000-13.000000-3,6.000000-12.000000-1,9.000000-24.000000-1,13.000000-34.000000-1,12.000000-35.000000-1,13.000000-33.000000 0,10.000000-23.000000-1,10.000000-9.000000 0,10.000000-10.000000 1,9.000000-8.000000-1,4.000000 8.000000 1,1.000000 29.000000 1,-1.000000 28.000000 1,1.000000 28.000000 0,-4.000000 24.000000 3,-6.000000 23.000000 2,-6.000000 22.000000 3,-6.000000 22.000000 2,-4.000000 19.000000 2,1.000000 20.000000-1,-1.000000 18.000000-1,1.000000 20.000000 0,-7.000000 11.000000 0,-12.000000 7.000000-2,-13.000000 6.000000-1,-12.000000 7.000000-1,-13.000000-1.000000-1,-12.000000-6.000000-2,-13.000000-6.000000-2,-12.000000-6.000000-1,-13.000000-6.000000-2,-12.000000-2.000000-2,-13.000000-3.000000-1,-12.000000-3.000000-1,-13.000000-7.000000-2,-12.000000-9.000000 1,-13.000000-10.000000 0,-12.000000-8.000000 1,-12.000000-9.000000-2,-8.000000-6.000000-1,-10.000000-6.000000-2,-9.000000-6.000000-1,4.000000-6.000000 0,19.000000-2.000000 3,19.000000-3.000000 3,19.000000-3.000000 3,15.000000-2.000000 2,13.000000 0.000000 0,12.000000 0.000000 2,13.000000 0.000000 1,12.000000 0.000000 0,13.000000 0.000000-2,12.000000 0.000000 0,13.000000 0.000000-2,13.000000 0.000000 0,17.000000 0.000000 1,15.000000 0.000000 0,16.000000 0.000000 0,5.000000 0.000000 1,-2.000000 0.000000 0,-3.000000 0.000000-1,-3.000000 0.000000 1,-6.000000-2.000000-1,-5.000000-3.000000-1,-7.000000-3.000000 0,-5.000000-2.000000-1,-17.000000 3.000000-1,-24.000000 14.000000 1,-26.000000 11.000000-1,-24.000000 14.000000 0,-18.000000 10.000000-1,-9.000000 9.000000-3,-10.000000 10.000000-4,-8.000000 10.000000-4,-3.000000 2.000000 1,7.000000-3.000000 1,6.000000-3.000000 2,7.000000-2.000000 3,7.000000-5.000000 1,9.000000-2.000000 2,10.000000-3.000000 1,10.000000-3.000000 1,8.000000-2.000000 1,10.000000 0.000000-1,10.000000 0.000000 0,9.000000 0.000000-2,9.000000-2.000000 1,9.000000-3.000000 1,10.000000-3.000000 0,10.000000-2.000000 1,7.000000-5.000000 1,6.000000-2.000000 1,7.000000-3.000000 0,6.000000-3.000000 1,3.000000-4.000000 1,0.000000-3.000000-2,0.000000-3.000000-1,0.000000-2.000000 0,-5.000000-5.000000-2,-9.000000-2.000000 0,-10.000000-3.000000-1,-8.000000-3.000000 0,-15.000000 1.000000 0,-19.000000 6.000000 2,-18.000000 7.000000 3,-19.000000 6.000000 1,-13.000000 9.000000 1,-6.000000 13.000000 0,-6.000000 12.000000 0,-6.000000 13.000000 0,-1.000000 9.000000-1,7.000000 6.000000 0,6.000000 7.000000 1,7.000000 6.000000-1,5.000000-2.000000-1,7.000000-9.000000 0,6.000000-10.000000 0,7.000000-8.000000 0,4.000000-8.000000-1,3.000000-2.000000 0,3.000000-3.000000 0,4.000000-3.000000 0,10.000000-2.000000 0,19.000000 0.000000 0,19.000000 0.000000 0,19.000000 0.000000 1,13.000000-7.000000-1,10.000000-11.000000 2,10.000000-14.000000-1,9.000000-11.000000 1,4.000000-7.000000 0,1.000000 0.000000-1,-1.000000 0.000000-1,1.000000 0.000000 0,-9.000000-4.000000-2,-15.000000-5.000000 0,-15.000000-7.000000-2,-16.000000-5.000000 0,-18.000000 3.000000 0,-18.000000 17.000000 1,-19.000000 15.000000 0,-18.000000 16.000000 2,-21.000000 16.000000-2,-22.000000 20.000000-1,-22.000000 18.000000-3,-21.000000 20.000000-1,-21.000000 14.000000 0,-19.000000 14.000000 4,-18.000000 11.000000 3,-19.000000 14.000000 4,-5.000000 13.000000 2,9.000000 16.000000 0,10.000000 15.000000-1,10.000000 17.000000-1,14.000000-3.000000 3,23.000000-18.000000 3,22.000000-19.000000 6,22.000000-18.000000 3,24.000000-20.000000 4,29.000000-18.000000 0,28.000000-19.000000 2,28.000000-18.000000 1,46.000000-25.000000 0,67.000000-27.000000 2,65.000000-28.000000 0,66.000000-28.000000 1,29.000000-18.000000-2,-6.000000-6.000000-2,-6.000000-6.000000-5,-6.000000-6.000000-2,24.000000-10.000000-7,57.000000-12.000000-9,56.000000-13.000000-10,57.000000-12.000000-9,21.000000-12.000000-8,-12.000000-8.000000-5,-13.000000-10.000000-6,-12.000000-9.000000-5,-51.000000 7.000000 1,-86.000000 26.000000 7,-89.000000 24.000000 8,-86.000000 26.000000 9,-45.000000 12.000000-1,1.000000 0.000000-6,-1.000000 0.000000-8,1.000000 0.000000-7</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54"/>
    </inkml:context>
    <inkml:brush xml:id="br0">
      <inkml:brushProperty name="width" value="0.0186487212777138" units="cm"/>
      <inkml:brushProperty name="height" value="0.0186487212777138" units="cm"/>
      <inkml:brushProperty name="color" value="#F2395B"/>
      <inkml:brushProperty name="ignorePressure" value="0"/>
    </inkml:brush>
  </inkml:definitions>
  <inkml:trace contextRef="#ctx0" brushRef="#br0">11700.000000 45400.000000 786,'-25.000000'92.000000'-5,"0.000000"-16.000000"7 ,0.000000-15.000000 7,0.000000-15.000000 7,-2.000000 0.000000 4,-3.000000 20.000000-2,-3.000000 18.000000 0,-2.000000 20.000000-1,-1.000000 8.000000-1,3.000000 1.000000-2,3.000000-1.000000-1,4.000000 1.000000-2,-6.000000 12.000000-1,-11.000000 25.000000 2,-14.000000 25.000000 2,-11.000000 25.000000 1,-9.000000 12.000000-4,-3.000000 1.000000-8,-3.000000-1.000000-10,-2.000000 1.000000-9,-1.000000-15.000000-5,3.000000-28.000000-4,3.000000-28.000000-3,4.000000-27.000000-3,4.000000-26.000000 1,6.000000-22.000000 4,7.000000-22.000000 4,6.000000-21.000000 5,7.000000-15.000000 0,10.000000-6.000000-4,10.000000-6.000000-3,9.000000-6.000000-5</inkml:trace>
</inkml:ink>
</file>

<file path=ppt/ink/ink29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54"/>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10900.000000 46500.000000 1000,'139.000000'-93.000000'-24,"-22.000000"17.000000"5 ,-22.000000 15.000000 4,-21.000000 16.000000 4,-12.000000 9.000000 4,1.000000 3.000000 4,-1.000000 3.000000 3,1.000000 4.000000 3,-6.000000 5.000000 2,-8.000000 10.000000-1,-10.000000 10.000000-1,-9.000000 9.000000-2,-5.000000 6.000000-1,0.000000 3.000000-1,0.000000 3.000000 0,0.000000 4.000000-1,-4.000000-1.000000-1,-5.000000-3.000000-3,-7.000000-3.000000-2,-5.000000-2.000000-3,-4.000000-3.000000-2,0.000000 1.000000-4,0.000000-1.000000-3,0.000000 1.000000-3</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54"/>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10950.000000 47650.000000 1000,'0.000000'68.000000'0,"0.000000"-11.000000"0 ,0.000000-14.000000 0,0.000000-11.000000 0,3.000000-11.000000-2,6.000000-5.000000-3,7.000000-7.000000-3,6.000000-5.000000-4,7.000000-12.000000 0,10.000000-16.000000 3,10.000000-15.000000 3,9.000000-15.000000 3,2.000000-9.000000 0,-2.000000 1.000000-3,-3.000000-1.000000-4,-3.000000 1.000000-3,-7.000000 4.000000-1,-9.000000 9.000000 1,-10.000000 10.000000 0,-8.000000 10.000000 1,-6.000000 5.000000 0,1.000000 4.000000-1,-1.000000 3.000000-2,1.000000 3.000000 0</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54"/>
    </inkml:context>
    <inkml:brush xml:id="br0">
      <inkml:brushProperty name="width" value="0.0160557609051466" units="cm"/>
      <inkml:brushProperty name="height" value="0.0160557609051466" units="cm"/>
      <inkml:brushProperty name="color" value="#F2395B"/>
      <inkml:brushProperty name="ignorePressure" value="0"/>
    </inkml:brush>
  </inkml:definitions>
  <inkml:trace contextRef="#ctx0" brushRef="#br0">11150.000000 48650.000000 913,'-2.000000'57.000000'0,"-3.000000"17.000000"0 ,-3.000000 15.000000 0,-2.000000 16.000000 0,-1.000000 4.000000-1,3.000000-6.000000-1,3.000000-6.000000-3,4.000000-6.000000-1,1.000000-12.000000 2,0.000000-15.000000 3,0.000000-15.000000 4,0.000000-16.000000 4,4.000000-15.000000 0,10.000000-11.000000-3,10.000000-14.000000-4,9.000000-11.000000-3,6.000000-17.000000-3,3.000000-18.000000-1,3.000000-19.000000-2,4.000000-18.000000-2,-1.000000-14.000000 1,-3.000000-5.000000 1,-3.000000-7.000000 2,-2.000000-5.000000 2,-6.000000 6.000000 1,-6.000000 23.000000 2,-6.000000 22.000000 2,-6.000000 22.000000 1,-7.000000 19.000000 1,-6.000000 20.000000 1,-6.000000 18.000000 2,-6.000000 20.000000 1,-6.000000 19.000000 1,-2.000000 22.000000-1,-3.000000 22.000000 0,-3.000000 23.000000 0,1.000000 14.000000 1,6.000000 10.000000 1,7.000000 10.000000 1,6.000000 9.000000 1,3.000000 2.000000 2,0.000000-2.000000-1,0.000000-3.000000 0,0.000000-3.000000-1,4.000000-9.000000 0,10.000000-11.000000-2,10.000000-14.000000-2,9.000000-11.000000-2,4.000000-17.000000-1,1.000000-18.000000-1,-1.000000-19.000000 0,1.000000-18.000000 0,2.000000-25.000000-1,7.000000-27.000000-4,6.000000-28.000000-3,7.000000-28.000000-2,2.000000-27.000000-3,1.000000-25.000000-4,-1.000000-25.000000-2,1.000000-25.000000-4,-3.000000-10.000000-2,-2.000000 7.000000-3,-3.000000 6.000000-2,-3.000000 7.000000-2,-6.000000 16.000000 1,-5.000000 29.000000 5,-7.000000 28.000000 5,-5.000000 28.000000 5</inkml:trace>
</inkml:ink>
</file>

<file path=ppt/ink/ink3.xml><?xml version="1.0" encoding="utf-8"?>
<inkml:ink xmlns:inkml="http://www.w3.org/2003/InkML">
  <annotation type="ScanImages2ExtractSignatures">1</annotation>
  <annotation type="ScanImagesWidth">339774437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28"/>
    </inkml:context>
    <inkml:brush xml:id="br0">
      <inkml:brushProperty name="width" value="0.0177494622766972" units="cm"/>
      <inkml:brushProperty name="height" value="0.0177494622766972" units="cm"/>
      <inkml:brushProperty name="color" value="#F2395B"/>
      <inkml:brushProperty name="ignorePressure" value="0"/>
    </inkml:brush>
  </inkml:definitions>
  <inkml:trace contextRef="#ctx0" brushRef="#br0">11400.000000 16750.000000 826,'6.000000'43.000000'-9,"13.000000"-11.000000"5 ,12.000000-14.000000 5,13.000000-11.000000 5,7.000000-9.000000 6,4.000000-3.000000 5,3.000000-3.000000 5,3.000000-2.000000 6,4.000000-6.000000 0,7.000000-6.000000-4,6.000000-6.000000-4,7.000000-6.000000-5,-3.000000-2.000000-5,-8.000000 3.000000-6,-10.000000 3.000000-8,-9.000000 4.000000-7</inkml:trace>
</inkml:ink>
</file>

<file path=ppt/ink/ink3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43"/>
    </inkml:context>
    <inkml:brush xml:id="br0">
      <inkml:brushProperty name="width" value="0.0223870687186718" units="cm"/>
      <inkml:brushProperty name="height" value="0.0223870687186718" units="cm"/>
      <inkml:brushProperty name="color" value="#F2395B"/>
      <inkml:brushProperty name="ignorePressure" value="0"/>
    </inkml:brush>
  </inkml:definitions>
  <inkml:trace contextRef="#ctx0" brushRef="#br0">34150.000000 14700.000000 655,'0.000000'23.000000'2,"0.000000"-3.000000"5 ,0.000000-3.000000 5,0.000000-2.000000 5,6.000000-3.000000 4,13.000000 1.000000 5,12.000000-1.000000 3,13.000000 1.000000 5,12.000000-3.000000 0,13.000000-2.000000-3,12.000000-3.000000-4,13.000000-3.000000-4,6.000000-4.000000-2,0.000000-3.000000-3,0.000000-3.000000-3,0.000000-2.000000-3,-5.000000-5.000000-3,-9.000000-2.000000-4,-10.000000-3.000000-3,-8.000000-3.000000-5,-11.000000-1.000000-5,-8.000000 4.000000-5,-10.000000 3.000000-5,-9.000000 3.000000-5,-9.000000-1.000000-2,-5.000000-2.000000 1,-7.000000-3.000000 0,-5.000000-3.000000 2,-6.000000-1.000000-1,-3.000000 4.000000-1,-3.000000 3.000000-2,-2.000000 3.000000 0,-5.000000-1.000000-3,-2.000000-2.000000-2,-3.000000-3.000000-3,-3.000000-3.000000-3</inkml:trace>
</inkml:ink>
</file>

<file path=ppt/ink/ink300.xml><?xml version="1.0" encoding="utf-8"?>
<inkml:ink xmlns:inkml="http://www.w3.org/2003/InkML">
  <annotation type="ScanImages2ExtractSignatures">1</annotation>
  <annotation type="ScanImagesWidth">-2100198416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54"/>
    </inkml:context>
    <inkml:brush xml:id="br0">
      <inkml:brushProperty name="width" value="0.0174769889563322" units="cm"/>
      <inkml:brushProperty name="height" value="0.0174769889563322" units="cm"/>
      <inkml:brushProperty name="color" value="#F2395B"/>
      <inkml:brushProperty name="ignorePressure" value="0"/>
    </inkml:brush>
  </inkml:definitions>
  <inkml:trace contextRef="#ctx0" brushRef="#br0">12450.000000 45050.000000 839,'-22.000000'98.000000'0,"6.000000"-3.000000"0 ,7.000000-3.000000 0,6.000000-2.000000 0,1.000000 14.000000 4,-3.000000 35.000000 7,-3.000000 35.000000 8,-2.000000 34.000000 8,-5.000000 23.000000 2,-2.000000 13.000000-5,-3.000000 12.000000-4,-3.000000 13.000000-4,-2.000000-2.000000-7,0.000000-16.000000-7,0.000000-15.000000-8,0.000000-15.000000-8,-2.000000-25.000000-3,-3.000000-30.000000 2,-3.000000-32.000000 2,-2.000000-30.000000 1,-1.000000-28.000000-4,3.000000-21.000000-11,3.000000-22.000000-10,4.000000-22.000000-11</inkml:trace>
</inkml:ink>
</file>

<file path=ppt/ink/ink301.xml><?xml version="1.0" encoding="utf-8"?>
<inkml:ink xmlns:inkml="http://www.w3.org/2003/InkML">
  <annotation type="ScanImages2ExtractSignatures">1</annotation>
  <annotation type="ScanImagesWidth">-2100198416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55"/>
    </inkml:context>
    <inkml:brush xml:id="br0">
      <inkml:brushProperty name="width" value="0.0149140721186996" units="cm"/>
      <inkml:brushProperty name="height" value="0.0149140721186996" units="cm"/>
      <inkml:brushProperty name="color" value="#F2395B"/>
      <inkml:brushProperty name="ignorePressure" value="0"/>
    </inkml:brush>
  </inkml:definitions>
  <inkml:trace contextRef="#ctx0" brushRef="#br0">12800.000000 46800.000000 983,'93.000000'-22.000000'0,"-11.000000"6.000000"1 ,-14.000000 7.000000 1,-11.000000 6.000000 0,-6.000000 1.000000 0,4.000000-3.000000 0,3.000000-3.000000-1,3.000000-2.000000 0,-2.000000-1.000000-1,-6.000000 3.000000 1,-6.000000 3.000000 1,-6.000000 4.000000 0,-6.000000 2.000000-2,-2.000000 4.000000-3,-3.000000 3.000000-5,-3.000000 3.000000-4,-6.000000 1.000000-6,-5.000000 1.000000-6,-7.000000-1.000000-6,-5.000000 1.000000-8</inkml:trace>
</inkml:ink>
</file>

<file path=ppt/ink/ink302.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55"/>
    </inkml:context>
    <inkml:brush xml:id="br0">
      <inkml:brushProperty name="width" value="0.0204371940344572" units="cm"/>
      <inkml:brushProperty name="height" value="0.0204371940344572" units="cm"/>
      <inkml:brushProperty name="color" value="#F2395B"/>
      <inkml:brushProperty name="ignorePressure" value="0"/>
    </inkml:brush>
  </inkml:definitions>
  <inkml:trace contextRef="#ctx0" brushRef="#br0">12300.000000 49350.000000 717,'-4.000000'45.000000'0,"-5.000000"-9.000000"0 ,-7.000000-10.000000 0,-5.000000-8.000000 0,5.000000-11.000000 3,19.000000-8.000000 7,19.000000-10.000000 5,19.000000-9.000000 7,18.000000-12.000000 5,19.000000-11.000000 1,19.000000-14.000000 1,19.000000-11.000000 3,13.000000-11.000000-1,10.000000-5.000000-5,10.000000-7.000000-4,9.000000-5.000000-4,-1.000000-6.000000-6,-8.000000-3.000000-5,-10.000000-3.000000-7,-9.000000-2.000000-5,-13.000000 0.000000-7,-16.000000 7.000000-9,-15.000000 6.000000-9,-15.000000 7.000000-9,-15.000000 2.000000-2,-12.000000 1.000000 3,-13.000000-1.000000 3,-12.000000 1.000000 3,-12.000000 1.000000 3,-8.000000 3.000000 1,-10.000000 3.000000 1,-9.000000 4.000000 1,-4.000000 7.000000 3,4.000000 13.000000 4,3.000000 12.000000 4,3.000000 13.000000 5</inkml:trace>
</inkml:ink>
</file>

<file path=ppt/ink/ink303.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55"/>
    </inkml:context>
    <inkml:brush xml:id="br0">
      <inkml:brushProperty name="width" value="0.021695613861084" units="cm"/>
      <inkml:brushProperty name="height" value="0.021695613861084" units="cm"/>
      <inkml:brushProperty name="color" value="#F2395B"/>
      <inkml:brushProperty name="ignorePressure" value="0"/>
    </inkml:brush>
  </inkml:definitions>
  <inkml:trace contextRef="#ctx0" brushRef="#br0">13350.000000 45350.000000 676,'-5.000000'-27.000000'0,"-9.000000"-3.000000"0 ,-10.000000-3.000000 0,-8.000000-2.000000 0,-3.000000 8.000000 3,7.000000 22.000000 6,6.000000 22.000000 8,7.000000 23.000000 5,2.000000 30.000000 4,1.000000 41.000000-2,-1.000000 40.000000 0,1.000000 42.000000-1,-1.000000 39.000000-1,1.000000 42.000000 0,-1.000000 40.000000-1,1.000000 41.000000-1,1.000000 20.000000-2,3.000000 0.000000-3,3.000000 0.000000-4,4.000000 0.000000-3,1.000000-16.000000-2,0.000000-31.000000 2,0.000000-31.000000 1,0.000000-31.000000 2,3.000000-31.000000-7,6.000000-27.000000-11,7.000000-28.000000-13,6.000000-28.000000-12,1.000000-31.000000-7,-3.000000-30.000000-1,-3.000000-32.000000-2,-2.000000-30.000000 0,-3.000000-19.000000-1,1.000000-2.000000 3,-1.000000-3.000000 1,1.000000-3.000000 3</inkml:trace>
</inkml:ink>
</file>

<file path=ppt/ink/ink30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55"/>
    </inkml:context>
    <inkml:brush xml:id="br0">
      <inkml:brushProperty name="width" value="0.0237201191484928" units="cm"/>
      <inkml:brushProperty name="height" value="0.0237201191484928" units="cm"/>
      <inkml:brushProperty name="color" value="#F2395B"/>
      <inkml:brushProperty name="ignorePressure" value="0"/>
    </inkml:brush>
  </inkml:definitions>
  <inkml:trace contextRef="#ctx0" brushRef="#br0">13650.000000 49350.000000 618,'239.000000'159.000000'39,"-22.000000"19.000000"-1 ,-22.000000 19.000000-1,-21.000000 19.000000 0,-15.000000 5.000000-2,-6.000000-5.000000-2,-6.000000-7.000000-2,-6.000000-5.000000-2,-7.000000-15.000000-3,-6.000000-22.000000-4,-6.000000-22.000000-5,-6.000000-21.000000-3,-10.000000-18.000000-4,-12.000000-12.000000-3,-13.000000-13.000000-3,-12.000000-12.000000-1,-13.000000-18.000000-12,-12.000000-21.000000-20,-13.000000-22.000000-19,-12.000000-22.000000-19,-12.000000-13.000000-5,-8.000000-3.000000 7,-10.000000-3.000000 8,-9.000000-2.000000 7</inkml:trace>
</inkml:ink>
</file>

<file path=ppt/ink/ink30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56"/>
    </inkml:context>
    <inkml:brush xml:id="br0">
      <inkml:brushProperty name="width" value="0.0155338114127517" units="cm"/>
      <inkml:brushProperty name="height" value="0.0155338114127517" units="cm"/>
      <inkml:brushProperty name="color" value="#F2395B"/>
      <inkml:brushProperty name="ignorePressure" value="0"/>
    </inkml:brush>
  </inkml:definitions>
  <inkml:trace contextRef="#ctx0" brushRef="#br0">16350.000000 45350.000000 944,'-16.000000'0.000000'-35,"19.000000"0.000000"17 ,19.000000 0.000000 17,19.000000 0.000000 15,13.000000-7.000000 7,10.000000-11.000000-2,10.000000-14.000000-4,9.000000-11.000000-2,6.000000-9.000000-2,3.000000-3.000000-3,3.000000-3.000000-3,4.000000-2.000000-2,-4.000000 0.000000-2,-9.000000 7.000000-4,-10.000000 6.000000-3,-8.000000 7.000000-4,-11.000000 5.000000-3,-8.000000 7.000000-4,-10.000000 6.000000-5,-9.000000 7.000000-5,-9.000000 7.000000-2,-5.000000 9.000000 2,-7.000000 10.000000 0,-5.000000 10.000000 0</inkml:trace>
</inkml:ink>
</file>

<file path=ppt/ink/ink306.xml><?xml version="1.0" encoding="utf-8"?>
<inkml:ink xmlns:inkml="http://www.w3.org/2003/InkML">
  <annotation type="ScanImages2ExtractSignatures">1</annotation>
  <annotation type="ScanImagesWidth">792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56"/>
    </inkml:context>
    <inkml:brush xml:id="br0">
      <inkml:brushProperty name="width" value="0.0217301584780216" units="cm"/>
      <inkml:brushProperty name="height" value="0.0217301584780216" units="cm"/>
      <inkml:brushProperty name="color" value="#F2395B"/>
      <inkml:brushProperty name="ignorePressure" value="0"/>
    </inkml:brush>
  </inkml:definitions>
  <inkml:trace contextRef="#ctx0" brushRef="#br0">16050.000000 47000.000000 674,'0.000000'70.000000'0,"0.000000"-9.000000"0 ,0.000000-10.000000 0,0.000000-8.000000 0,10.000000-14.000000 2,23.000000-15.000000 3,22.000000-15.000000 2,22.000000-16.000000 4,19.000000-18.000000 2,20.000000-18.000000-1,18.000000-19.000000 2,20.000000-18.000000-1,6.000000-12.000000 0,-2.000000-3.000000-2,-3.000000-3.000000 0,-3.000000-2.000000-3,-9.000000 0.000000 0,-11.000000 7.000000-1,-14.000000 6.000000 0,-11.000000 7.000000-1,-18.000000 10.000000-2,-22.000000 16.000000-4,-22.000000 15.000000-3,-21.000000 17.000000-5,-23.000000 21.000000-6,-21.000000 28.000000-7,-22.000000 28.000000-9,-22.000000 29.000000-7,-26.000000 29.000000-3,-27.000000 31.000000 6,-28.000000 32.000000 3,-28.000000 31.000000 5,-12.000000 20.000000 5,7.000000 9.000000 4,6.000000 10.000000 5,7.000000 10.000000 5,10.000000-7.000000 3,16.000000-22.000000 0,15.000000-22.000000 2,17.000000-21.000000 1,14.000000-26.000000 2,17.000000-28.000000 4,15.000000-28.000000 4,16.000000-27.000000 5,12.000000-20.000000 0,9.000000-9.000000-2,10.000000-10.000000-2,10.000000-8.000000-3,11.000000-8.000000 3,17.000000-2.000000 5,15.000000-3.000000 5,16.000000-3.000000 6,20.000000-12.000000 3,25.000000-18.000000-3,25.000000-19.000000-3,25.000000-18.000000-1,17.000000-15.000000 1,9.000000-9.000000 4,10.000000-10.000000 6,10.000000-8.000000 4,2.000000-9.000000 0,-3.000000-6.000000-7,-3.000000-6.000000-7,-2.000000-6.000000-6,-14.000000 2.000000-6,-21.000000 14.000000-7,-22.000000 11.000000-5,-22.000000 14.000000-6,-19.000000 8.000000-3,-16.000000 7.000000-1,-15.000000 6.000000 0,-15.000000 7.000000 0,-15.000000 2.000000-3,-12.000000 1.000000-4,-13.000000-1.000000-3,-12.000000 1.000000-4,-16.000000-13.000000-4,-19.000000-25.000000-2,-18.000000-25.000000-4,-19.000000-25.000000-3,-19.000000-27.000000-1,-19.000000-28.000000 4,-18.000000-28.000000 1,-19.000000-27.000000 4,-10.000000-15.000000 3,1.000000 0.000000 7,-1.000000 0.000000 5,1.000000 0.000000 6,10.000000 20.000000 4,22.000000 41.000000 1,22.000000 40.000000 1,23.000000 42.000000 1,17.000000 30.000000 1,17.000000 22.000000 0,15.000000 22.000000 1,16.000000 23.000000 0,7.000000 10.000000 0,1.000000 0.000000 1,-1.000000 0.000000 0,1.000000 0.000000 2,1.000000 0.000000-1,3.000000 0.000000 0,3.000000 0.000000-1,4.000000 0.000000 0,2.000000 4.000000 1,4.000000 10.000000 5,3.000000 10.000000 6,3.000000 9.000000 4,3.000000 9.000000 3,3.000000 9.000000 1,3.000000 10.000000 1,4.000000 10.000000 1,-1.000000 2.000000-1,-3.000000-3.000000-4,-3.000000-3.000000-3,-2.000000-2.000000-5,-1.000000 0.000000 0,3.000000 7.000000 0,3.000000 6.000000 0,4.000000 7.000000 1,1.000000 2.000000 0,0.000000 1.000000-1,0.000000-1.000000-1,0.000000 1.000000-1,6.000000 38.000000 1,13.000000 79.000000 1,12.000000 78.000000 2,13.000000 78.000000 2,-2.000000 4.000000-1,-16.000000-68.000000-2,-15.000000-69.000000-2,-15.000000-68.000000-2,-1.000000 18.000000-2,16.000000 106.000000 1,15.000000 107.000000 0,17.000000 106.000000 0,5.000000 37.000000-2,-3.000000-31.000000-4,-3.000000-31.000000-5,-2.000000-31.000000-5,0.000000-27.000000-4,7.000000-22.000000-4,6.000000-22.000000-5,7.000000-21.000000-5,-1.000000-37.000000 0,-6.000000-49.000000 3,-6.000000-51.000000 2,-6.000000-49.000000 3,-10.000000-46.000000 0,-12.000000-41.000000-3,-13.000000-40.000000-5,-12.000000-40.000000-2,-9.000000-25.000000 0,-2.000000-5.000000 7,-3.000000-7.000000 7,-3.000000-5.000000 6</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56"/>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18250.000000 48750.000000 1000,'-280.000000'-50.000000'-31,"41.000000"50.000000"12 ,40.000000 50.000000 9,42.000000 50.000000 11,21.000000 32.000000 4,3.000000 17.000000-2,3.000000 15.000000-2,4.000000 16.000000-2,7.000000 5.000000-2,13.000000-2.000000-2,12.000000-3.000000-3,13.000000-3.000000-1,10.000000-23.000000-2,10.000000-40.000000 0,10.000000-40.000000-2,9.000000-41.000000 0,9.000000-24.000000-2,9.000000-6.000000 0,10.000000-6.000000-2,10.000000-6.000000-1</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57"/>
    </inkml:context>
    <inkml:brush xml:id="br0">
      <inkml:brushProperty name="width" value="0.0178000833839178" units="cm"/>
      <inkml:brushProperty name="height" value="0.0178000833839178" units="cm"/>
      <inkml:brushProperty name="color" value="#F2395B"/>
      <inkml:brushProperty name="ignorePressure" value="0"/>
    </inkml:brush>
  </inkml:definitions>
  <inkml:trace contextRef="#ctx0" brushRef="#br0">16800.000000 49300.000000 823,'378.000000'-86.000000'2,"-44.000000"28.000000"2 ,-43.000000 28.000000 4,-44.000000 29.000000 2,-32.000000 22.000000 3,-18.000000 20.000000 1,-19.000000 18.000000 2,-18.000000 20.000000 1,-20.000000 10.000000 2,-18.000000 3.000000 0,-19.000000 3.000000 1,-18.000000 4.000000 0,-20.000000-6.000000-6,-18.000000-11.000000-13,-19.000000-14.000000-15,-18.000000-11.000000-13,-15.000000-15.000000-9,-9.000000-16.000000-5,-10.000000-15.000000-5,-8.000000-15.000000-5</inkml:trace>
</inkml:ink>
</file>

<file path=ppt/ink/ink309.xml><?xml version="1.0" encoding="utf-8"?>
<inkml:ink xmlns:inkml="http://www.w3.org/2003/InkML">
  <annotation type="ScanImages2ExtractSignatures">1</annotation>
  <annotation type="ScanImagesWidth">830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57"/>
    </inkml:context>
    <inkml:brush xml:id="br0">
      <inkml:brushProperty name="width" value="0.0298267416656017" units="cm"/>
      <inkml:brushProperty name="height" value="0.0298267416656017" units="cm"/>
      <inkml:brushProperty name="color" value="#F2395B"/>
      <inkml:brushProperty name="ignorePressure" value="0"/>
    </inkml:brush>
  </inkml:definitions>
  <inkml:trace contextRef="#ctx0" brushRef="#br0">19900.000000 44200.000000 491,'-77.000000'109.000000'18,"-3.000000"19.000000"-3 ,-3.000000 19.000000-2,-2.000000 19.000000-3,-6.000000 16.000000-2,-6.000000 17.000000-2,-6.000000 15.000000-2,-6.000000 16.000000-1,-2.000000 1.000000-3,3.000000-12.000000-3,3.000000-13.000000-2,4.000000-12.000000-4,5.000000-19.000000-1,10.000000-25.000000 0,10.000000-25.000000 0,9.000000-25.000000 0,12.000000-22.000000 2,16.000000-19.000000 2,15.000000-18.000000 2,17.000000-19.000000 2,17.000000-15.000000 3,23.000000-8.000000 0,22.000000-10.000000 2,22.000000-9.000000 1,18.000000-13.000000 1,16.000000-16.000000 3,15.000000-15.000000 2,17.000000-15.000000 3,7.000000-9.000000-1,0.000000 1.000000 0,0.000000-1.000000-2,0.000000 1.000000-1,-7.000000 7.000000-1,-11.000000 16.000000 0,-14.000000 15.000000 0,-11.000000 17.000000 0,-36.000000 36.000000-3,-55.000000 60.000000-7,-57.000000 60.000000-8,-55.000000 59.000000-6,-36.000000 42.000000-3,-11.000000 25.000000 1,-14.000000 25.000000 0,-11.000000 25.000000 2,-1.000000-4.000000 3,13.000000-30.000000 5,12.000000-32.000000 5,13.000000-30.000000 6,18.000000-29.000000 3,26.000000-25.000000 0,24.000000-25.000000 1,26.000000-25.000000 0,21.000000-21.000000 2,19.000000-15.000000 3,19.000000-15.000000 4,19.000000-16.000000 3,23.000000-13.000000 2,28.000000-9.000000 2,28.000000-10.000000 2,29.000000-8.000000 1,22.000000-18.000000 0,20.000000-25.000000-2,18.000000-25.000000-3,20.000000-25.000000-1,2.000000-18.000000-3,-12.000000-8.000000-2,-13.000000-10.000000-2,-12.000000-9.000000-2,-18.000000-2.000000 0,-21.000000 6.000000-1,-22.000000 7.000000 2,-22.000000 6.000000 0,-19.000000 3.000000-6,-16.000000 0.000000-13,-15.000000 0.000000-11,-15.000000 0.000000-13,-18.000000 3.000000-5,-19.000000 6.000000 1,-18.000000 7.000000 2,-19.000000 6.000000 0,-18.000000-1.000000 2,-15.000000-5.000000 2,-15.000000-7.000000 1,-16.000000-5.000000 2,-7.000000-3.000000 0,4.000000 4.000000 1,3.000000 3.000000 1,3.000000 3.000000-1,6.000000 4.000000 4,9.000000 7.000000 5,10.000000 6.000000 5,10.000000 7.000000 7,8.000000 11.000000 3,10.000000 20.000000 5,10.000000 18.000000 2,9.000000 20.000000 4,6.000000 11.000000 2,3.000000 7.000000-2,3.000000 6.000000-1,4.000000 7.000000-1,2.000000 13.000000 1,4.000000 22.000000 3,3.000000 22.000000 3,3.000000 23.000000 3,1.000000 28.000000 1,1.000000 39.000000 1,-1.000000 36.000000-1,1.000000 39.000000 1,-1.000000 33.000000 0,1.000000 32.000000 1,-1.000000 31.000000 0,1.000000 32.000000 2,1.000000 13.000000-2,3.000000-3.000000-2,3.000000-3.000000-3,4.000000-2.000000-3,7.000000-12.000000-1,13.000000-19.000000 0,12.000000-18.000000-1,13.000000-19.000000 1,13.000000-26.000000-2,17.000000-30.000000-2,15.000000-32.000000-3,16.000000-30.000000-1,12.000000-33.000000-1,9.000000-30.000000 0,10.000000-32.000000 0,10.000000-30.000000 0,10.000000-28.000000 1,13.000000-21.000000-1,12.000000-22.000000 1,13.000000-22.000000 1,6.000000-16.000000-1,0.000000-9.000000 1,0.000000-10.000000 0,0.000000-8.000000 1,-7.000000-9.000000-1,-11.000000-6.000000 2,-14.000000-6.000000 0,-11.000000-6.000000 1,-17.000000 1.000000 0,-18.000000 9.000000 0,-19.000000 10.000000 0,-18.000000 10.000000 1,-18.000000 10.000000-2,-16.000000 13.000000-2,-15.000000 12.000000-3,-15.000000 13.000000-3,-20.000000 9.000000 1,-21.000000 6.000000 5,-22.000000 7.000000 4,-22.000000 6.000000 6,-19.000000-2.000000-2,-16.000000-9.000000-6,-15.000000-10.000000-8,-15.000000-8.000000-5,-7.000000-17.000000-8,3.000000-21.000000-7,3.000000-22.000000-8,4.000000-22.000000-8,1.000000-22.000000-4,0.000000-22.000000-3,0.000000-22.000000-3,0.000000-21.000000-3,7.000000-4.000000 3,17.000000 16.000000 8,15.000000 15.000000 8,16.000000 17.000000 7,10.000000 13.000000 2,7.000000 13.000000-2,6.000000 12.000000-3,7.000000 13.000000-3</inkml:trace>
</inkml:ink>
</file>

<file path=ppt/ink/ink3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43"/>
    </inkml:context>
    <inkml:brush xml:id="br0">
      <inkml:brushProperty name="width" value="0.0290552303195" units="cm"/>
      <inkml:brushProperty name="height" value="0.0290552303195" units="cm"/>
      <inkml:brushProperty name="color" value="#F2395B"/>
      <inkml:brushProperty name="ignorePressure" value="0"/>
    </inkml:brush>
  </inkml:definitions>
  <inkml:trace contextRef="#ctx0" brushRef="#br0">34850.000000 13450.000000 504,'0.000000'60.000000'39,"0.000000"23.000000"-4 ,0.000000 22.000000-3,0.000000 22.000000-5,1.000000 30.000000-2,4.000000 42.000000-2,3.000000 40.000000-1,3.000000 41.000000-2,3.000000 21.000000 1,3.000000 4.000000 4,3.000000 3.000000 2,4.000000 3.000000 4,-1.000000-4.000000 0,-3.000000-8.000000-3,-3.000000-10.000000-3,-2.000000-9.000000-2,0.000000-12.000000-4,7.000000-11.000000-4,6.000000-14.000000-3,7.000000-11.000000-5,0.000000-20.000000-2,-2.000000-24.000000-2,-3.000000-26.000000-3,-3.000000-24.000000-1,-6.000000-26.000000-7,-5.000000-24.000000-10,-7.000000-26.000000-9,-5.000000-24.000000-11,-6.000000-21.000000-11,-3.000000-16.000000-10,-3.000000-15.000000-12,-2.000000-15.000000-11</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58"/>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26400.000000 44950.000000 1000,'-77.000000'78.000000'-2,"-3.000000"6.000000"-2 ,-3.000000 7.000000-4,-2.000000 6.000000-2,6.000000-7.000000-3,20.000000-18.000000-3,18.000000-19.000000-2,20.000000-18.000000-4,13.000000-15.000000 4,9.000000-9.000000 7,10.000000-10.000000 9,10.000000-8.000000 8,2.000000-4.000000 0,-3.000000 3.000000-10,-3.000000 3.000000-11,-2.000000 4.000000-9</inkml:trace>
</inkml:ink>
</file>

<file path=ppt/ink/ink311.xml><?xml version="1.0" encoding="utf-8"?>
<inkml:ink xmlns:inkml="http://www.w3.org/2003/InkML">
  <annotation type="ScanImages2ExtractSignatures">1</annotation>
  <annotation type="ScanImagesWidth">-2100570688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58"/>
    </inkml:context>
    <inkml:brush xml:id="br0">
      <inkml:brushProperty name="width" value="0.0183959193527699" units="cm"/>
      <inkml:brushProperty name="height" value="0.0183959193527699" units="cm"/>
      <inkml:brushProperty name="color" value="#F2395B"/>
      <inkml:brushProperty name="ignorePressure" value="0"/>
    </inkml:brush>
  </inkml:definitions>
  <inkml:trace contextRef="#ctx0" brushRef="#br0">25500.000000 47050.000000 797,'-38.000000'153.000000'9,"26.000000"-44.000000"3 ,24.000000-43.000000 4,26.000000-44.000000 2,13.000000-21.000000 2,4.000000 4.000000 0,3.000000 3.000000 0,3.000000 3.000000 1,-1.000000 3.000000-4,-2.000000 3.000000-5,-3.000000 3.000000-6,-3.000000 4.000000-6,-6.000000 8.000000-3,-5.000000 17.000000 2,-7.000000 15.000000 1,-5.000000 16.000000 0,-8.000000 16.000000 2,-5.000000 20.000000 1,-7.000000 18.000000 0,-5.000000 20.000000 2,-4.000000 3.000000 0,0.000000-8.000000-1,0.000000-10.000000-1,0.000000-9.000000 0,-2.000000-13.000000-1,-3.000000-16.000000 0,-3.000000-15.000000 0,-2.000000-15.000000-1,6.000000-23.000000-5,20.000000-28.000000-12,18.000000-28.000000-13,20.000000-27.000000-11,5.000000-20.000000-3,-6.000000-9.000000 6,-6.000000-10.000000 6,-6.000000-8.000000 7,-6.000000-3.000000 3,-2.000000 7.000000-2,-3.000000 6.000000-1,-3.000000 7.000000-1</inkml:trace>
</inkml:ink>
</file>

<file path=ppt/ink/ink31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58"/>
    </inkml:context>
    <inkml:brush xml:id="br0">
      <inkml:brushProperty name="width" value="0.0238949172198772" units="cm"/>
      <inkml:brushProperty name="height" value="0.0238949172198772" units="cm"/>
      <inkml:brushProperty name="color" value="#F2395B"/>
      <inkml:brushProperty name="ignorePressure" value="0"/>
    </inkml:brush>
  </inkml:definitions>
  <inkml:trace contextRef="#ctx0" brushRef="#br0">27250.000000 46100.000000 613,'21.000000'-24.000000'3,"-5.000000"4.000000"5 ,-7.000000 3.000000 6,-5.000000 3.000000 5,-1.000000 4.000000 3,6.000000 7.000000 1,7.000000 6.000000 2,6.000000 7.000000 0,10.000000 5.000000 0,17.000000 7.000000 0,15.000000 6.000000-1,16.000000 7.000000 0,12.000000 2.000000-2,9.000000 1.000000-1,10.000000-1.000000-3,10.000000 1.000000-1,2.000000-4.000000-2,-3.000000-6.000000 1,-3.000000-6.000000-1,-2.000000-6.000000 1,-6.000000-7.000000-6,-6.000000-6.000000-14,-6.000000-6.000000-12,-6.000000-6.000000-13,-10.000000-7.000000-7,-12.000000-6.000000-2,-13.000000-6.000000-2,-12.000000-6.000000-1,-13.000000-4.000000-2,-12.000000 1.000000-2,-13.000000-1.000000-2,-12.000000 1.000000-2</inkml:trace>
</inkml:ink>
</file>

<file path=ppt/ink/ink31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0:58"/>
    </inkml:context>
    <inkml:brush xml:id="br0">
      <inkml:brushProperty name="width" value="0.0262888502329588" units="cm"/>
      <inkml:brushProperty name="height" value="0.0262888502329588" units="cm"/>
      <inkml:brushProperty name="color" value="#F2395B"/>
      <inkml:brushProperty name="ignorePressure" value="0"/>
    </inkml:brush>
  </inkml:definitions>
  <inkml:trace contextRef="#ctx0" brushRef="#br0">28550.000000 44150.000000 557,'-4.000000'-22.000000'0,"-5.000000"6.000000"0 ,-7.000000 7.000000-2,-5.000000 6.000000 1,-3.000000 13.000000 2,4.000000 23.000000 6,3.000000 22.000000 6,3.000000 22.000000 6,3.000000 24.000000 4,3.000000 29.000000 3,3.000000 28.000000 1,4.000000 28.000000 3,1.000000-2.000000-2,0.000000-31.000000-4,0.000000-31.000000-5,0.000000-31.000000-4,0.000000-15.000000-4,0.000000 4.000000-1,0.000000 3.000000-3,0.000000 3.000000-1,-4.000000 65.000000 2,-5.000000 129.000000 6,-7.000000 128.000000 8,-5.000000 128.000000 6,-4.000000 37.000000 1,0.000000-53.000000-5,0.000000-53.000000-4,0.000000-52.000000-5,3.000000-30.000000-4,6.000000-2.000000-4,7.000000-3.000000-6,6.000000-3.000000-3,4.000000-18.000000-6,4.000000-31.000000-4,3.000000-31.000000-6,3.000000-31.000000-4,4.000000-35.000000-4,7.000000-37.000000-4,6.000000-38.000000-4,7.000000-37.000000-3,2.000000-32.000000-1,1.000000-24.000000-1,-1.000000-26.000000-1,1.000000-24.000000 0,-4.000000-20.000000 2,-6.000000-11.000000 5,-6.000000-14.000000 5,-6.000000-11.000000 4,-4.000000-9.000000 4,1.000000-3.000000 2,-1.000000-3.000000 1,1.000000-2.000000 3</inkml:trace>
</inkml:ink>
</file>

<file path=ppt/ink/ink314.xml><?xml version="1.0" encoding="utf-8"?>
<inkml:ink xmlns:inkml="http://www.w3.org/2003/InkML">
  <annotation type="ScanImages2ExtractSignatures">1</annotation>
  <annotation type="ScanImagesWidth">462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1:00"/>
    </inkml:context>
    <inkml:brush xml:id="br0">
      <inkml:brushProperty name="width" value="0.0299327708780766" units="cm"/>
      <inkml:brushProperty name="height" value="0.0299327708780766" units="cm"/>
      <inkml:brushProperty name="color" value="#F2395B"/>
      <inkml:brushProperty name="ignorePressure" value="0"/>
    </inkml:brush>
  </inkml:definitions>
  <inkml:trace contextRef="#ctx0" brushRef="#br0">32100.000000 43500.000000 489,'-140.000000'140.000000'9,"23.000000"-18.000000"-3 ,22.000000-19.000000-2,22.000000-18.000000-2,8.000000-9.000000 1,-2.000000 4.000000 4,-3.000000 3.000000 3,-3.000000 3.000000 5,-2.000000 9.000000-1,0.000000 16.000000-4,0.000000 15.000000-3,0.000000 17.000000-5,0.000000 5.000000-2,0.000000-3.000000-1,0.000000-3.000000 1,0.000000-2.000000-1,4.000000-12.000000-2,10.000000-19.000000-2,10.000000-18.000000-3,9.000000-19.000000-3,18.000000-32.000000-1,29.000000-43.000000 1,28.000000-44.000000 0,28.000000-43.000000 1,18.000000-23.000000 2,10.000000 1.000000 3,10.000000-1.000000 1,9.000000 1.000000 4,1.000000 2.000000 1,-6.000000 7.000000 1,-6.000000 6.000000 1,-6.000000 7.000000 1,-9.000000 8.000000 0,-8.000000 14.000000 1,-10.000000 11.000000 0,-9.000000 14.000000 0,-10.000000 8.000000 0,-9.000000 7.000000-1,-10.000000 6.000000-1,-8.000000 7.000000-1,-12.000000 10.000000 0,-12.000000 16.000000 0,-13.000000 15.000000 0,-12.000000 17.000000 1,-12.000000 21.000000-1,-8.000000 28.000000-2,-10.000000 28.000000-1,-9.000000 29.000000-1,-5.000000 11.000000-1,0.000000-2.000000 1,0.000000-3.000000 0,0.000000-3.000000 0,6.000000-13.000000 1,13.000000-22.000000-1,12.000000-22.000000 0,13.000000-21.000000 0,10.000000-21.000000 0,10.000000-19.000000-2,10.000000-18.000000-1,9.000000-19.000000-1,18.000000-30.000000-1,29.000000-41.000000 0,28.000000-40.000000-2,28.000000-40.000000 0,15.000000-32.000000 0,4.000000-22.000000 0,3.000000-22.000000 0,3.000000-21.000000 0,-4.000000 1.000000 2,-8.000000 25.000000 1,-10.000000 25.000000 2,-9.000000 25.000000 2,-13.000000 26.000000 3,-16.000000 29.000000 2,-15.000000 28.000000 4,-15.000000 28.000000 2,-12.000000 20.000000 1,-6.000000 13.000000 1,-6.000000 12.000000 1,-6.000000 13.000000 0,-10.000000 10.000000 2,-12.000000 10.000000 4,-13.000000 10.000000 4,-12.000000 9.000000 4,-10.000000 15.000000-1,-6.000000 22.000000-7,-6.000000 22.000000-5,-6.000000 23.000000-6,-7.000000 17.000000-3,-6.000000 17.000000 0,-6.000000 15.000000 0,-6.000000 16.000000 0,-6.000000 12.000000-3,-2.000000 9.000000-5,-3.000000 10.000000-6,-3.000000 10.000000-4,-2.000000-4.000000-4,0.000000-16.000000 0,0.000000-15.000000-1,0.000000-15.000000-1,1.000000-20.000000 1,4.000000-21.000000 3,3.000000-22.000000 3,3.000000-22.000000 3,7.000000-16.000000 2,14.000000-9.000000 3,11.000000-10.000000 2,14.000000-8.000000 2,7.000000-9.000000 0,3.000000-6.000000 0,3.000000-6.000000 0,4.000000-6.000000-1,8.000000-6.000000 0,17.000000-2.000000-2,15.000000-3.000000-1,16.000000-3.000000-1,7.000000-6.000000 0,1.000000-5.000000 2,-1.000000-7.000000 2,1.000000-5.000000 1,-3.000000-3.000000 4,-2.000000 4.000000 3,-3.000000 3.000000 3,-3.000000 3.000000 4,-2.000000 3.000000 1,0.000000 3.000000-3,0.000000 3.000000-2,0.000000 4.000000-3,0.000000 4.000000-2,0.000000 6.000000-1,0.000000 7.000000-1,0.000000 6.000000-2,-2.000000 6.000000 0,-3.000000 6.000000-1,-3.000000 7.000000 0,-2.000000 6.000000 0,-5.000000-1.000000-1,-2.000000-5.000000 1,-3.000000-7.000000 0,-3.000000-5.000000-1,1.000000-9.000000 1,6.000000-9.000000-2,7.000000-10.000000 0,6.000000-8.000000-1,6.000000-18.000000 0,6.000000-25.000000 1,7.000000-25.000000 1,6.000000-25.000000 1,6.000000-15.000000 0,6.000000-2.000000-1,7.000000-3.000000 1,6.000000-3.000000 0,3.000000 4.000000 0,0.000000 13.000000 2,0.000000 12.000000 1,0.000000 13.000000 0,1.000000 12.000000 2,4.000000 13.000000 1,3.000000 12.000000 0,3.000000 13.000000 0,-4.000000 7.000000 2,-8.000000 4.000000 2,-10.000000 3.000000 1,-9.000000 3.000000 2,-7.000000 3.000000 1,-3.000000 3.000000-3,-3.000000 3.000000-2,-2.000000 4.000000-2,-12.000000 10.000000-1,-19.000000 19.000000 1,-18.000000 19.000000 0,-19.000000 19.000000 0,-16.000000 7.000000-2,-12.000000-3.000000-2,-13.000000-3.000000-5,-12.000000-2.000000-2,-9.000000-3.000000-3,-2.000000 1.000000 0,-3.000000-1.000000-2,-3.000000 1.000000-1,4.000000-4.000000 1,13.000000-6.000000 1,12.000000-6.000000 3,13.000000-6.000000 1,10.000000-6.000000 3,10.000000-2.000000 4,10.000000-3.000000 4,9.000000-3.000000 4,12.000000-4.000000 3,16.000000-3.000000 1,15.000000-3.000000 0,17.000000-2.000000 1,8.000000-5.000000 0,4.000000-2.000000-1,3.000000-3.000000-1,3.000000-3.000000-2,1.000000-2.000000-1,1.000000 0.000000-2,-1.000000 0.000000-2,1.000000 0.000000-2,-4.000000-2.000000-2,-6.000000-3.000000-1,-6.000000-3.000000-2,-6.000000-2.000000-2,-20.000000 20.000000-6,-30.000000 48.000000-8,-32.000000 47.000000-10,-30.000000 47.000000-9,-31.000000 29.000000-3,-28.000000 13.000000 3,-28.000000 12.000000 4,-27.000000 13.000000 4,-19.000000-2.000000 3,-5.000000-16.000000 6,-7.000000-15.000000 5,-5.000000-15.000000 6,0.000000-11.000000 3,10.000000-2.000000 4,10.000000-3.000000 4,9.000000-3.000000 2,17.000000-4.000000 6,25.000000-3.000000 4,25.000000-3.000000 6,25.000000-2.000000 5,23.000000-11.000000 2,22.000000-15.000000-2,22.000000-15.000000-1,23.000000-16.000000-2,25.000000-13.000000 1,32.000000-9.000000 2,31.000000-10.000000 4,32.000000-8.000000 2,32.000000-11.000000 1,34.000000-8.000000 1,35.000000-10.000000 0,35.000000-9.000000 1,19.000000-10.000000-2,7.000000-9.000000-3,6.000000-10.000000-3,7.000000-8.000000-4,-4.000000-8.000000-3,-12.000000-2.000000-4,-13.000000-3.000000-3,-12.000000-3.000000-4,-12.000000-4.000000-4,-8.000000-3.000000-3,-10.000000-3.000000-3,-9.000000-2.000000-4,-18.000000 3.000000-3,-24.000000 14.000000-2,-26.000000 11.000000-3,-24.000000 14.000000-2,-23.000000 5.000000-4,-18.000000 1.000000-7,-19.000000-1.000000-8,-18.000000 1.000000-6,-17.000000 2.000000-3,-11.000000 7.000000 1,-14.000000 6.000000 2,-11.000000 7.000000 1,-18.000000 2.000000 2,-22.000000 1.000000 2,-22.000000-1.000000 2,-21.000000 1.000000 2,-20.000000-4.000000 2,-15.000000-6.000000 3,-15.000000-6.000000 3,-16.000000-6.000000 4,-4.000000-12.000000 3,10.000000-15.000000 3,10.000000-15.000000 4,9.000000-16.000000 4,15.000000-8.000000 1,22.000000 0.000000 2,22.000000 0.000000 0,23.000000 0.000000 1,14.000000 7.000000 3,10.000000 17.000000 4,10.000000 15.000000 6,9.000000 16.000000 4,6.000000 7.000000 2,3.000000 1.000000-1,3.000000-1.000000-2,4.000000 1.000000-2,1.000000 4.000000 4,0.000000 9.000000 10,0.000000 10.000000 9,0.000000 10.000000 10,0.000000 19.000000 1,0.000000 32.000000-4,0.000000 31.000000-6,0.000000 32.000000-6,0.000000 25.000000-5,0.000000 23.000000-7,0.000000 22.000000-6,0.000000 22.000000-7,-4.000000 2.000000-4,-5.000000-15.000000-3,-7.000000-15.000000-1,-5.000000-16.000000-2,-1.000000-24.000000-3,6.000000-31.000000-4,7.000000-31.000000-4,6.000000-31.000000-4,4.000000-27.000000-3,4.000000-22.000000-3,3.000000-22.000000-4,3.000000-21.000000-3,7.000000-39.000000 0,14.000000-52.000000 1,11.000000-53.000000 4,14.000000-53.000000 1,7.000000-35.000000 3,3.000000-16.000000 3,3.000000-15.000000 4,4.000000-15.000000 2,2.000000 8.000000 4,4.000000 35.000000 0,3.000000 35.000000 3,3.000000 34.000000 1,-1.000000 32.000000 4,-2.000000 32.000000 6,-3.000000 31.000000 6,-3.000000 32.000000 7,-9.000000 21.000000 5,-11.000000 13.000000 4,-14.000000 12.000000 4,-11.000000 13.000000 4,-7.000000 23.000000 1,0.000000 34.000000 0,0.000000 35.000000-1,0.000000 35.000000-1,-2.000000 36.000000-1,-3.000000 42.000000 0,-3.000000 40.000000-1,-2.000000 41.000000 0,-5.000000 34.000000-3,-2.000000 28.000000-4,-3.000000 28.000000-5,-3.000000 29.000000-4,-1.000000 22.000000-2,4.000000 20.000000-3,3.000000 18.000000-2,3.000000 20.000000-2,1.000000-8.000000-1,1.000000-30.000000 2,-1.000000-32.000000 0,1.000000-30.000000 2,-1.000000-25.000000-2,1.000000-15.000000-3,-1.000000-15.000000-4,1.000000-16.000000-2,-1.000000-30.000000-4,1.000000-44.000000-2,-1.000000-43.000000-4,1.000000-44.000000-2,1.000000-38.000000-8,3.000000-31.000000-12,3.000000-31.000000-12,4.000000-31.000000-11,2.000000-29.000000-3,4.000000-24.000000 9,3.000000-26.000000 8,3.000000-24.000000 9,-4.000000-26.000000 4,-8.000000-24.000000 1,-10.000000-26.000000 2,-9.000000-24.000000 0,-5.000000 2.000000 2,0.000000 32.000000 3,0.000000 31.000000 3,0.000000 32.000000 3</inkml:trace>
</inkml:ink>
</file>

<file path=ppt/ink/ink315.xml><?xml version="1.0" encoding="utf-8"?>
<inkml:ink xmlns:inkml="http://www.w3.org/2003/InkML">
  <annotation type="ScanImages2ExtractSignatures">1</annotation>
  <annotation type="ScanImagesWidth">571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1:05"/>
    </inkml:context>
    <inkml:brush xml:id="br0">
      <inkml:brushProperty name="width" value="0.026485912501812" units="cm"/>
      <inkml:brushProperty name="height" value="0.026485912501812" units="cm"/>
      <inkml:brushProperty name="color" value="#F2395B"/>
      <inkml:brushProperty name="ignorePressure" value="0"/>
    </inkml:brush>
  </inkml:definitions>
  <inkml:trace contextRef="#ctx0" brushRef="#br0">42650.000000 45900.000000 553,'-66.000000'110.000000'14,"19.000000"-27.000000"2 ,19.000000-28.000000 1,19.000000-28.000000 3,18.000000-17.000000 0,19.000000-2.000000 2,19.000000-3.000000 1,19.000000-3.000000 0,15.000000-2.000000 0,13.000000 0.000000-1,12.000000 0.000000-2,13.000000 0.000000-1,4.000000-4.000000-1,-3.000000-5.000000 0,-3.000000-7.000000 1,-2.000000-5.000000 1,-3.000000-9.000000-1,1.000000-9.000000-2,-1.000000-10.000000-2,1.000000-8.000000-1,-7.000000-4.000000 0,-12.000000 3.000000-1,-13.000000 3.000000 0,-12.000000 4.000000 1,-15.000000 11.000000-4,-15.000000 23.000000-6,-15.000000 22.000000-7,-16.000000 22.000000-6,-19.000000 24.000000-4,-22.000000 29.000000-3,-22.000000 28.000000-2,-21.000000 28.000000-2,-14.000000 17.000000 0,-2.000000 6.000000 2,-3.000000 7.000000 3,-3.000000 6.000000 3,-1.000000 6.000000 0,4.000000 6.000000 1,3.000000 7.000000 1,3.000000 6.000000-1,4.000000-4.000000 1,7.000000-11.000000-1,6.000000-14.000000 1,7.000000-11.000000-1,4.000000-15.000000 0,3.000000-16.000000-1,3.000000-15.000000-2,4.000000-15.000000 0,7.000000-15.000000-1,13.000000-12.000000-1,12.000000-13.000000 0,13.000000-12.000000-1,15.000000-16.000000-1,19.000000-19.000000-4,19.000000-18.000000-3,19.000000-19.000000-3,7.000000-12.000000 0,-3.000000-2.000000 6,-3.000000-3.000000 5,-2.000000-3.000000 4,-6.000000 2.000000 6,-6.000000 10.000000 4,-6.000000 10.000000 4,-6.000000 9.000000 3,-6.000000 15.000000 6,-2.000000 22.000000 5,-3.000000 22.000000 6,-3.000000 23.000000 4,-7.000000 13.000000 5,-9.000000 6.000000 1,-10.000000 7.000000 2,-8.000000 6.000000 2,-6.000000-1.000000 0,1.000000-5.000000-3,-1.000000-7.000000-2,1.000000-5.000000-3,1.000000-11.000000-4,3.000000-11.000000-6,3.000000-14.000000-8,4.000000-11.000000-6,10.000000-17.000000-4,19.000000-18.000000-2,19.000000-19.000000-1,19.000000-18.000000-3,10.000000-9.000000-1,4.000000 4.000000-2,3.000000 3.000000-1,3.000000 3.000000-3,-1.000000 3.000000 2,-2.000000 3.000000 2,-3.000000 3.000000 2,-3.000000 4.000000 4,-9.000000 4.000000 3,-11.000000 6.000000 2,-14.000000 7.000000 4,-11.000000 6.000000 2,-15.000000 9.000000 5,-16.000000 13.000000 5,-15.000000 12.000000 6,-15.000000 13.000000 5,-12.000000 4.000000 1,-6.000000-3.000000-6,-6.000000-3.000000-4,-6.000000-2.000000-6,-7.000000-6.000000-4,-6.000000-6.000000-5,-6.000000-6.000000-5,-6.000000-6.000000-3,-2.000000-6.000000-5,3.000000-2.000000-4,3.000000-3.000000-4,4.000000-3.000000-4,5.000000-9.000000-1,10.000000-11.000000 1,10.000000-14.000000 2,9.000000-11.000000 1,9.000000-14.000000-2,9.000000-11.000000-5,10.000000-14.000000-3,10.000000-11.000000-5,7.000000-7.000000-2,6.000000 0.000000 2,7.000000 0.000000 2,6.000000 0.000000 2,3.000000 1.000000 2,0.000000 4.000000 2,0.000000 3.000000 2,0.000000 3.000000 3</inkml:trace>
</inkml:ink>
</file>

<file path=ppt/ink/ink31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1:05"/>
    </inkml:context>
    <inkml:brush xml:id="br0">
      <inkml:brushProperty name="width" value="0.0162823870778084" units="cm"/>
      <inkml:brushProperty name="height" value="0.0162823870778084" units="cm"/>
      <inkml:brushProperty name="color" value="#F2395B"/>
      <inkml:brushProperty name="ignorePressure" value="0"/>
    </inkml:brush>
  </inkml:definitions>
  <inkml:trace contextRef="#ctx0" brushRef="#br0">45500.000000 44900.000000 900,'-4.000000'51.000000'0,"-5.000000"4.000000"0 ,-7.000000 3.000000 0,-5.000000 3.000000 0,-4.000000 4.000000 1,0.000000 7.000000 1,0.000000 6.000000 2,0.000000 7.000000 2,3.000000-1.000000 2,6.000000-6.000000 5,7.000000-6.000000 3,6.000000-6.000000 5,6.000000-7.000000-3,6.000000-6.000000-8,7.000000-6.000000-10,6.000000-6.000000-8,7.000000-10.000000-6,10.000000-12.000000-5,10.000000-13.000000-5,9.000000-12.000000-3,-1.000000-9.000000-4,-8.000000-2.000000 0,-10.000000-3.000000-1,-9.000000-3.000000 0</inkml:trace>
</inkml:ink>
</file>

<file path=ppt/ink/ink317.xml><?xml version="1.0" encoding="utf-8"?>
<inkml:ink xmlns:inkml="http://www.w3.org/2003/InkML">
  <annotation type="ScanImages2ExtractSignatures">1</annotation>
  <annotation type="ScanImagesWidth">387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1:06"/>
    </inkml:context>
    <inkml:brush xml:id="br0">
      <inkml:brushProperty name="width" value="0.0289460271596909" units="cm"/>
      <inkml:brushProperty name="height" value="0.0289460271596909" units="cm"/>
      <inkml:brushProperty name="color" value="#F2395B"/>
      <inkml:brushProperty name="ignorePressure" value="0"/>
    </inkml:brush>
  </inkml:definitions>
  <inkml:trace contextRef="#ctx0" brushRef="#br0">46650.000000 44900.000000 506,'-124.000000'257.000000'8,"4.000000"-33.000000"-2 ,3.000000-35.000000-2,3.000000-34.000000-2,-4.000000-16.000000-1,-8.000000 3.000000-1,-10.000000 3.000000 1,-9.000000 4.000000-1,-4.000000-4.000000 6,4.000000-9.000000 10,3.000000-10.000000 12,3.000000-8.000000 10,3.000000-9.000000 2,3.000000-6.000000-8,3.000000-6.000000-9,4.000000-6.000000-9,10.000000-10.000000-5,19.000000-12.000000-4,19.000000-13.000000-3,19.000000-12.000000-3,30.000000-27.000000-4,45.000000-41.000000-3,43.000000-40.000000-4,45.000000-40.000000-2,25.000000-23.000000-1,10.000000-3.000000 4,10.000000-3.000000 4,9.000000-2.000000 2,1.000000 3.000000 4,-6.000000 14.000000 1,-6.000000 11.000000 1,-6.000000 14.000000 2,-15.000000 13.000000 1,-21.000000 16.000000-1,-22.000000 15.000000-1,-22.000000 17.000000 0,-18.000000 17.000000 1,-11.000000 23.000000 0,-14.000000 22.000000 0,-11.000000 22.000000 2,-22.000000 27.000000 1,-27.000000 35.000000 2,-28.000000 35.000000 4,-28.000000 34.000000 2,-24.000000 31.000000 2,-19.000000 28.000000-1,-18.000000 28.000000-1,-19.000000 29.000000 0,-5.000000-1.000000-1,9.000000-28.000000-1,10.000000-28.000000-1,10.000000-27.000000-1,14.000000-30.000000-1,23.000000-27.000000 0,22.000000-28.000000-1,22.000000-28.000000 1,30.000000-31.000000-4,42.000000-30.000000-5,40.000000-32.000000-6,41.000000-30.000000-5,23.000000-25.000000-2,6.000000-15.000000 2,7.000000-15.000000 2,6.000000-16.000000 2,3.000000-8.000000 1,0.000000 0.000000 1,0.000000 0.000000 0,0.000000 0.000000 2,-8.000000 4.000000 0,-16.000000 10.000000 0,-15.000000 10.000000 0,-15.000000 9.000000 0,-14.000000 9.000000 2,-8.000000 9.000000 4,-10.000000 10.000000 5,-9.000000 10.000000 4,-9.000000 11.000000 2,-5.000000 17.000000 0,-7.000000 15.000000-1,-5.000000 16.000000 0,-9.000000 20.000000 0,-9.000000 25.000000-2,-10.000000 25.000000 0,-8.000000 25.000000-2,-8.000000 14.000000 0,-2.000000 3.000000-1,-3.000000 3.000000 1,-3.000000 4.000000-1,-1.000000-3.000000-2,4.000000-5.000000-1,3.000000-7.000000-2,3.000000-5.000000-2,4.000000-9.000000-3,7.000000-9.000000-3,6.000000-10.000000-3,7.000000-8.000000-4,4.000000-14.000000-2,3.000000-15.000000-4,3.000000-15.000000-2,4.000000-16.000000-3,5.000000-13.000000-3,10.000000-9.000000 0,10.000000-10.000000 0,9.000000-8.000000-2,7.000000-18.000000 1,7.000000-25.000000 2,6.000000-25.000000 2,7.000000-25.000000 1,4.000000-19.000000-1,3.000000-12.000000-1,3.000000-13.000000-3,4.000000-12.000000-3,-1.000000-7.000000 1,-3.000000 1.000000 3,-3.000000-1.000000 4,-2.000000 1.000000 2,-5.000000 2.000000 4,-2.000000 7.000000 2,-3.000000 6.000000 4,-3.000000 7.000000 2,-7.000000 11.000000 2,-9.000000 20.000000 1,-10.000000 18.000000 2,-8.000000 20.000000 1,-8.000000 17.000000 4,-2.000000 20.000000 8,-3.000000 18.000000 6,-3.000000 20.000000 7,-6.000000 19.000000 5,-5.000000 22.000000 3,-7.000000 22.000000 3,-5.000000 23.000000 2,-6.000000 14.000000 0,-3.000000 10.000000-4,-3.000000 10.000000-5,-2.000000 9.000000-3,-3.000000-2.000000-4,1.000000-12.000000-3,-1.000000-13.000000-3,1.000000-12.000000-4,4.000000-15.000000-1,9.000000-15.000000 0,10.000000-15.000000 0,10.000000-16.000000 1,10.000000-15.000000-7,13.000000-11.000000-17,12.000000-14.000000-16,13.000000-11.000000-15,12.000000-23.000000-6,13.000000-31.000000 5,12.000000-31.000000 4,13.000000-31.000000 6,6.000000-21.000000 5,0.000000-9.000000 6,0.000000-10.000000 6,0.000000-8.000000 6,0.000000 0.000000 3,0.000000 14.000000 1,0.000000 11.000000 1,0.000000 14.000000 2,-8.000000 14.000000 2,-16.000000 20.000000 5,-15.000000 18.000000 6,-15.000000 20.000000 4,-12.000000 14.000000 3,-6.000000 14.000000 2,-6.000000 11.000000 2,-6.000000 14.000000 1,-12.000000 14.000000 1,-15.000000 20.000000 2,-15.000000 18.000000 1,-16.000000 20.000000 0,-13.000000 24.000000 1,-9.000000 31.000000-2,-10.000000 32.000000-1,-8.000000 31.000000-2,-11.000000 20.000000-1,-8.000000 9.000000-1,-10.000000 10.000000-1,-9.000000 10.000000 0,-2.000000 4.000000-4,6.000000 0.000000-2,7.000000 0.000000-5,6.000000 0.000000-3,7.000000-7.000000-2,10.000000-11.000000 0,10.000000-14.000000-1,9.000000-11.000000-1,12.000000-20.000000 0,16.000000-24.000000 0,15.000000-26.000000-2,17.000000-24.000000 0,21.000000-26.000000-1,28.000000-24.000000 1,28.000000-26.000000 0,29.000000-24.000000 0,21.000000-32.000000 1,16.000000-37.000000 2,15.000000-38.000000 2,17.000000-37.000000 1,7.000000-19.000000 2,0.000000 0.000000 0,0.000000 0.000000 0,0.000000 0.000000 0,-8.000000 10.000000 0,-16.000000 23.000000-1,-15.000000 22.000000-2,-15.000000 22.000000-1,-20.000000 18.000000 0,-21.000000 16.000000 3,-22.000000 15.000000 2,-22.000000 17.000000 2,-16.000000 21.000000 2,-9.000000 28.000000 2,-10.000000 28.000000 3,-8.000000 29.000000 3,-14.000000 29.000000 0,-15.000000 31.000000 0,-15.000000 32.000000-2,-16.000000 31.000000-1,-8.000000 23.000000 0,0.000000 16.000000 2,0.000000 15.000000 2,0.000000 17.000000 2,4.000000-4.000000-1,10.000000-22.000000-4,10.000000-22.000000-3,9.000000-21.000000-4,9.000000-24.000000-5,9.000000-25.000000-3,10.000000-25.000000-5,10.000000-25.000000-4,5.000000-21.000000-3,4.000000-15.000000 1,3.000000-15.000000 1,3.000000-16.000000-1,7.000000-15.000000-2,14.000000-11.000000-5,11.000000-14.000000-7,14.000000-11.000000-5,3.000000-17.000000-4,-2.000000-18.000000-3,-3.000000-19.000000-3,-3.000000-18.000000-3,-7.000000-3.000000 2,-9.000000 17.000000 8,-10.000000 15.000000 7,-8.000000 16.000000 7,-6.000000 5.000000 1,1.000000-2.000000-4,-1.000000-3.000000-4,1.000000-3.000000-6</inkml:trace>
</inkml:ink>
</file>

<file path=ppt/ink/ink318.xml><?xml version="1.0" encoding="utf-8"?>
<inkml:ink xmlns:inkml="http://www.w3.org/2003/InkML">
  <annotation type="ScanImages2ExtractSignatures">1</annotation>
  <annotation type="ScanImagesWidth">738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1:07"/>
    </inkml:context>
    <inkml:brush xml:id="br0">
      <inkml:brushProperty name="width" value="0.0251466426998377" units="cm"/>
      <inkml:brushProperty name="height" value="0.0251466426998377" units="cm"/>
      <inkml:brushProperty name="color" value="#F2395B"/>
      <inkml:brushProperty name="ignorePressure" value="0"/>
    </inkml:brush>
  </inkml:definitions>
  <inkml:trace contextRef="#ctx0" brushRef="#br0">50700.000000 45750.000000 583,'28.000000'43.000000'2,"6.000000"-11.000000"4 ,7.000000-14.000000 5,6.000000-11.000000 4,9.000000-7.000000 2,13.000000 0.000000 2,12.000000 0.000000 1,13.000000 0.000000 0,2.000000-2.000000 0,-5.000000-3.000000-4,-7.000000-3.000000-3,-5.000000-2.000000-3,-9.000000-3.000000-3,-9.000000 1.000000 0,-10.000000-1.000000-2,-8.000000 1.000000 0,-11.000000 7.000000-2,-8.000000 16.000000 0,-10.000000 15.000000 0,-9.000000 17.000000-1,-13.000000 11.000000-2,-16.000000 10.000000-5,-15.000000 10.000000-3,-15.000000 9.000000-5,-11.000000 6.000000-2,-2.000000 3.000000 0,-3.000000 3.000000-1,-3.000000 4.000000 0,1.000000 1.000000 1,6.000000 0.000000 2,7.000000 0.000000 2,6.000000 0.000000 2,6.000000 1.000000 2,6.000000 4.000000 2,7.000000 3.000000 2,6.000000 3.000000 1,7.000000-2.000000 3,10.000000-6.000000 1,10.000000-6.000000 3,9.000000-6.000000 2,9.000000-12.000000 2,9.000000-15.000000 2,10.000000-15.000000 4,10.000000-16.000000 2,4.000000-12.000000 1,0.000000-5.000000 1,0.000000-7.000000-1,0.000000-5.000000 1,0.000000-6.000000-2,0.000000-3.000000-2,0.000000-3.000000-3,0.000000-2.000000-2,-7.000000 3.000000-4,-11.000000 14.000000-5,-14.000000 11.000000-5,-11.000000 14.000000-5,-11.000000 18.000000-2,-5.000000 25.000000 2,-7.000000 25.000000 2,-5.000000 25.000000 2,-6.000000 10.000000-2,-3.000000-2.000000-2,-3.000000-3.000000-4,-2.000000-3.000000-3,-3.000000-2.000000 2,1.000000 0.000000 5,-1.000000 0.000000 6,1.000000 0.000000 6,2.000000-5.000000 1,7.000000-9.000000-1,6.000000-10.000000-1,7.000000-8.000000-3,7.000000-25.000000-2,9.000000-36.000000-3,10.000000-39.000000-3,10.000000-36.000000-2,10.000000-34.000000-2,13.000000-28.000000 3,12.000000-28.000000 1,13.000000-27.000000 2,9.000000-19.000000 1,6.000000-5.000000 0,7.000000-7.000000 1,6.000000-5.000000 1,4.000000 0.000000 2,4.000000 10.000000 3,3.000000 10.000000 3,3.000000 9.000000 4,3.000000 13.000000 3,3.000000 20.000000 1,3.000000 18.000000 2,4.000000 20.000000 1,-3.000000 17.000000 0,-5.000000 20.000000-1,-7.000000 18.000000 0,-5.000000 20.000000-2,-8.000000 24.000000 1,-5.000000 31.000000 2,-7.000000 32.000000 2,-5.000000 31.000000 2,-8.000000 26.000000 1,-5.000000 22.000000 1,-7.000000 22.000000-1,-5.000000 23.000000 1,-8.000000 13.000000-2,-5.000000 6.000000-3,-7.000000 7.000000-3,-5.000000 6.000000-3,-11.000000 12.000000-2,-11.000000 19.000000 0,-14.000000 19.000000 0,-11.000000 19.000000-1,-12.000000-1.000000-2,-9.000000-18.000000-6,-10.000000-19.000000-4,-8.000000-18.000000-5,-9.000000-28.000000-5,-6.000000-33.000000-6,-6.000000-35.000000-6,-6.000000-34.000000-6,-6.000000-32.000000-3,-2.000000-28.000000-1,-3.000000-28.000000-1,-3.000000-27.000000-1,-2.000000-31.000000 1,0.000000-31.000000 5,0.000000-31.000000 4,0.000000-31.000000 3,4.000000-20.000000 4,10.000000-5.000000 0,10.000000-7.000000 2,9.000000-5.000000 1,10.000000 2.000000 4,14.000000 13.000000 5,11.000000 12.000000 7,14.000000 13.000000 7,7.000000 15.000000 2,3.000000 19.000000 2,3.000000 19.000000-1,4.000000 19.000000 2,4.000000 13.000000 0,6.000000 10.000000 2,7.000000 10.000000 0,6.000000 9.000000 1,3.000000 6.000000 1,0.000000 3.000000-1,0.000000 3.000000-1,0.000000 4.000000 0,-4.000000 11.000000-2,-5.000000 23.000000-1,-7.000000 22.000000-2,-5.000000 22.000000-2,-8.000000 18.000000 0,-5.000000 16.000000 0,-7.000000 15.000000 0,-5.000000 17.000000 0,-4.000000 5.000000 2,0.000000-3.000000 1,0.000000-3.000000 2,0.000000-2.000000 2,1.000000-8.000000 1,4.000000-8.000000 1,3.000000-10.000000 0,3.000000-9.000000 0,7.000000-13.000000 0,14.000000-16.000000 0,11.000000-15.000000-1,14.000000-15.000000-1,10.000000-15.000000 0,9.000000-12.000000-1,10.000000-13.000000 0,10.000000-12.000000 0,5.000000-23.000000-2,4.000000-30.000000-1,3.000000-32.000000-3,3.000000-30.000000-2,-4.000000-23.000000-3,-8.000000-12.000000-2,-10.000000-13.000000-3,-9.000000-12.000000-3,-12.000000-1.000000-1,-11.000000 14.000000 0,-14.000000 11.000000 0,-11.000000 14.000000 0,-9.000000 18.000000 2,-3.000000 25.000000 3,-3.000000 25.000000 3,-2.000000 25.000000 3,-6.000000 18.000000 3,-6.000000 14.000000 2,-6.000000 11.000000 3,-6.000000 14.000000 1,-6.000000 18.000000 2,-2.000000 25.000000-2,-3.000000 25.000000 1,-3.000000 25.000000-2,2.000000 21.000000 1,10.000000 20.000000 2,10.000000 18.000000 2,9.000000 20.000000 2,6.000000 8.000000 0,3.000000 1.000000-1,3.000000-1.000000-2,4.000000 1.000000-2,-1.000000-3.000000-4,-3.000000-2.000000-5,-3.000000-3.000000-6,-2.000000-3.000000-7,-1.000000-7.000000-2,3.000000-9.000000-1,3.000000-10.000000-1,4.000000-8.000000 0,-1.000000-15.000000-1,-3.000000-19.000000 1,-3.000000-18.000000 0,-2.000000-19.000000-1,-5.000000-24.000000-2,-2.000000-28.000000-7,-3.000000-28.000000-7,-3.000000-27.000000-7,-4.000000-34.000000-2,-3.000000-37.000000 2,-3.000000-38.000000 1,-2.000000-37.000000 2,-3.000000-12.000000 4,1.000000 17.000000 5,-1.000000 15.000000 6,1.000000 16.000000 5,-1.000000 12.000000 5,1.000000 9.000000 2,-1.000000 10.000000 3,1.000000 10.000000 2</inkml:trace>
</inkml:ink>
</file>

<file path=ppt/ink/ink319.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1:08"/>
    </inkml:context>
    <inkml:brush xml:id="br0">
      <inkml:brushProperty name="width" value="0.0309941526502371" units="cm"/>
      <inkml:brushProperty name="height" value="0.0309941526502371" units="cm"/>
      <inkml:brushProperty name="color" value="#F2395B"/>
      <inkml:brushProperty name="ignorePressure" value="0"/>
    </inkml:brush>
  </inkml:definitions>
  <inkml:trace contextRef="#ctx0" brushRef="#br0">50350.000000 48200.000000 473,'-25.000000'0.000000'0,"0.000000"0.000000"0 ,0.000000 0.000000 0,0.000000 0.000000 0,0.000000 6.000000 0,0.000000 13.000000 2,0.000000 12.000000 0,0.000000 13.000000 2,3.000000 9.000000 1,6.000000 6.000000 3,7.000000 7.000000 3,6.000000 6.000000 3,4.000000 13.000000 2,4.000000 23.000000 0,3.000000 22.000000 1,3.000000 22.000000 1,-1.000000 19.000000-1,-2.000000 20.000000-3,-3.000000 18.000000-2,-3.000000 20.000000-2,-2.000000 8.000000-1,0.000000 1.000000-2,0.000000-1.000000 1,0.000000 1.000000-1,1.000000-13.000000-1,4.000000-25.000000-2,3.000000-25.000000-1,3.000000-25.000000-2,3.000000-16.000000-1,3.000000-6.000000-1,3.000000-6.000000-2,4.000000-6.000000-1,7.000000-6.000000 0,13.000000-2.000000 1,12.000000-3.000000 1,13.000000-3.000000 2,10.000000-9.000000 2,10.000000-11.000000 2,10.000000-14.000000 3,9.000000-11.000000 3,12.000000-12.000000 1,16.000000-9.000000-1,15.000000-10.000000 1,17.000000-8.000000 0,14.000000-8.000000 1,17.000000-2.000000 2,15.000000-3.000000 1,16.000000-3.000000 2,5.000000-6.000000 1,-2.000000-5.000000 1,-3.000000-7.000000-1,-3.000000-5.000000 1,-9.000000-4.000000-1,-11.000000 0.000000-1,-14.000000 0.000000-1,-11.000000 0.000000-2,-14.000000 0.000000-2,-11.000000 0.000000-1,-14.000000 0.000000-3,-11.000000 0.000000-1,-17.000000 1.000000-1,-18.000000 4.000000 0,-19.000000 3.000000 0,-18.000000 3.000000 1,-14.000000 4.000000-1,-5.000000 7.000000-6,-7.000000 6.000000-3,-5.000000 7.000000-4,-8.000000 4.000000-3,-5.000000 3.000000 0,-7.000000 3.000000 0,-5.000000 4.000000 0,-6.000000 2.000000 0,-3.000000 4.000000 0,-3.000000 3.000000 0,-2.000000 3.000000 0,-5.000000-2.000000-1,-2.000000-6.000000-1,-3.000000-6.000000-2,-3.000000-6.000000-1,-4.000000-4.000000-5,-3.000000 1.000000-11,-3.000000-1.000000-9,-2.000000 1.000000-10,-1.000000-6.000000-4,3.000000-8.000000 1,3.000000-10.000000 2,4.000000-9.000000 0</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44"/>
    </inkml:context>
    <inkml:brush xml:id="br0">
      <inkml:brushProperty name="width" value="0.0192143172025681" units="cm"/>
      <inkml:brushProperty name="height" value="0.0192143172025681" units="cm"/>
      <inkml:brushProperty name="color" value="#F2395B"/>
      <inkml:brushProperty name="ignorePressure" value="0"/>
    </inkml:brush>
  </inkml:definitions>
  <inkml:trace contextRef="#ctx0" brushRef="#br0">49600.000000 11300.000000 763,'0.000000'60.000000'-26,"0.000000"23.000000"16 ,0.000000 22.000000 15,0.000000 22.000000 15,1.000000 33.000000 7,4.000000 48.000000 0,3.000000 47.000000-1,3.000000 47.000000-1,1.000000 44.000000-1,1.000000 45.000000-1,-1.000000 43.000000-2,1.000000 45.000000-2,-3.000000 8.000000-2,-2.000000-24.000000-3,-3.000000-26.000000-3,-3.000000-24.000000-3,-6.000000-26.000000-4,-5.000000-24.000000-2,-7.000000-26.000000-5,-5.000000-24.000000-2,-3.000000-37.000000-4,4.000000-46.000000-2,3.000000-47.000000-2,3.000000-47.000000-3,4.000000-66.000000-7,7.000000-84.000000-10,6.000000-85.000000-11,7.000000-83.000000-10,0.000000-26.000000-1,-2.000000 34.000000 10,-3.000000 35.000000 12,-3.000000 35.000000 9</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40"/>
    </inkml:context>
    <inkml:brush xml:id="br0">
      <inkml:brushProperty name="width" value="0.0206455513834953" units="cm"/>
      <inkml:brushProperty name="height" value="0.0206455513834953" units="cm"/>
      <inkml:brushProperty name="color" value="#F2395B"/>
      <inkml:brushProperty name="ignorePressure" value="0"/>
    </inkml:brush>
  </inkml:definitions>
  <inkml:trace contextRef="#ctx0" brushRef="#br0">68850.000000 43250.000000 710,'71.000000'-25.000000'0,"-5.000000"0.000000"-1 ,-7.000000 0.000000-1,-5.000000 0.000000 0,-6.000000 1.000000 0,-3.000000 4.000000 1,-3.000000 3.000000 1,-2.000000 3.000000 1,0.000000-2.000000 8,7.000000-6.000000 14,6.000000-6.000000 14,7.000000-6.000000 13,2.000000-2.000000 3,1.000000 3.000000-10,-1.000000 3.000000-9,1.000000 4.000000-10,1.000000-1.000000-8,3.000000-3.000000-9,3.000000-3.000000-7,4.000000-2.000000-7,-4.000000 0.000000-5,-9.000000 7.000000 2,-10.000000 6.000000 1,-8.000000 7.000000 1,-9.000000 5.000000-2,-6.000000 7.000000-6,-6.000000 6.000000-6,-6.000000 7.000000-5</inkml:trace>
</inkml:ink>
</file>

<file path=ppt/ink/ink32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40"/>
    </inkml:context>
    <inkml:brush xml:id="br0">
      <inkml:brushProperty name="width" value="0.0204094331711531" units="cm"/>
      <inkml:brushProperty name="height" value="0.0204094331711531" units="cm"/>
      <inkml:brushProperty name="color" value="#F2395B"/>
      <inkml:brushProperty name="ignorePressure" value="0"/>
    </inkml:brush>
  </inkml:definitions>
  <inkml:trace contextRef="#ctx0" brushRef="#br0">67500.000000 47250.000000 718,'-16.000000'12.000000'9,"19.000000"-24.000000"2 ,19.000000-26.000000 1,19.000000-24.000000 3,18.000000-17.000000 3,19.000000-5.000000 5,19.000000-7.000000 4,19.000000-5.000000 6,19.000000-9.000000 0,23.000000-9.000000-6,22.000000-10.000000-5,22.000000-8.000000-7,15.000000-8.000000-3,9.000000-2.000000-2,10.000000-3.000000-3,10.000000-3.000000-2,-4.000000 1.000000-2,-16.000000 6.000000-6,-15.000000 7.000000-3,-15.000000 6.000000-4,-17.000000 12.000000-4,-15.000000 19.000000-3,-15.000000 19.000000-3,-16.000000 19.000000-3,-18.000000 15.000000-3,-18.000000 13.000000-3,-19.000000 12.000000-2,-18.000000 13.000000-2,-20.000000 4.000000-1,-18.000000-3.000000-1,-19.000000-3.000000 1,-18.000000-2.000000-2</inkml:trace>
</inkml:ink>
</file>

<file path=ppt/ink/ink32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40"/>
    </inkml:context>
    <inkml:brush xml:id="br0">
      <inkml:brushProperty name="width" value="0.0203327182680368" units="cm"/>
      <inkml:brushProperty name="height" value="0.0203327182680368" units="cm"/>
      <inkml:brushProperty name="color" value="#F2395B"/>
      <inkml:brushProperty name="ignorePressure" value="0"/>
    </inkml:brush>
  </inkml:definitions>
  <inkml:trace contextRef="#ctx0" brushRef="#br0">68200.000000 42050.000000 721,'1.000000'81.000000'-3,"4.000000"13.000000"-7 ,3.000000 12.000000-6,3.000000 13.000000-7,3.000000 18.000000 6,3.000000 26.000000 19,3.000000 24.000000 18,4.000000 26.000000 18,4.000000 27.000000 8,6.000000 32.000000-3,7.000000 31.000000-4,6.000000 32.000000-3,6.000000 15.000000-5,6.000000 0.000000-3,7.000000 0.000000-5,6.000000 0.000000-5,3.000000-5.000000-4,0.000000-9.000000-6,0.000000-10.000000-6,0.000000-8.000000-7,-5.000000-23.000000-4,-9.000000-34.000000-5,-10.000000-35.000000-5,-8.000000-33.000000-4,-9.000000-36.000000-4,-6.000000-33.000000-2,-6.000000-35.000000-3,-6.000000-34.000000-2,-7.000000-41.000000-1,-6.000000-47.000000-2,-6.000000-47.000000 0,-6.000000-46.000000-1,-6.000000-17.000000 4,-2.000000 17.000000 7,-3.000000 15.000000 8,-3.000000 16.000000 7</inkml:trace>
</inkml:ink>
</file>

<file path=ppt/ink/ink323.xml><?xml version="1.0" encoding="utf-8"?>
<inkml:ink xmlns:inkml="http://www.w3.org/2003/InkML">
  <annotation type="ScanImages2ExtractSignatures">1</annotation>
  <annotation type="ScanImagesWidth">-2139062144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41"/>
    </inkml:context>
    <inkml:brush xml:id="br0">
      <inkml:brushProperty name="width" value="0.0204462017863989" units="cm"/>
      <inkml:brushProperty name="height" value="0.0204462017863989" units="cm"/>
      <inkml:brushProperty name="color" value="#F2395B"/>
      <inkml:brushProperty name="ignorePressure" value="0"/>
    </inkml:brush>
  </inkml:definitions>
  <inkml:trace contextRef="#ctx0" brushRef="#br0">69700.000000 41150.000000 717,'0.000000'82.000000'1,"0.000000"17.000000"2 ,0.000000 15.000000 2,0.000000 16.000000 2,4.000000 27.000000 2,10.000000 42.000000 2,10.000000 40.000000 2,9.000000 41.000000 2,6.000000 32.000000 1,3.000000 26.000000 1,3.000000 24.000000-1,4.000000 26.000000 1,2.000000 18.000000 0,4.000000 13.000000 1,3.000000 12.000000 2,3.000000 13.000000 2,-1.000000-1.000000-1,-2.000000-11.000000-4,-3.000000-14.000000-2,-3.000000-11.000000-3,-6.000000-31.000000-4,-5.000000-46.000000-6,-7.000000-47.000000-5,-5.000000-47.000000-6,-8.000000-41.000000-4,-5.000000-34.000000-3,-7.000000-35.000000-3,-5.000000-33.000000-2,-15.000000-36.000000-6,-22.000000-33.000000-9,-22.000000-35.000000-9,-21.000000-34.000000-10,-7.000000-16.000000 2,9.000000 3.000000 9,10.000000 3.000000 10,10.000000 4.000000 10</inkml:trace>
</inkml:ink>
</file>

<file path=ppt/ink/ink324.xml><?xml version="1.0" encoding="utf-8"?>
<inkml:ink xmlns:inkml="http://www.w3.org/2003/InkML">
  <annotation type="ScanImages2ExtractSignatures">1</annotation>
  <annotation type="ScanImagesWidth">205084216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41"/>
    </inkml:context>
    <inkml:brush xml:id="br0">
      <inkml:brushProperty name="width" value="0.0226303245872259" units="cm"/>
      <inkml:brushProperty name="height" value="0.0226303245872259" units="cm"/>
      <inkml:brushProperty name="color" value="#F2395B"/>
      <inkml:brushProperty name="ignorePressure" value="0"/>
    </inkml:brush>
  </inkml:definitions>
  <inkml:trace contextRef="#ctx0" brushRef="#br0">67150.000000 44000.000000 648,'-24.000000'1.000000'0,"4.000000"4.000000"0 ,3.000000 3.000000 0,3.000000 3.000000 0,-1.000000 7.000000-2,-2.000000 14.000000-4,-3.000000 11.000000-2,-3.000000 14.000000-5,1.000000 21.000000 0,6.000000 31.000000 3,7.000000 32.000000 2,6.000000 31.000000 3,3.000000 21.000000 3,0.000000 14.000000 4,0.000000 11.000000 3,0.000000 14.000000 4,1.000000-7.000000 2,4.000000-25.000000-3,3.000000-25.000000-1,3.000000-25.000000-1,3.000000-19.000000-1,3.000000-12.000000-2,3.000000-13.000000 1,4.000000-12.000000-2,-1.000000-9.000000-1,-3.000000-2.000000-2,-3.000000-3.000000-2,-2.000000-3.000000-2,-5.000000-2.000000-2,-2.000000 0.000000-1,-3.000000 0.000000-3,-3.000000 0.000000-1,-6.000000 0.000000 0,-5.000000 0.000000 1,-7.000000 0.000000 3,-5.000000 0.000000 2,-1.000000-4.000000 2,6.000000-5.000000 1,7.000000-7.000000 1,6.000000-5.000000 1,3.000000-8.000000 2,0.000000-5.000000 1,0.000000-7.000000 1,0.000000-5.000000 2,3.000000-4.000000 1,6.000000 0.000000 3,7.000000 0.000000 3,6.000000 0.000000 3,18.000000 0.000000 2,32.000000 0.000000 3,31.000000 0.000000 3,32.000000 0.000000 3,25.000000-2.000000 1,23.000000-3.000000 0,22.000000-3.000000-1,22.000000-2.000000 0,18.000000-5.000000 0,16.000000-2.000000-2,15.000000-3.000000-1,17.000000-3.000000-1,-3.000000-2.000000-2,-18.000000 0.000000-4,-19.000000 0.000000-3,-18.000000 0.000000-4,-20.000000 0.000000-3,-18.000000 0.000000 0,-19.000000 0.000000-1,-18.000000 0.000000-1,-14.000000 0.000000 1,-5.000000 0.000000 0,-7.000000 0.000000 1,-5.000000 0.000000 2,-14.000000-2.000000-2,-18.000000-3.000000-6,-19.000000-3.000000-4,-18.000000-2.000000-6,-14.000000-1.000000-9,-5.000000 3.000000-12,-7.000000 3.000000-12,-5.000000 4.000000-13,-11.000000 1.000000-3,-11.000000 0.000000 3,-14.000000 0.000000 5,-11.000000 0.000000 5</inkml:trace>
</inkml:ink>
</file>

<file path=ppt/ink/ink32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42"/>
    </inkml:context>
    <inkml:brush xml:id="br0">
      <inkml:brushProperty name="width" value="0.0161273237317801" units="cm"/>
      <inkml:brushProperty name="height" value="0.0161273237317801" units="cm"/>
      <inkml:brushProperty name="color" value="#F2395B"/>
      <inkml:brushProperty name="ignorePressure" value="0"/>
    </inkml:brush>
  </inkml:definitions>
  <inkml:trace contextRef="#ctx0" brushRef="#br0">72850.000000 43350.000000 909,'-4.000000'25.000000'0,"-5.000000"0.000000"0 ,-7.000000 0.000000 0,-5.000000 0.000000 0,8.000000-4.000000 1,26.000000-5.000000 3,24.000000-7.000000 3,26.000000-5.000000 2,13.000000-9.000000 2,4.000000-9.000000-1,3.000000-10.000000 1,3.000000-8.000000 0,1.000000-6.000000-1,1.000000 1.000000-2,-1.000000-1.000000-3,1.000000 1.000000-2,-6.000000 1.000000-3,-8.000000 3.000000-1,-10.000000 3.000000-4,-9.000000 4.000000-2,-10.000000 4.000000-1,-9.000000 6.000000 0,-10.000000 7.000000 0,-8.000000 6.000000 0,-9.000000 6.000000 0,-6.000000 6.000000-1,-6.000000 7.000000-1,-6.000000 6.000000 0,-10.000000 15.000000-1,-12.000000 26.000000-4,-13.000000 24.000000-2,-12.000000 26.000000-4,-10.000000 16.000000-1,-6.000000 10.000000 0,-6.000000 10.000000-2,-6.000000 9.000000 0,-2.000000 2.000000 2,3.000000-2.000000 5,3.000000-3.000000 5,4.000000-3.000000 5,2.000000-9.000000 3,4.000000-11.000000 1,3.000000-14.000000 1,3.000000-11.000000 2,3.000000-12.000000 0,3.000000-9.000000 0,3.000000-10.000000-1,4.000000-8.000000 0,4.000000-9.000000 0,6.000000-6.000000 1,7.000000-6.000000 0,6.000000-6.000000 1,6.000000-6.000000 1,6.000000-2.000000 1,7.000000-3.000000 1,6.000000-3.000000 1,3.000000 1.000000 0,0.000000 6.000000 2,0.000000 7.000000 0,0.000000 6.000000 1,0.000000 7.000000 0,0.000000 10.000000-1,0.000000 10.000000 0,0.000000 9.000000 0,1.000000 4.000000-1,4.000000 1.000000 1,3.000000-1.000000-1,3.000000 1.000000 0,3.000000-6.000000-2,3.000000-8.000000-2,3.000000-10.000000-4,4.000000-9.000000-2,1.000000-13.000000-4,0.000000-16.000000-2,0.000000-15.000000-3,0.000000-15.000000-3,-2.000000-11.000000 1,-3.000000-2.000000 3,-3.000000-3.000000 3,-2.000000-3.000000 4</inkml:trace>
</inkml:ink>
</file>

<file path=ppt/ink/ink32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42"/>
    </inkml:context>
    <inkml:brush xml:id="br0">
      <inkml:brushProperty name="width" value="0.0171503834426403" units="cm"/>
      <inkml:brushProperty name="height" value="0.0171503834426403" units="cm"/>
      <inkml:brushProperty name="color" value="#F2395B"/>
      <inkml:brushProperty name="ignorePressure" value="0"/>
    </inkml:brush>
  </inkml:definitions>
  <inkml:trace contextRef="#ctx0" brushRef="#br0">73350.000000 45300.000000 855,'259.000000'-274.000000'-33,"-31.000000"54.000000"9 ,-31.000000 53.000000 11,-31.000000 53.000000 8,-18.000000 31.000000 7,-3.000000 9.000000 1,-3.000000 10.000000 3,-2.000000 10.000000 0,-8.000000 10.000000 3,-8.000000 13.000000 1,-10.000000 12.000000 1,-9.000000 13.000000 2,-7.000000 13.000000 1,-3.000000 17.000000 0,-3.000000 15.000000-1,-2.000000 16.000000 2,-8.000000 12.000000-2,-8.000000 9.000000 1,-10.000000 10.000000-1,-9.000000 10.000000 0,-9.000000 14.000000-1,-5.000000 23.000000-1,-7.000000 22.000000-1,-5.000000 22.000000-1,-8.000000 7.000000-2,-5.000000-6.000000-5,-7.000000-6.000000-5,-5.000000-6.000000-3,-9.000000-7.000000-6,-9.000000-6.000000-6,-10.000000-6.000000-5,-8.000000-6.000000-7,-11.000000-10.000000-2,-8.000000-12.000000 0,-10.000000-13.000000 2,-9.000000-12.000000 0,-4.000000-16.000000 2,4.000000-19.000000 3,3.000000-18.000000 5,3.000000-19.000000 3,4.000000-13.000000 3,7.000000-6.000000 3,6.000000-6.000000 3,7.000000-6.000000 4</inkml:trace>
</inkml:ink>
</file>

<file path=ppt/ink/ink327.xml><?xml version="1.0" encoding="utf-8"?>
<inkml:ink xmlns:inkml="http://www.w3.org/2003/InkML">
  <annotation type="ScanImages2ExtractSignatures">1</annotation>
  <annotation type="ScanImagesWidth">339755059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42"/>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73650.000000 44950.000000 1000,'-4.000000'-68.000000'-1,"-5.000000"17.000000"-2 ,-7.000000 15.000000-2,-5.000000 16.000000-1,-3.000000 26.000000-1,4.000000 38.000000 3,3.000000 37.000000 2,3.000000 38.000000 3,3.000000 24.000000-2,3.000000 14.000000-3,3.000000 11.000000-5,4.000000 14.000000-3,1.000000-1.000000-3,0.000000-12.000000 1,0.000000-13.000000 0,0.000000-12.000000 1,3.000000-19.000000 1,6.000000-25.000000 2,7.000000-25.000000 4,6.000000-25.000000 3,1.000000-19.000000-1,-3.000000-12.000000-5,-3.000000-13.000000-4,-2.000000-12.000000-4</inkml:trace>
</inkml:ink>
</file>

<file path=ppt/ink/ink32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42"/>
    </inkml:context>
    <inkml:brush xml:id="br0">
      <inkml:brushProperty name="width" value="0.0213732291013002" units="cm"/>
      <inkml:brushProperty name="height" value="0.0213732291013002" units="cm"/>
      <inkml:brushProperty name="color" value="#F2395B"/>
      <inkml:brushProperty name="ignorePressure" value="0"/>
    </inkml:brush>
  </inkml:definitions>
  <inkml:trace contextRef="#ctx0" brushRef="#br0">74600.000000 44450.000000 686,'3.000000'32.000000'-1,"6.000000"17.000000"0 ,7.000000 15.000000-1,6.000000 16.000000-1,1.000000 15.000000 4,-3.000000 16.000000 7,-3.000000 15.000000 8,-2.000000 17.000000 8,-1.000000 13.000000 4,3.000000 13.000000 1,3.000000 12.000000 1,4.000000 13.000000 1,2.000000 9.000000-2,4.000000 6.000000-2,3.000000 7.000000-3,3.000000 6.000000-3,1.000000 1.000000-3,1.000000-3.000000-3,-1.000000-3.000000-4,1.000000-2.000000-4,-3.000000-14.000000-5,-2.000000-21.000000-10,-3.000000-22.000000-9,-3.000000-22.000000-9,-6.000000-22.000000-7,-5.000000-22.000000-6,-7.000000-22.000000-4,-5.000000-21.000000-6,-3.000000-14.000000 0,4.000000-2.000000 5,3.000000-3.000000 4,3.000000-3.000000 5</inkml:trace>
</inkml:ink>
</file>

<file path=ppt/ink/ink329.xml><?xml version="1.0" encoding="utf-8"?>
<inkml:ink xmlns:inkml="http://www.w3.org/2003/InkML">
  <annotation type="ScanImages2ExtractSignatures">1</annotation>
  <annotation type="ScanImagesWidth">756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44"/>
    </inkml:context>
    <inkml:brush xml:id="br0">
      <inkml:brushProperty name="width" value="0.0254149027168751" units="cm"/>
      <inkml:brushProperty name="height" value="0.0254149027168751" units="cm"/>
      <inkml:brushProperty name="color" value="#F2395B"/>
      <inkml:brushProperty name="ignorePressure" value="0"/>
    </inkml:brush>
  </inkml:definitions>
  <inkml:trace contextRef="#ctx0" brushRef="#br0">77850.000000 40650.000000 577,'-141.000000'153.000000'32,"19.000000"6.000000"-13 ,19.000000 7.000000-14,19.000000 6.000000-13,7.000000 18.000000-5,-3.000000 32.000000 4,-3.000000 31.000000 3,-2.000000 32.000000 5,-1.000000 0.000000-1,3.000000-27.000000-3,3.000000-28.000000-3,4.000000-28.000000-3,10.000000-35.000000-3,19.000000-41.000000-1,19.000000-40.000000-1,19.000000-40.000000-1,15.000000-36.000000 1,13.000000-27.000000 3,12.000000-28.000000 4,13.000000-28.000000 2,12.000000-21.000000 3,13.000000-12.000000 0,12.000000-13.000000 2,13.000000-12.000000 0,9.000000-9.000000 1,6.000000-2.000000 0,7.000000-3.000000 0,6.000000-3.000000 0,4.000000 4.000000 3,4.000000 13.000000 6,3.000000 12.000000 6,3.000000 13.000000 6,-7.000000 13.000000 2,-15.000000 17.000000-1,-15.000000 15.000000-2,-16.000000 16.000000-2,-16.000000 13.000000-3,-16.000000 14.000000-2,-15.000000 11.000000-4,-15.000000 14.000000-3,-15.000000 19.000000-2,-12.000000 29.000000-2,-13.000000 28.000000-1,-12.000000 28.000000-2,-13.000000 21.000000 0,-12.000000 17.000000-1,-13.000000 15.000000-1,-12.000000 16.000000 1,-5.000000 1.000000 0,3.000000-12.000000 3,3.000000-13.000000 2,4.000000-12.000000 4,5.000000-13.000000 0,10.000000-12.000000-1,10.000000-13.000000-1,9.000000-12.000000-1,9.000000-15.000000 0,9.000000-15.000000-1,10.000000-15.000000 1,10.000000-16.000000 0,11.000000-19.000000-2,17.000000-22.000000-3,15.000000-22.000000-2,16.000000-21.000000-4,10.000000-23.000000-1,7.000000-21.000000-2,6.000000-22.000000-1,7.000000-22.000000-2,4.000000-19.000000-1,3.000000-16.000000 0,3.000000-15.000000 0,4.000000-15.000000 0,-3.000000-1.000000 0,-5.000000 16.000000 3,-7.000000 15.000000 2,-5.000000 17.000000 2,-8.000000 19.000000 4,-5.000000 26.000000 6,-7.000000 24.000000 6,-5.000000 26.000000 6,-11.000000 22.000000 3,-11.000000 23.000000 0,-14.000000 22.000000 0,-11.000000 22.000000-1,-17.000000 32.000000 0,-18.000000 44.000000-1,-19.000000 44.000000-1,-18.000000 44.000000 0,-15.000000 24.000000-1,-9.000000 7.000000-3,-10.000000 6.000000-2,-8.000000 7.000000-2,-6.000000-6.000000-3,1.000000-15.000000-1,-1.000000-15.000000-2,1.000000-16.000000-3,-1.000000-15.000000-1,1.000000-11.000000-4,-1.000000-14.000000-2,1.000000-11.000000-4,-3.000000-11.000000 0,-2.000000-5.000000 0,-3.000000-7.000000 1,-3.000000-5.000000 1,2.000000-11.000000 1,10.000000-11.000000 0,10.000000-14.000000 1,9.000000-11.000000 1,12.000000-9.000000 2,16.000000-3.000000 5,15.000000-3.000000 5,17.000000-2.000000 5,10.000000-6.000000 3,6.000000-6.000000 2,7.000000-6.000000 4,6.000000-6.000000 2,9.000000-1.000000 2,13.000000 7.000000 1,12.000000 6.000000 0,13.000000 7.000000 1,7.000000 2.000000-1,4.000000 1.000000-1,3.000000-1.000000-1,3.000000 1.000000-1,1.000000 2.000000-3,1.000000 7.000000-2,-1.000000 6.000000-3,1.000000 7.000000-4,-4.000000 0.000000-2,-6.000000-2.000000-4,-6.000000-3.000000-3,-6.000000-3.000000-3,-6.000000-7.000000-3,-2.000000-9.000000-4,-3.000000-10.000000-4,-3.000000-8.000000-4,-2.000000-18.000000-2,0.000000-25.000000 3,0.000000-25.000000 2,0.000000-25.000000 3,3.000000-25.000000-1,6.000000-25.000000-3,7.000000-25.000000-2,6.000000-25.000000-3,4.000000-13.000000 0,4.000000 1.000000 4,3.000000-1.000000 3,3.000000 1.000000 4,6.000000 10.000000 3,9.000000 22.000000 4,10.000000 22.000000 3,10.000000 23.000000 4,4.000000 16.000000 1,0.000000 13.000000-1,0.000000 12.000000-2,0.000000 13.000000-2,-2.000000 10.000000 4,-3.000000 10.000000 6,-3.000000 10.000000 8,-2.000000 9.000000 6,-6.000000 10.000000 3,-6.000000 14.000000-1,-6.000000 11.000000-1,-6.000000 14.000000-2,-10.000000 10.000000-2,-12.000000 9.000000-5,-13.000000 10.000000-4,-12.000000 10.000000-4,-15.000000 7.000000-3,-15.000000 6.000000 0,-15.000000 7.000000 1,-16.000000 6.000000-1,-15.000000 1.000000-4,-11.000000-3.000000-6,-14.000000-3.000000-7,-11.000000-2.000000-8,-12.000000-5.000000-3,-9.000000-2.000000 0,-10.000000-3.000000 0,-8.000000-3.000000 0,-1.000000-6.000000 3,9.000000-5.000000 4,10.000000-7.000000 5,10.000000-5.000000 5,11.000000-9.000000 3,17.000000-9.000000 6,15.000000-10.000000 4,16.000000-8.000000 4,16.000000-8.000000 3,20.000000-2.000000 0,18.000000-3.000000 1,20.000000-3.000000 0,16.000000-9.000000 1,16.000000-11.000000 2,15.000000-14.000000 3,17.000000-11.000000 2,7.000000-7.000000-2,0.000000 0.000000-4,0.000000 0.000000-4,0.000000 0.000000-4,-5.000000 1.000000-3,-9.000000 4.000000-3,-10.000000 3.000000-2,-8.000000 3.000000-2,-11.000000 4.000000-2,-8.000000 7.000000-1,-10.000000 6.000000-2,-9.000000 7.000000-1,-13.000000 13.000000-2,-16.000000 22.000000-2,-15.000000 22.000000-2,-15.000000 23.000000-1,-14.000000 16.000000-2,-8.000000 13.000000 1,-10.000000 12.000000 0,-9.000000 13.000000-1,-5.000000 1.000000 3,0.000000-9.000000 5,0.000000-10.000000 5,0.000000-8.000000 5,6.000000-11.000000 4,13.000000-8.000000 3,12.000000-10.000000 4,13.000000-9.000000 4,16.000000-13.000000 2,23.000000-16.000000 1,22.000000-15.000000 1,22.000000-15.000000 2,12.000000-14.000000-2,3.000000-8.000000-4,3.000000-10.000000-4,4.000000-9.000000-4,1.000000-2.000000-2,0.000000 6.000000-3,0.000000 7.000000 0,0.000000 6.000000-2,-10.000000 12.000000-4,-18.000000 19.000000-7,-19.000000 19.000000-6,-18.000000 19.000000-6,-23.000000 13.000000-4,-24.000000 10.000000 0,-26.000000 10.000000 1,-24.000000 9.000000 0,-20.000000 9.000000 3,-11.000000 9.000000 4,-14.000000 10.000000 4,-11.000000 10.000000 5,-11.000000 2.000000 3,-5.000000-3.000000 1,-7.000000-3.000000 2,-5.000000-2.000000 1,-1.000000-3.000000 3,6.000000 1.000000 0,7.000000-1.000000 2,6.000000 1.000000 0,15.000000-6.000000 4,26.000000-8.000000 4,24.000000-10.000000 5,26.000000-9.000000 4,19.000000-15.000000 1,17.000000-18.000000 0,15.000000-19.000000-1,16.000000-18.000000-1,23.000000-15.000000 1,31.000000-9.000000 2,32.000000-10.000000 2,31.000000-8.000000 2,31.000000-15.000000 2,31.000000-19.000000 3,32.000000-18.000000 3,31.000000-19.000000 3,17.000000-10.000000 0,3.000000 1.000000-2,3.000000-1.000000-1,4.000000 1.000000-2,-4.000000 4.000000-4,-9.000000 9.000000-7,-10.000000 10.000000-5,-8.000000 10.000000-6,-17.000000 7.000000-4,-21.000000 6.000000-3,-22.000000 7.000000-1,-22.000000 6.000000-1,-24.000000 7.000000-7,-24.000000 10.000000-11,-26.000000 10.000000-11,-24.000000 9.000000-11,-24.000000 6.000000-5,-22.000000 3.000000 0,-22.000000 3.000000-1,-21.000000 4.000000 1,-23.000000 2.000000 1,-21.000000 4.000000 2,-22.000000 3.000000 2,-22.000000 3.000000 3,-10.000000-1.000000 4,4.000000-2.000000 6,3.000000-3.000000 7,3.000000-3.000000 6,4.000000-6.000000 5,7.000000-5.000000 2,6.000000-7.000000 2,7.000000-5.000000 2</inkml:trace>
</inkml:ink>
</file>

<file path=ppt/ink/ink33.xml><?xml version="1.0" encoding="utf-8"?>
<inkml:ink xmlns:inkml="http://www.w3.org/2003/InkML">
  <annotation type="ScanImages2ExtractSignatures">1</annotation>
  <annotation type="ScanImagesWidth">-2099792576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44"/>
    </inkml:context>
    <inkml:brush xml:id="br0">
      <inkml:brushProperty name="width" value="0.0255032144486904" units="cm"/>
      <inkml:brushProperty name="height" value="0.0255032144486904" units="cm"/>
      <inkml:brushProperty name="color" value="#F2395B"/>
      <inkml:brushProperty name="ignorePressure" value="0"/>
    </inkml:brush>
  </inkml:definitions>
  <inkml:trace contextRef="#ctx0" brushRef="#br0">49700.000000 11250.000000 575,'51.000000'-315.000000'0,"4.000000"73.000000"2 ,3.000000 72.000000 1,3.000000 72.000000 2,10.000000 40.000000 0,20.000000 9.000000 1,18.000000 10.000000 2,20.000000 10.000000 0,14.000000 8.000000 1,14.000000 10.000000 0,11.000000 10.000000 2,14.000000 9.000000 0,5.000000 12.000000 1,1.000000 16.000000-1,-1.000000 15.000000-1,1.000000 17.000000-1,1.000000 11.000000-1,3.000000 10.000000 0,3.000000 10.000000 0,4.000000 9.000000-1,-7.000000 7.000000 0,-16.000000 7.000000-1,-15.000000 6.000000 0,-15.000000 7.000000-2,-20.000000 15.000000 1,-21.000000 25.000000 1,-22.000000 25.000000 0,-22.000000 25.000000 0,-22.000000 25.000000 1,-22.000000 25.000000 1,-22.000000 25.000000-1,-21.000000 25.000000 2,-29.000000 18.000000-1,-34.000000 14.000000 0,-35.000000 11.000000-1,-33.000000 14.000000 0,-25.000000-7.000000 0,-11.000000-25.000000 1,-14.000000-25.000000-1,-11.000000-25.000000 1,-6.000000-25.000000 1,4.000000-25.000000 1,3.000000-25.000000 3,3.000000-25.000000 2,3.000000-18.000000 1,3.000000-8.000000-2,3.000000-10.000000 1,4.000000-9.000000-2,7.000000-12.000000-2,13.000000-11.000000-2,12.000000-14.000000-3,13.000000-11.000000-4,13.000000-12.000000 0,17.000000-9.000000-1,15.000000-10.000000 0,16.000000-8.000000 0,27.000000-23.000000-9,42.000000-34.000000-18,40.000000-35.000000-16,41.000000-33.000000-18,24.000000-22.000000-6,10.000000-5.000000 6,10.000000-7.000000 7,9.000000-5.000000 6,-5.000000 2.000000 5,-19.000000 13.000000 6,-18.000000 12.000000 5,-19.000000 13.000000 6</inkml:trace>
</inkml:ink>
</file>

<file path=ppt/ink/ink330.xml><?xml version="1.0" encoding="utf-8"?>
<inkml:ink xmlns:inkml="http://www.w3.org/2003/InkML">
  <annotation type="ScanImages2ExtractSignatures">1</annotation>
  <annotation type="ScanImagesWidth">-2103063552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44"/>
    </inkml:context>
    <inkml:brush xml:id="br0">
      <inkml:brushProperty name="width" value="0.0168126784265041" units="cm"/>
      <inkml:brushProperty name="height" value="0.0168126784265041" units="cm"/>
      <inkml:brushProperty name="color" value="#F2395B"/>
      <inkml:brushProperty name="ignorePressure" value="0"/>
    </inkml:brush>
  </inkml:definitions>
  <inkml:trace contextRef="#ctx0" brushRef="#br0">78850.000000 46250.000000 872,'-155.000000'6.000000'-32,"41.000000"13.000000"15 ,40.000000 12.000000 17,42.000000 13.000000 14,21.000000 9.000000 9,3.000000 6.000000-2,3.000000 7.000000 0,4.000000 6.000000 0,5.000000 7.000000-1,10.000000 10.000000-2,10.000000 10.000000-2,9.000000 9.000000-2,2.000000-2.000000-5,-2.000000-12.000000-10,-3.000000-13.000000-10,-3.000000-12.000000-9,-4.000000-15.000000-6,-3.000000-15.000000-4,-3.000000-15.000000-3,-2.000000-16.000000-3,-3.000000-13.000000 0,1.000000-9.000000 5,-1.000000-10.000000 3,1.000000-8.000000 5</inkml:trace>
</inkml:ink>
</file>

<file path=ppt/ink/ink33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44"/>
    </inkml:context>
    <inkml:brush xml:id="br0">
      <inkml:brushProperty name="width" value="0.024579981341958" units="cm"/>
      <inkml:brushProperty name="height" value="0.024579981341958" units="cm"/>
      <inkml:brushProperty name="color" value="#F2395B"/>
      <inkml:brushProperty name="ignorePressure" value="0"/>
    </inkml:brush>
  </inkml:definitions>
  <inkml:trace contextRef="#ctx0" brushRef="#br0">79450.000000 46150.000000 596,'54.000000'6.000000'0,"10.000000"13.000000"0 ,10.000000 12.000000 0,9.000000 13.000000 0,-2.000000 7.000000 5,-12.000000 4.000000 8,-13.000000 3.000000 10,-12.000000 3.000000 9,-9.000000 7.000000 3,-2.000000 14.000000-1,-3.000000 11.000000-2,-3.000000 14.000000-2,-4.000000 14.000000-1,-3.000000 20.000000-4,-3.000000 18.000000-1,-2.000000 20.000000-3,-5.000000 8.000000-2,-2.000000 1.000000-1,-3.000000-1.000000-2,-3.000000 1.000000-2,-2.000000-9.000000-1,0.000000-15.000000-4,0.000000-15.000000-2,0.000000-16.000000-3,0.000000-15.000000-4,0.000000-11.000000-5,0.000000-14.000000-5,0.000000-11.000000-7,-2.000000-14.000000-3,-3.000000-11.000000-4,-3.000000-14.000000-4,-2.000000-11.000000-3,-3.000000-17.000000 0,1.000000-18.000000 1,-1.000000-19.000000 2,1.000000-18.000000 1,-1.000000-12.000000 1,1.000000-3.000000-1,-1.000000-3.000000-2,1.000000-2.000000-1,-1.000000-1.000000 0,1.000000 3.000000 2,-1.000000 3.000000 1,1.000000 4.000000 2</inkml:trace>
</inkml:ink>
</file>

<file path=ppt/ink/ink33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45"/>
    </inkml:context>
    <inkml:brush xml:id="br0">
      <inkml:brushProperty name="width" value="0.0238779131323099" units="cm"/>
      <inkml:brushProperty name="height" value="0.0238779131323099" units="cm"/>
      <inkml:brushProperty name="color" value="#F2395B"/>
      <inkml:brushProperty name="ignorePressure" value="0"/>
    </inkml:brush>
  </inkml:definitions>
  <inkml:trace contextRef="#ctx0" brushRef="#br0">82950.000000 40750.000000 614,'0.000000'23.000000'-2,"0.000000"-3.000000"-3 ,0.000000-3.000000-4,0.000000-2.000000-3,1.000000-5.000000 1,4.000000-2.000000 3,3.000000-3.000000 5,3.000000-3.000000 4,1.000000 4.000000 5,1.000000 13.000000 6,-1.000000 12.000000 6,1.000000 13.000000 6,-1.000000 10.000000 3,1.000000 10.000000 3,-1.000000 10.000000 1,1.000000 9.000000 2,-3.000000 26.000000-1,-2.000000 44.000000-3,-3.000000 44.000000-4,-3.000000 44.000000-4,-2.000000 32.000000-2,0.000000 22.000000-1,0.000000 22.000000-2,0.000000 23.000000-1,1.000000 24.000000-1,4.000000 28.000000 0,3.000000 28.000000 1,3.000000 29.000000 0,3.000000-4.000000-2,3.000000-34.000000-7,3.000000-35.000000-4,4.000000-33.000000-7,2.000000-37.000000-3,4.000000-37.000000 1,3.000000-38.000000 0,3.000000-37.000000 1,-1.000000-35.000000-1,-2.000000-31.000000 0,-3.000000-31.000000-2,-3.000000-31.000000 1,-2.000000-29.000000-4,0.000000-24.000000-6,0.000000-26.000000-5,0.000000-24.000000-6,-2.000000-34.000000-4,-3.000000-40.000000-5,-3.000000-40.000000-4,-2.000000-41.000000-3,-11.000000-27.000000-1,-15.000000-12.000000 6,-15.000000-13.000000 6,-16.000000-12.000000 4,-8.000000 7.000000 6,0.000000 29.000000 5,0.000000 28.000000 5,0.000000 28.000000 6</inkml:trace>
</inkml:ink>
</file>

<file path=ppt/ink/ink33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45"/>
    </inkml:context>
    <inkml:brush xml:id="br0">
      <inkml:brushProperty name="width" value="0.0208074189722538" units="cm"/>
      <inkml:brushProperty name="height" value="0.0208074189722538" units="cm"/>
      <inkml:brushProperty name="color" value="#F2395B"/>
      <inkml:brushProperty name="ignorePressure" value="0"/>
    </inkml:brush>
  </inkml:definitions>
  <inkml:trace contextRef="#ctx0" brushRef="#br0">83750.000000 38700.000000 704,'65.000000'4.000000'2,"32.000000"10.000000"4 ,31.000000 10.000000 5,32.000000 9.000000 3,5.000000 15.000000 2,-18.000000 22.000000 0,-19.000000 22.000000 0,-18.000000 23.000000 1,-14.000000 19.000000-1,-5.000000 19.000000 0,-7.000000 19.000000 1,-5.000000 19.000000-1,-9.000000 12.000000 1,-9.000000 6.000000-1,-10.000000 7.000000 0,-8.000000 6.000000-1,-15.000000 7.000000 0,-19.000000 10.000000-1,-18.000000 10.000000-2,-19.000000 9.000000-1,-21.000000 2.000000-2,-21.000000-2.000000-4,-22.000000-3.000000-3,-22.000000-3.000000-3,-19.000000-10.000000-1,-16.000000-16.000000 0,-15.000000-15.000000 2,-15.000000-15.000000 0,-9.000000-12.000000 0,1.000000-6.000000-4,-1.000000-6.000000-4,1.000000-6.000000-3,10.000000-7.000000-2,22.000000-6.000000 2,22.000000-6.000000 1,23.000000-6.000000 1,20.000000-16.000000-2,23.000000-25.000000-2,22.000000-25.000000-5,22.000000-25.000000-2,19.000000-25.000000-5,20.000000-25.000000-7,18.000000-25.000000-6,20.000000-25.000000-7,5.000000-10.000000 1,-6.000000 7.000000 7,-6.000000 6.000000 7,-6.000000 7.000000 7</inkml:trace>
</inkml:ink>
</file>

<file path=ppt/ink/ink33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45"/>
    </inkml:context>
    <inkml:brush xml:id="br0">
      <inkml:brushProperty name="width" value="0.0220264196395874" units="cm"/>
      <inkml:brushProperty name="height" value="0.0220264196395874" units="cm"/>
      <inkml:brushProperty name="color" value="#F2395B"/>
      <inkml:brushProperty name="ignorePressure" value="0"/>
    </inkml:brush>
  </inkml:definitions>
  <inkml:trace contextRef="#ctx0" brushRef="#br0">86100.000000 45000.000000 665,'26.000000'175.000000'6,"4.000000"50.000000"10 ,3.000000 50.000000 11,3.000000 50.000000 11,-1.000000-4.000000 3,-2.000000-55.000000-4,-3.000000-57.000000-4,-3.000000-55.000000-5,-4.000000-40.000000-4,-3.000000-22.000000-4,-3.000000-22.000000-6,-2.000000-21.000000-4,-1.000000-26.000000-2,3.000000-28.000000 0,3.000000-28.000000 0,4.000000-27.000000 0,-1.000000-34.000000-2,-3.000000-37.000000-3,-3.000000-38.000000-6,-2.000000-37.000000-3,-8.000000-32.000000-6,-8.000000-24.000000-7,-10.000000-26.000000-6,-9.000000-24.000000-8,-9.000000 12.000000 0,-5.000000 50.000000 4,-7.000000 50.000000 4,-5.000000 50.000000 4,-6.000000 45.000000 3,-3.000000 41.000000 1,-3.000000 40.000000 2,-2.000000 42.000000 1,-6.000000 41.000000 1,-6.000000 44.000000 1,-6.000000 44.000000-1,-6.000000 44.000000 1,-4.000000 13.000000-1,1.000000-15.000000-4,-1.000000-15.000000-2,1.000000-16.000000-3,2.000000-21.000000 0,7.000000-24.000000 3,6.000000-26.000000 3,7.000000-24.000000 3,7.000000-18.000000 2,9.000000-9.000000 3,10.000000-10.000000 2,10.000000-8.000000 3</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46"/>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91350.000000 44600.000000 1000,'-49.000000'-22.000000'-6,"4.000000"6.000000"-10 ,3.000000 7.000000-10,3.000000 6.000000-11,1.000000 3.000000-2,1.000000 0.000000 7,-1.000000 0.000000 7,1.000000 0.000000 7,1.000000 0.000000 5,3.000000 0.000000 2,3.000000 0.000000 4,4.000000 0.000000 3,1.000000-2.000000 1,0.000000-3.000000 1,0.000000-3.000000 1,0.000000-2.000000 0</inkml:trace>
</inkml:ink>
</file>

<file path=ppt/ink/ink33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47"/>
    </inkml:context>
    <inkml:brush xml:id="br0">
      <inkml:brushProperty name="width" value="0.0173164457082748" units="cm"/>
      <inkml:brushProperty name="height" value="0.0173164457082748" units="cm"/>
      <inkml:brushProperty name="color" value="#F2395B"/>
      <inkml:brushProperty name="ignorePressure" value="0"/>
    </inkml:brush>
  </inkml:definitions>
  <inkml:trace contextRef="#ctx0" brushRef="#br0">88850.000000 43100.000000 846,'53.000000'1.000000'-68,"6.000000"4.000000"26 ,7.000000 3.000000 28,6.000000 3.000000 26,4.000000-1.000000 14,4.000000-2.000000 1,3.000000-3.000000 0,3.000000-3.000000 0,6.000000-2.000000-1,9.000000 0.000000-4,10.000000 0.000000-3,10.000000 0.000000-4,8.000000-4.000000-2,10.000000-5.000000 1,10.000000-7.000000 1,9.000000-5.000000 1,2.000000-4.000000-4,-2.000000 0.000000-6,-3.000000 0.000000-6,-3.000000 0.000000-6,-6.000000-2.000000-2,-5.000000-3.000000 2,-7.000000-3.000000 3,-5.000000-2.000000 1,-11.000000-1.000000 1,-11.000000 3.000000 1,-14.000000 3.000000-1,-11.000000 4.000000-1,-14.000000 2.000000 1,-11.000000 4.000000-2,-14.000000 3.000000-1,-11.000000 3.000000 0,-9.000000 6.000000-4,-3.000000 9.000000-7,-3.000000 10.000000-5,-2.000000 10.000000-7,-6.000000 2.000000-1,-6.000000-3.000000 4,-6.000000-3.000000 5,-6.000000-2.000000 3,-4.000000-3.000000 1,1.000000 1.000000-3,-1.000000-1.000000-4,1.000000 1.000000-3</inkml:trace>
</inkml:ink>
</file>

<file path=ppt/ink/ink33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48"/>
    </inkml:context>
    <inkml:brush xml:id="br0">
      <inkml:brushProperty name="width" value="0.0186180975288153" units="cm"/>
      <inkml:brushProperty name="height" value="0.0186180975288153" units="cm"/>
      <inkml:brushProperty name="color" value="#F2395B"/>
      <inkml:brushProperty name="ignorePressure" value="0"/>
    </inkml:brush>
  </inkml:definitions>
  <inkml:trace contextRef="#ctx0" brushRef="#br0">91300.000000 41650.000000 787,'-2.000000'34.000000'1,"-3.000000"19.000000"2 ,-3.000000 19.000000 2,-2.000000 19.000000 2,6.000000 4.000000 2,20.000000-9.000000 2,18.000000-10.000000 3,20.000000-8.000000 3,16.000000-8.000000 1,16.000000-2.000000 0,15.000000-3.000000 1,17.000000-3.000000 0,10.000000-6.000000-2,6.000000-5.000000-4,7.000000-7.000000-4,6.000000-5.000000-4,-2.000000-8.000000-1,-9.000000-5.000000 1,-10.000000-7.000000 0,-8.000000-5.000000 1,-9.000000-4.000000-1,-6.000000 0.000000-2,-6.000000 0.000000-5,-6.000000 0.000000-2,-10.000000 1.000000-1,-12.000000 4.000000-1,-13.000000 3.000000 0,-12.000000 3.000000 0,-12.000000 3.000000-1,-8.000000 3.000000 2,-10.000000 3.000000 0,-9.000000 4.000000 0,-12.000000 7.000000 0,-11.000000 13.000000-1,-14.000000 12.000000 0,-11.000000 13.000000 0,-15.000000 7.000000-1,-16.000000 4.000000 0,-15.000000 3.000000 0,-15.000000 3.000000 0,-9.000000 1.000000 0,1.000000 1.000000-1,-1.000000-1.000000-1,1.000000 1.000000-2,1.000000-1.000000 1,3.000000 1.000000 1,3.000000-1.000000 0,4.000000 1.000000 2,5.000000-7.000000-1,10.000000-12.000000-3,10.000000-13.000000-3,9.000000-12.000000-3,10.000000-13.000000-2,14.000000-12.000000 0,11.000000-13.000000-2,14.000000-12.000000 0,7.000000-7.000000 1,3.000000 1.000000 2,3.000000-1.000000 3,4.000000 1.000000 2</inkml:trace>
</inkml:ink>
</file>

<file path=ppt/ink/ink338.xml><?xml version="1.0" encoding="utf-8"?>
<inkml:ink xmlns:inkml="http://www.w3.org/2003/InkML">
  <annotation type="ScanImages2ExtractSignatures">1</annotation>
  <annotation type="ScanImagesWidth">-105865856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50"/>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95650.000000 39400.000000 1000,'32.000000'28.000000'-3,"17.000000"6.000000"-6 ,15.000000 7.000000-5,16.000000 6.000000-6,2.000000 1.000000-3,-8.000000-3.000000-3,-10.000000-3.000000-1,-9.000000-2.000000-3,-12.000000-6.000000 3,-11.000000-6.000000 6,-14.000000-6.000000 5,-11.000000-6.000000 7,-6.000000-4.000000 4,4.000000 1.000000 1,3.000000-1.000000 1,3.000000 1.000000 1</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51"/>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95150.000000 41000.000000 1000,'0.000000'59.000000'-3,"0.000000"19.000000"-5 ,0.000000 19.000000-5,0.000000 19.000000-6,3.000000 2.000000-2,6.000000-11.000000 1,7.000000-14.000000 2,6.000000-11.000000 0,1.000000-7.000000 2,-3.000000 0.000000 1,-3.000000 0.000000 2,-2.000000 0.000000 2,-3.000000-7.000000 0,1.000000-11.000000 1,-1.000000-14.000000 1,1.000000-11.000000-1,-3.000000-12.000000 2,-2.000000-9.000000 1,-3.000000-10.000000 3,-3.000000-8.000000 1</inkml:trace>
</inkml:ink>
</file>

<file path=ppt/ink/ink34.xml><?xml version="1.0" encoding="utf-8"?>
<inkml:ink xmlns:inkml="http://www.w3.org/2003/InkML">
  <annotation type="ScanImages2ExtractSignatures">1</annotation>
  <annotation type="ScanImagesWidth">-2099792576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45"/>
    </inkml:context>
    <inkml:brush xml:id="br0">
      <inkml:brushProperty name="width" value="0.0168735738843679" units="cm"/>
      <inkml:brushProperty name="height" value="0.0168735738843679" units="cm"/>
      <inkml:brushProperty name="color" value="#F2395B"/>
      <inkml:brushProperty name="ignorePressure" value="0"/>
    </inkml:brush>
  </inkml:definitions>
  <inkml:trace contextRef="#ctx0" brushRef="#br0">55900.000000 13800.000000 869,'1.000000'-24.000000'74,"4.000000"4.000000"-30 ,3.000000 3.000000-32,3.000000 3.000000-30,3.000000 3.000000-11,3.000000 3.000000 8,3.000000 3.000000 8,4.000000 4.000000 8,4.000000-1.000000 3,6.000000-3.000000-3,7.000000-3.000000-3,6.000000-2.000000-3,-1.000000-1.000000 0,-5.000000 3.000000 3,-7.000000 3.000000 5,-5.000000 4.000000 3,-6.000000-1.000000-4,-3.000000-3.000000-10,-3.000000-3.000000-12,-2.000000-2.000000-10</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51"/>
    </inkml:context>
    <inkml:brush xml:id="br0">
      <inkml:brushProperty name="width" value="0.0204395614564419" units="cm"/>
      <inkml:brushProperty name="height" value="0.0204395614564419" units="cm"/>
      <inkml:brushProperty name="color" value="#F2395B"/>
      <inkml:brushProperty name="ignorePressure" value="0"/>
    </inkml:brush>
  </inkml:definitions>
  <inkml:trace contextRef="#ctx0" brushRef="#br0">95600.000000 40950.000000 717,'39.000000'-32.000000'-1,"28.000000"-11.000000"-2 ,28.000000-14.000000-3,29.000000-11.000000-1,16.000000-7.000000 2,7.000000 0.000000 9,6.000000 0.000000 7,7.000000 0.000000 7,5.000000 4.000000 5,7.000000 10.000000-1,6.000000 10.000000-1,7.000000 9.000000 0,0.000000 6.000000-1,-2.000000 3.000000 0,-3.000000 3.000000-2,-3.000000 4.000000-1,-4.000000 1.000000 0,-3.000000 0.000000-1,-3.000000 0.000000 1,-2.000000 0.000000-1,-12.000000 3.000000-1,-19.000000 6.000000-3,-18.000000 7.000000-2,-19.000000 6.000000-3,-22.000000 7.000000-8,-25.000000 10.000000-11,-25.000000 10.000000-10,-25.000000 9.000000-13,-29.000000 6.000000-4,-30.000000 3.000000 0,-32.000000 3.000000 2,-30.000000 4.000000 0,-19.000000 1.000000 1,-2.000000 0.000000 2,-3.000000 0.000000 2,-3.000000 0.000000 1,-4.000000 0.000000 4,-3.000000 0.000000 5,-3.000000 0.000000 6,-2.000000 0.000000 5,-1.000000 3.000000 3,3.000000 6.000000 2,3.000000 7.000000 2,4.000000 6.000000 1,4.000000 10.000000 2,6.000000 17.000000 0,7.000000 15.000000 0,6.000000 16.000000 0,7.000000 12.000000 2,10.000000 9.000000 2,10.000000 10.000000 2,9.000000 10.000000 2,10.000000-6.000000 3,14.000000-18.000000 5,11.000000-19.000000 4,14.000000-18.000000 5,10.000000-21.000000 1,9.000000-22.000000-3,10.000000-22.000000-4,10.000000-21.000000-2,4.000000-15.000000-8,0.000000-6.000000-13,0.000000-6.000000-14,0.000000-6.000000-14</inkml:trace>
</inkml:ink>
</file>

<file path=ppt/ink/ink341.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51"/>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97200.000000 41500.000000 1000,'54.000000'28.000000'0,"10.000000"6.000000"0 ,10.000000 7.000000 0,9.000000 6.000000 0,1.000000-1.000000-1,-6.000000-5.000000 0,-6.000000-7.000000 0,-6.000000-5.000000-1,-6.000000-6.000000-1,-2.000000-3.000000 0,-3.000000-3.000000-1,-3.000000-2.000000 0,-9.000000-3.000000-3,-11.000000 1.000000-5,-14.000000-1.000000-5,-11.000000 1.000000-6,-9.000000 1.000000-1,-3.000000 3.000000-1,-3.000000 3.000000 2,-2.000000 4.000000-1</inkml:trace>
</inkml:ink>
</file>

<file path=ppt/ink/ink342.xml><?xml version="1.0" encoding="utf-8"?>
<inkml:ink xmlns:inkml="http://www.w3.org/2003/InkML">
  <annotation type="ScanImages2ExtractSignatures">1</annotation>
  <annotation type="ScanImagesWidth">-2100759856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51"/>
    </inkml:context>
    <inkml:brush xml:id="br0">
      <inkml:brushProperty name="width" value="0.0171466674655676" units="cm"/>
      <inkml:brushProperty name="height" value="0.0171466674655676" units="cm"/>
      <inkml:brushProperty name="color" value="#F2395B"/>
      <inkml:brushProperty name="ignorePressure" value="0"/>
    </inkml:brush>
  </inkml:definitions>
  <inkml:trace contextRef="#ctx0" brushRef="#br0">96450.000000 43050.000000 855,'31.000000'3.000000'0,"13.000000"6.000000"2 ,12.000000 7.000000 1,13.000000 6.000000 0,12.000000-4.000000 0,13.000000-11.000000-5,12.000000-14.000000-3,13.000000-11.000000-3,1.000000-7.000000 3,-9.000000 0.000000 9,-10.000000 0.000000 11,-8.000000 0.000000 10,-11.000000 3.000000 1,-8.000000 6.000000-5,-10.000000 7.000000-7,-9.000000 6.000000-6,-12.000000 7.000000-4,-11.000000 10.000000 1,-14.000000 10.000000 0,-11.000000 9.000000-1,-14.000000 9.000000-2,-11.000000 9.000000-5,-14.000000 10.000000-7,-11.000000 10.000000-4,-9.000000 7.000000-4,-3.000000 6.000000-1,-3.000000 7.000000 0,-2.000000 6.000000-1,0.000000 1.000000 1,7.000000-3.000000 5,6.000000-3.000000 4,7.000000-2.000000 3,7.000000-3.000000 3,9.000000 1.000000 2,10.000000-1.000000 0,10.000000 1.000000 2,8.000000-6.000000 2,10.000000-8.000000 3,10.000000-10.000000 3,9.000000-9.000000 4,7.000000-12.000000 2,7.000000-11.000000 2,6.000000-14.000000 1,7.000000-11.000000 3,4.000000-12.000000-1,3.000000-9.000000-1,3.000000-10.000000-2,4.000000-8.000000-2,-3.000000-8.000000-3,-5.000000-2.000000-4,-7.000000-3.000000-5,-5.000000-3.000000-3,-8.000000-4.000000-5,-5.000000-3.000000-6,-7.000000-3.000000-7,-5.000000-2.000000-6,-6.000000 0.000000-2,-3.000000 7.000000 3,-3.000000 6.000000 1,-2.000000 7.000000 3,-5.000000 2.000000-1,-2.000000 1.000000-3,-3.000000-1.000000-2,-3.000000 1.000000-4</inkml:trace>
</inkml:ink>
</file>

<file path=ppt/ink/ink343.xml><?xml version="1.0" encoding="utf-8"?>
<inkml:ink xmlns:inkml="http://www.w3.org/2003/InkML">
  <annotation type="ScanImages2ExtractSignatures">1</annotation>
  <annotation type="ScanImagesWidth">-2100759856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52"/>
    </inkml:context>
    <inkml:brush xml:id="br0">
      <inkml:brushProperty name="width" value="0.0163777358829975" units="cm"/>
      <inkml:brushProperty name="height" value="0.0163777358829975" units="cm"/>
      <inkml:brushProperty name="color" value="#F2395B"/>
      <inkml:brushProperty name="ignorePressure" value="0"/>
    </inkml:brush>
  </inkml:definitions>
  <inkml:trace contextRef="#ctx0" brushRef="#br0">98900.000000 41150.000000 895,'76.000000'-25.000000'43,"4.000000"0.000000"-13 ,3.000000 0.000000-12,3.000000 0.000000-13,-1.000000 0.000000-5,-2.000000 0.000000 0,-3.000000 0.000000 2,-3.000000 0.000000 1,-6.000000 1.000000 0,-5.000000 4.000000-2,-7.000000 3.000000-3,-5.000000 3.000000-3,-8.000000 1.000000-1,-5.000000 1.000000-4,-7.000000-1.000000-1,-5.000000 1.000000-4,-6.000000-1.000000-1,-3.000000 1.000000 0,-3.000000-1.000000-1,-2.000000 1.000000-1,-3.000000-1.000000-2,1.000000 1.000000-3,-1.000000-1.000000-5,1.000000 1.000000-5</inkml:trace>
</inkml:ink>
</file>

<file path=ppt/ink/ink344.xml><?xml version="1.0" encoding="utf-8"?>
<inkml:ink xmlns:inkml="http://www.w3.org/2003/InkML">
  <annotation type="ScanImages2ExtractSignatures">1</annotation>
  <annotation type="ScanImagesWidth">657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53"/>
    </inkml:context>
    <inkml:brush xml:id="br0">
      <inkml:brushProperty name="width" value="0.0240355972200632" units="cm"/>
      <inkml:brushProperty name="height" value="0.0240355972200632" units="cm"/>
      <inkml:brushProperty name="color" value="#F2395B"/>
      <inkml:brushProperty name="ignorePressure" value="0"/>
    </inkml:brush>
  </inkml:definitions>
  <inkml:trace contextRef="#ctx0" brushRef="#br0">99800.000000 39550.000000 610,'0.000000'31.000000'1,"0.000000"13.000000"2 ,0.000000 12.000000 2,0.000000 13.000000 2,0.000000 4.000000 2,0.000000-3.000000 2,0.000000-3.000000 1,0.000000-2.000000 1,0.000000 3.000000 0,0.000000 14.000000 0,0.000000 11.000000-2,0.000000 14.000000 0,-4.000000 3.000000-2,-5.000000-2.000000-2,-7.000000-3.000000-3,-5.000000-3.000000-2,-6.000000-6.000000-4,-3.000000-5.000000-3,-3.000000-7.000000-4,-2.000000-5.000000-3,-1.000000-11.000000-5,3.000000-11.000000-5,3.000000-14.000000-6,4.000000-11.000000-5,-1.000000-11.000000 0,-3.000000-5.000000 5,-3.000000-7.000000 5,-2.000000-5.000000 4,0.000000-6.000000 5,7.000000-3.000000 2,6.000000-3.000000 4,7.000000-2.000000 3,4.000000-3.000000 3,3.000000 1.000000 2,3.000000-1.000000 2,4.000000 1.000000 3,4.000000-3.000000 0,6.000000-2.000000-1,7.000000-3.000000 0,6.000000-3.000000 0,4.000000 1.000000 3,4.000000 6.000000 9,3.000000 7.000000 7,3.000000 6.000000 8,6.000000 3.000000 4,9.000000 0.000000-3,10.000000 0.000000-1,10.000000 0.000000-2,4.000000-2.000000-3,0.000000-3.000000-3,0.000000-3.000000-2,0.000000-2.000000-3,-2.000000-3.000000-2,-3.000000 1.000000-2,-3.000000-1.000000-1,-2.000000 1.000000-1,-6.000000-3.000000-3,-6.000000-2.000000-1,-6.000000-3.000000-2,-6.000000-3.000000-3,-13.000000 2.000000-6,-19.000000 10.000000-9,-18.000000 10.000000-11,-19.000000 9.000000-11,-22.000000 12.000000-4,-25.000000 16.000000-1,-25.000000 15.000000-1,-25.000000 17.000000 0,-18.000000 14.000000 3,-8.000000 17.000000 7,-10.000000 15.000000 5,-9.000000 16.000000 6,-1.000000 9.000000 5,10.000000 3.000000 2,10.000000 3.000000 2,9.000000 4.000000 2,15.000000-9.000000 3,22.000000-18.000000 6,22.000000-19.000000 3,23.000000-18.000000 5,16.000000-18.000000 4,13.000000-16.000000 3,12.000000-15.000000 1,13.000000-15.000000 4,18.000000-12.000000 1,26.000000-6.000000 1,24.000000-6.000000 1,26.000000-6.000000 0,19.000000-16.000000 1,17.000000-25.000000-2,15.000000-25.000000-1,16.000000-25.000000-2,4.000000-18.000000 0,-6.000000-8.000000-2,-6.000000-10.000000-1,-6.000000-9.000000-2,-9.000000-1.000000-3,-8.000000 10.000000-5,-10.000000 10.000000-5,-9.000000 9.000000-5,-15.000000 12.000000-5,-18.000000 16.000000-4,-19.000000 15.000000-4,-18.000000 17.000000-5,-14.000000 10.000000-1,-5.000000 6.000000 1,-7.000000 7.000000 2,-5.000000 6.000000 1,-11.000000 6.000000 0,-11.000000 6.000000 2,-14.000000 7.000000-1,-11.000000 6.000000 1,-7.000000 7.000000 3,0.000000 10.000000 2,0.000000 10.000000 4,0.000000 9.000000 3,-2.000000 7.000000 3,-3.000000 7.000000 3,-3.000000 6.000000 4,-2.000000 7.000000 2,-3.000000 4.000000 3,1.000000 3.000000 1,-1.000000 3.000000 2,1.000000 4.000000 1,-1.000000 5.000000-1,1.000000 10.000000-1,-1.000000 10.000000-3,1.000000 9.000000-1,-4.000000 7.000000-2,-6.000000 7.000000-3,-6.000000 6.000000-3,-6.000000 7.000000-2,1.000000-4.000000-3,9.000000-12.000000 0,10.000000-13.000000-1,10.000000-12.000000-1,10.000000-15.000000 0,13.000000-15.000000 1,12.000000-15.000000 0,13.000000-16.000000 1,15.000000-15.000000 2,19.000000-11.000000 2,19.000000-14.000000 1,19.000000-11.000000 3,12.000000-11.000000 1,6.000000-5.000000 1,7.000000-7.000000-1,6.000000-5.000000 1,3.000000-6.000000-1,0.000000-3.000000 1,0.000000-3.000000 0,0.000000-2.000000-1,-7.000000-1.000000 0,-11.000000 3.000000-4,-14.000000 3.000000-1,-11.000000 4.000000-4,-11.000000 5.000000 0,-5.000000 10.000000-1,-7.000000 10.000000 1,-5.000000 9.000000-1,-14.000000 12.000000 0,-18.000000 16.000000-1,-19.000000 15.000000-1,-18.000000 17.000000-1,-17.000000 16.000000-2,-11.000000 19.000000-2,-14.000000 19.000000-3,-11.000000 19.000000-3,-7.000000 10.000000 1,0.000000 4.000000 4,0.000000 3.000000 3,0.000000 3.000000 3,9.000000-7.000000 4,19.000000-15.000000 3,19.000000-15.000000 2,19.000000-16.000000 3,15.000000-16.000000 1,13.000000-16.000000 1,12.000000-15.000000 1,13.000000-15.000000 0,13.000000-15.000000 1,17.000000-12.000000 1,15.000000-13.000000 2,16.000000-12.000000 1,12.000000-13.000000 0,9.000000-12.000000-1,10.000000-13.000000-1,10.000000-12.000000-1,-1.000000-12.000000-1,-9.000000-8.000000-3,-10.000000-10.000000-1,-8.000000-9.000000-3,-12.000000-4.000000-2,-12.000000 4.000000-5,-13.000000 3.000000-3,-12.000000 3.000000-4,-12.000000 6.000000-1,-8.000000 9.000000-2,-10.000000 10.000000 1,-9.000000 10.000000-1,-10.000000 10.000000 1,-9.000000 13.000000 0,-10.000000 12.000000 3,-8.000000 13.000000 0,-8.000000 12.000000 2,-2.000000 13.000000 3,-3.000000 12.000000 2,-3.000000 13.000000 2,1.000000 12.000000 3,6.000000 13.000000 4,7.000000 12.000000 2,6.000000 13.000000 5,6.000000 10.000000 0,6.000000 10.000000 2,7.000000 10.000000-1,6.000000 9.000000 1,3.000000 7.000000 0,0.000000 7.000000 0,0.000000 6.000000 0,0.000000 7.000000 0,0.000000 4.000000-1,0.000000 3.000000 0,0.000000 3.000000-1,0.000000 4.000000-2,0.000000-1.000000 0,0.000000-3.000000-1,0.000000-3.000000 0,0.000000-2.000000-2,0.000000-9.000000 0,0.000000-12.000000-3,0.000000-13.000000-2,0.000000-12.000000-2,1.000000-15.000000-3,4.000000-15.000000-3,3.000000-15.000000-5,3.000000-16.000000-3,1.000000-18.000000-3,1.000000-18.000000-2,-1.000000-19.000000-3,1.000000-18.000000-1,-3.000000-25.000000-2,-2.000000-27.000000 1,-3.000000-28.000000 0,-3.000000-28.000000 0,-4.000000-29.000000 1,-3.000000-28.000000 2,-3.000000-28.000000 2,-2.000000-27.000000 2,-6.000000-26.000000 3,-6.000000-22.000000 4,-6.000000-22.000000 2,-6.000000-21.000000 3,1.000000 4.000000 2,9.000000 31.000000 1,10.000000 32.000000 1,10.000000 31.000000 0,7.000000 26.000000 0,6.000000 22.000000 1,7.000000 22.000000-1,6.000000 23.000000 1,3.000000 17.000000 2,0.000000 17.000000 5,0.000000 15.000000 5,0.000000 16.000000 5,-2.000000 16.000000 2,-3.000000 20.000000 3,-3.000000 18.000000 1,-2.000000 20.000000 2,0.000000 19.000000 1,7.000000 22.000000 1,6.000000 22.000000 0,7.000000 23.000000 1,2.000000 22.000000-2,1.000000 26.000000-1,-1.000000 24.000000-2,1.000000 26.000000-2,2.000000 29.000000-1,7.000000 34.000000-1,6.000000 35.000000 0,7.000000 35.000000-2,4.000000 22.000000 0,3.000000 14.000000 0,3.000000 11.000000-2,4.000000 14.000000-1,2.000000-4.000000-2,4.000000-19.000000-1,3.000000-18.000000-2,3.000000-19.000000-2,-1.000000-13.000000-1,-2.000000-6.000000-2,-3.000000-6.000000-1,-3.000000-6.000000 0,-7.000000-26.000000-1,-9.000000-43.000000 1,-10.000000-44.000000 1,-8.000000-43.000000 1,-9.000000-37.000000-5,-6.000000-28.000000-14,-6.000000-28.000000-13,-6.000000-27.000000-13,-10.000000-34.000000-6,-12.000000-37.000000 0,-13.000000-38.000000 2,-12.000000-37.000000 0,-12.000000-29.000000 2,-8.000000-18.000000 4,-10.000000-19.000000 3,-9.000000-18.000000 4,1.000000-1.000000 3,13.000000 19.000000 4,12.000000 19.000000 4,13.000000 19.000000 4,10.000000 18.000000 5,10.000000 19.000000 5,10.000000 19.000000 7,9.000000 19.000000 5,4.000000 18.000000 5,1.000000 19.000000 5,-1.000000 19.000000 4,1.000000 19.000000 6,-4.000000 15.000000 1,-6.000000 13.000000-1,-6.000000 12.000000 0,-6.000000 13.000000-1,-9.000000 15.000000 0,-8.000000 19.000000 0,-10.000000 19.000000 0,-9.000000 19.000000 1,-7.000000 16.000000-1,-3.000000 17.000000-1,-3.000000 15.000000-2,-2.000000 16.000000-3,-5.000000 9.000000-4,-2.000000 3.000000-7,-3.000000 3.000000-9,-3.000000 4.000000-7,1.000000-9.000000-7,6.000000-18.000000-4,7.000000-19.000000-5,6.000000-18.000000-5,3.000000-25.000000-1,0.000000-27.000000-1,0.000000-28.000000 0,0.000000-28.000000 0,4.000000-20.000000 0,10.000000-8.000000 1,10.000000-10.000000 1,9.000000-9.000000 0</inkml:trace>
</inkml:ink>
</file>

<file path=ppt/ink/ink345.xml><?xml version="1.0" encoding="utf-8"?>
<inkml:ink xmlns:inkml="http://www.w3.org/2003/InkML">
  <annotation type="ScanImages2ExtractSignatures">1</annotation>
  <annotation type="ScanImagesWidth">6619246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53"/>
    </inkml:context>
    <inkml:brush xml:id="br0">
      <inkml:brushProperty name="width" value="0.0166046991944313" units="cm"/>
      <inkml:brushProperty name="height" value="0.0166046991944313" units="cm"/>
      <inkml:brushProperty name="color" value="#F2395B"/>
      <inkml:brushProperty name="ignorePressure" value="0"/>
    </inkml:brush>
  </inkml:definitions>
  <inkml:trace contextRef="#ctx0" brushRef="#br0">101750.000000 41150.000000 883,'128.000000'-122.000000'-3,"6.000000"6.000000"-4 ,7.000000 7.000000-5,6.000000 6.000000-5,3.000000 7.000000 3,0.000000 10.000000 14,0.000000 10.000000 11,0.000000 9.000000 14,-7.000000 12.000000 4,-11.000000 16.000000-3,-14.000000 15.000000-3,-11.000000 17.000000-3,-15.000000 13.000000-4,-16.000000 13.000000-5,-15.000000 12.000000-4,-15.000000 13.000000-6,-12.000000 4.000000-4,-6.000000-3.000000-6,-6.000000-3.000000-6,-6.000000-2.000000-5,-6.000000-5.000000-6,-2.000000-2.000000-6,-3.000000-3.000000-6,-3.000000-3.000000-7</inkml:trace>
</inkml:ink>
</file>

<file path=ppt/ink/ink346.xml><?xml version="1.0" encoding="utf-8"?>
<inkml:ink xmlns:inkml="http://www.w3.org/2003/InkML">
  <annotation type="ScanImages2ExtractSignatures">1</annotation>
  <annotation type="ScanImagesWidth">886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56"/>
    </inkml:context>
    <inkml:brush xml:id="br0">
      <inkml:brushProperty name="width" value="0.0178059227764606" units="cm"/>
      <inkml:brushProperty name="height" value="0.0178059227764606" units="cm"/>
      <inkml:brushProperty name="color" value="#F2395B"/>
      <inkml:brushProperty name="ignorePressure" value="0"/>
    </inkml:brush>
  </inkml:definitions>
  <inkml:trace contextRef="#ctx0" brushRef="#br0">102450.000000 43600.000000 823,'46.000000'-22.000000'-8,"-5.000000"6.000000"2 ,-7.000000 7.000000 2,-5.000000 6.000000 1,-3.000000 4.000000 2,4.000000 4.000000 0,3.000000 3.000000 0,3.000000 3.000000 1,1.000000 4.000000 0,1.000000 7.000000 0,-1.000000 6.000000-1,1.000000 7.000000 0,-4.000000 4.000000-1,-6.000000 3.000000 0,-6.000000 3.000000 0,-6.000000 4.000000 0,-6.000000-3.000000-1,-2.000000-5.000000-2,-3.000000-7.000000-1,-3.000000-5.000000-2,-2.000000-6.000000-1,0.000000-3.000000-3,0.000000-3.000000-2,0.000000-2.000000-2,1.000000-12.000000-1,4.000000-19.000000 2,3.000000-18.000000 1,3.000000-19.000000 2,3.000000-16.000000 2,3.000000-12.000000 2,3.000000-13.000000 3,4.000000-12.000000 1,1.000000-7.000000 2,0.000000 1.000000 0,0.000000-1.000000 1,0.000000 1.000000 0,3.000000-1.000000 1,6.000000 1.000000 2,7.000000-1.000000 0,6.000000 1.000000 2,3.000000 7.000000 2,0.000000 16.000000 3,0.000000 15.000000 3,0.000000 17.000000 3,3.000000 10.000000 1,6.000000 6.000000-1,7.000000 7.000000-2,6.000000 6.000000-1,4.000000 4.000000 1,4.000000 4.000000 2,3.000000 3.000000 4,3.000000 3.000000 2,1.000000 3.000000 2,1.000000 3.000000-1,-1.000000 3.000000 1,1.000000 4.000000-1,-6.000000 2.000000 0,-8.000000 4.000000-2,-10.000000 3.000000 0,-9.000000 3.000000 0,-9.000000 6.000000-5,-5.000000 9.000000-5,-7.000000 10.000000-6,-5.000000 10.000000-7,-9.000000 7.000000-2,-9.000000 6.000000 0,-10.000000 7.000000 1,-8.000000 6.000000 0,-15.000000 7.000000 0,-19.000000 10.000000-5,-18.000000 10.000000-3,-19.000000 9.000000-3,-18.000000-1.000000-2,-15.000000-8.000000 0,-15.000000-10.000000 0,-16.000000-9.000000 0,-5.000000-10.000000 2,6.000000-9.000000 2,7.000000-10.000000 2,6.000000-8.000000 3,7.000000-11.000000 2,10.000000-8.000000 0,10.000000-10.000000 1,9.000000-9.000000 1,12.000000-7.000000 1,16.000000-3.000000 2,15.000000-3.000000 2,17.000000-2.000000 3,10.000000-3.000000 1,6.000000 1.000000 0,7.000000-1.000000 1,6.000000 1.000000 1,9.000000-1.000000 0,13.000000 1.000000-2,12.000000-1.000000 0,13.000000 1.000000-1,7.000000-3.000000 0,4.000000-2.000000 1,3.000000-3.000000 0,3.000000-3.000000 2,-1.000000-1.000000 0,-2.000000 4.000000-1,-3.000000 3.000000 1,-3.000000 3.000000 0,-6.000000 3.000000-1,-5.000000 3.000000-4,-7.000000 3.000000-1,-5.000000 4.000000-4,-9.000000 2.000000-1,-9.000000 4.000000-1,-10.000000 3.000000-1,-8.000000 3.000000 0,-12.000000 9.000000-1,-12.000000 16.000000 1,-13.000000 15.000000 0,-12.000000 17.000000 0,-7.000000 7.000000 1,1.000000 0.000000 4,-1.000000 0.000000 3,1.000000 0.000000 2,2.000000 0.000000 2,7.000000 0.000000 1,6.000000 0.000000 1,7.000000 0.000000 1,7.000000-5.000000 1,9.000000-9.000000-1,10.000000-10.000000 0,10.000000-8.000000 0,8.000000-11.000000 0,10.000000-8.000000-1,10.000000-10.000000 1,9.000000-9.000000-1,9.000000-10.000000-3,9.000000-9.000000-5,10.000000-10.000000-4,10.000000-8.000000-5,5.000000-14.000000-5,4.000000-15.000000-3,3.000000-15.000000-3,3.000000-16.000000-3,-1.000000-12.000000-2,-2.000000-5.000000 0,-3.000000-7.000000-1,-3.000000-5.000000 0,-2.000000-11.000000 0,0.000000-11.000000 2,0.000000-14.000000 2,0.000000-11.000000 2,-7.000000-11.000000 3,-11.000000-5.000000 3,-14.000000-7.000000 5,-11.000000-5.000000 3,-11.000000 2.000000 3,-5.000000 13.000000 2,-7.000000 12.000000 1,-5.000000 13.000000 2,-4.000000 16.000000 2,0.000000 23.000000 2,0.000000 22.000000 2,0.000000 22.000000 2,-2.000000 15.000000 3,-3.000000 9.000000 4,-3.000000 10.000000 3,-2.000000 10.000000 4,-6.000000 10.000000 1,-6.000000 13.000000-2,-6.000000 12.000000-2,-6.000000 13.000000-1,-2.000000 10.000000-3,3.000000 10.000000 0,3.000000 10.000000-2,4.000000 9.000000-1,2.000000 18.000000-1,4.000000 29.000000-2,3.000000 28.000000-2,3.000000 28.000000-3,-1.000000 26.000000-1,-2.000000 26.000000-2,-3.000000 24.000000-3,-3.000000 26.000000-1,-2.000000 8.000000-1,0.000000-5.000000 1,0.000000-7.000000 0,0.000000-5.000000 1,1.000000-9.000000 0,4.000000-9.000000-2,3.000000-10.000000-2,3.000000-8.000000-1,4.000000-17.000000-2,7.000000-21.000000 0,6.000000-22.000000-1,7.000000-22.000000 0,7.000000-24.000000-3,9.000000-24.000000-4,10.000000-26.000000-2,10.000000-24.000000-5,7.000000-31.000000-2,6.000000-33.000000 0,7.000000-35.000000-1,6.000000-34.000000-1,-4.000000-12.000000 2,-11.000000 14.000000 5,-14.000000 11.000000 3,-11.000000 14.000000 4</inkml:trace>
</inkml:ink>
</file>

<file path=ppt/ink/ink347.xml><?xml version="1.0" encoding="utf-8"?>
<inkml:ink xmlns:inkml="http://www.w3.org/2003/InkML">
  <annotation type="ScanImages2ExtractSignatures">1</annotation>
  <annotation type="ScanImagesWidth">-2100539456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56"/>
    </inkml:context>
    <inkml:brush xml:id="br0">
      <inkml:brushProperty name="width" value="0.0149128157645464" units="cm"/>
      <inkml:brushProperty name="height" value="0.0149128157645464" units="cm"/>
      <inkml:brushProperty name="color" value="#F2395B"/>
      <inkml:brushProperty name="ignorePressure" value="0"/>
    </inkml:brush>
  </inkml:definitions>
  <inkml:trace contextRef="#ctx0" brushRef="#br0">105650.000000 41100.000000 983,'18.000000'32.000000'-1,"-11.000000"17.000000"-3 ,-14.000000 15.000000-3,-11.000000 16.000000-2,-6.000000-1.000000-3,4.000000-15.000000 0,3.000000-15.000000-2,3.000000-16.000000-1,3.000000-7.000000 0,3.000000 4.000000 2,3.000000 3.000000 2,4.000000 3.000000 1,-4.000000 3.000000 0,-9.000000 3.000000-3,-10.000000 3.000000-2,-8.000000 4.000000-3,-6.000000 1.000000 0,1.000000 0.000000 5,-1.000000 0.000000 3,1.000000 0.000000 5,1.000000 1.000000 3,3.000000 4.000000 1,3.000000 3.000000 2,4.000000 3.000000 2,4.000000 1.000000 2,6.000000 1.000000 3,7.000000-1.000000 3,6.000000 1.000000 3,3.000000-3.000000 0,0.000000-2.000000-1,0.000000-3.000000-3,0.000000-3.000000-1,3.000000-1.000000-2,6.000000 4.000000-2,7.000000 3.000000 0,6.000000 3.000000-2,-1.000000 1.000000-1,-5.000000 1.000000-1,-7.000000-1.000000-1,-5.000000 1.000000 0,-4.000000 4.000000 0,0.000000 9.000000 2,0.000000 10.000000 3,0.000000 10.000000 1,-5.000000 5.000000 3,-9.000000 4.000000 2,-10.000000 3.000000 2,-8.000000 3.000000 3,-3.000000-2.000000 0,7.000000-6.000000-3,6.000000-6.000000-1,7.000000-6.000000-3,4.000000-13.000000-1,3.000000-19.000000-2,3.000000-18.000000-1,4.000000-19.000000-2,1.000000-15.000000-6,0.000000-8.000000-8,0.000000-10.000000-8,0.000000-9.000000-9,1.000000-7.000000-2,4.000000-3.000000 7,3.000000-3.000000 6,3.000000-2.000000 5,1.000000-3.000000 2,1.000000 1.000000-2,-1.000000-1.000000-3,1.000000 1.000000-3</inkml:trace>
</inkml:ink>
</file>

<file path=ppt/ink/ink348.xml><?xml version="1.0" encoding="utf-8"?>
<inkml:ink xmlns:inkml="http://www.w3.org/2003/InkML">
  <annotation type="ScanImages2ExtractSignatures">1</annotation>
  <annotation type="ScanImagesWidth">711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2:57"/>
    </inkml:context>
    <inkml:brush xml:id="br0">
      <inkml:brushProperty name="width" value="0.0168985165655613" units="cm"/>
      <inkml:brushProperty name="height" value="0.0168985165655613" units="cm"/>
      <inkml:brushProperty name="color" value="#F2395B"/>
      <inkml:brushProperty name="ignorePressure" value="0"/>
    </inkml:brush>
  </inkml:definitions>
  <inkml:trace contextRef="#ctx0" brushRef="#br0">106450.000000 40650.000000 867,'43.000000'-2.000000'0,"-11.000000"-3.000000"0 ,-14.000000-3.000000 0,-11.000000-2.000000 0,-3.000000-1.000000 3,10.000000 3.000000 4,10.000000 3.000000 5,9.000000 4.000000 5,-1.000000 5.000000 3,-8.000000 10.000000 0,-10.000000 10.000000 1,-9.000000 9.000000 0,-9.000000 6.000000-10,-5.000000 3.000000-20,-7.000000 3.000000-20,-5.000000 4.000000-21,-11.000000 4.000000-5,-11.000000 6.000000 9,-14.000000 7.000000 9,-11.000000 6.000000 10,-6.000000 1.000000 7,4.000000-3.000000 2,3.000000-3.000000 5,3.000000-2.000000 2,1.000000-5.000000 4,1.000000-2.000000 4,-1.000000-3.000000 3,1.000000-3.000000 4,4.000000-4.000000 3,9.000000-3.000000 0,10.000000-3.000000-1,10.000000-2.000000 2,5.000000-6.000000-1,4.000000-6.000000 1,3.000000-6.000000 0,3.000000-6.000000 0,6.000000-7.000000-1,9.000000-6.000000-3,10.000000-6.000000-1,10.000000-6.000000-4,8.000000-6.000000 1,10.000000-2.000000 2,10.000000-3.000000 3,9.000000-3.000000 1,2.000000-2.000000 1,-2.000000 0.000000-1,-3.000000 0.000000-1,-3.000000 0.000000-1,-2.000000 0.000000-1,0.000000 0.000000 0,0.000000 0.000000-1,0.000000 0.000000 0,-5.000000 3.000000-1,-9.000000 6.000000 2,-10.000000 7.000000 0,-8.000000 6.000000 1,-8.000000 6.000000 1,-2.000000 6.000000 1,-3.000000 7.000000 1,-3.000000 6.000000 2,-10.000000 12.000000-1,-16.000000 19.000000-2,-15.000000 19.000000-1,-15.000000 19.000000-3,-17.000000 15.000000 0,-15.000000 13.000000 0,-15.000000 12.000000 0,-16.000000 13.000000 1,-7.000000 2.000000 0,4.000000-5.000000 0,3.000000-7.000000 1,3.000000-5.000000 0,3.000000-6.000000 1,3.000000-3.000000 0,3.000000-3.000000-1,4.000000-2.000000 0,8.000000-11.000000-1,17.000000-15.000000 0,15.000000-15.000000-1,16.000000-16.000000-2,13.000000-13.000000 0,14.000000-9.000000-1,11.000000-10.000000-1,14.000000-8.000000-1,11.000000-11.000000 0,14.000000-8.000000-2,11.000000-10.000000 0,14.000000-9.000000-1,8.000000-9.000000-2,7.000000-5.000000 0,6.000000-7.000000-2,7.000000-5.000000-1,2.000000-4.000000 0,1.000000 0.000000 0,-1.000000 0.000000 2,1.000000 0.000000 1,-7.000000 4.000000 3,-12.000000 10.000000 5,-13.000000 10.000000 4,-12.000000 9.000000 5,-9.000000 6.000000 3,-2.000000 3.000000 0,-3.000000 3.000000 0,-3.000000 4.000000 1,-6.000000 7.000000-2,-5.000000 13.000000-2,-7.000000 12.000000-3,-5.000000 13.000000-1,-9.000000 7.000000-4,-9.000000 4.000000-2,-10.000000 3.000000-2,-8.000000 3.000000-3,-6.000000-1.000000-2,1.000000-2.000000-3,-1.000000-3.000000-1,1.000000-3.000000-3,-1.000000-6.000000-1,1.000000-5.000000-2,-1.000000-7.000000-1,1.000000-5.000000-1,1.000000-4.000000 1,3.000000 0.000000 5,3.000000 0.000000 3,4.000000 0.000000 4,4.000000 0.000000 4,6.000000 0.000000 3,7.000000 0.000000 4,6.000000 0.000000 4,7.000000 0.000000 3,10.000000 0.000000 1,10.000000 0.000000 2,9.000000 0.000000 2,10.000000 3.000000 0,14.000000 6.000000-1,11.000000 7.000000-2,14.000000 6.000000-2,2.000000 3.000000-1,-6.000000 0.000000-2,-6.000000 0.000000-1,-6.000000 0.000000-1,-4.000000 0.000000 0,1.000000 0.000000-2,-1.000000 0.000000 1,1.000000 0.000000-1,2.000000-5.000000 2,7.000000-9.000000 3,6.000000-10.000000 3,7.000000-8.000000 5,8.000000-9.000000 0,14.000000-6.000000-1,11.000000-6.000000-2,14.000000-6.000000-2,2.000000-18.000000-2,-6.000000-28.000000-4,-6.000000-28.000000-4,-6.000000-27.000000-3,-16.000000-8.000000-5,-25.000000 17.000000-5,-25.000000 15.000000-5,-25.000000 16.000000-5,-11.000000 9.000000-5,3.000000 3.000000-6,3.000000 3.000000-7,4.000000 4.000000-6</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00"/>
    </inkml:context>
    <inkml:brush xml:id="br0">
      <inkml:brushProperty name="width" value="0.0277046672999859" units="cm"/>
      <inkml:brushProperty name="height" value="0.0277046672999859" units="cm"/>
      <inkml:brushProperty name="color" value="#F2395B"/>
      <inkml:brushProperty name="ignorePressure" value="0"/>
    </inkml:brush>
  </inkml:definitions>
  <inkml:trace contextRef="#ctx0" brushRef="#br0">95700.000000 47750.000000 529,'-2.000000'29.000000'1,"-3.000000"10.000000"2 ,-3.000000 10.000000 3,-2.000000 9.000000 1,-1.000000 1.000000 4,3.000000-6.000000 2,3.000000-6.000000 4,4.000000-6.000000 2,8.000000-6.000000 2,17.000000-2.000000 0,15.000000-3.000000-1,16.000000-3.000000-1,18.000000-2.000000 0,22.000000 0.000000 0,22.000000 0.000000 0,23.000000 0.000000-1,22.000000 0.000000 0,26.000000 0.000000-2,24.000000 0.000000-1,26.000000 0.000000-1,16.000000-5.000000-1,10.000000-9.000000 0,10.000000-10.000000 1,9.000000-8.000000-1,12.000000-15.000000 0,16.000000-19.000000 0,15.000000-18.000000 1,17.000000-19.000000-1,7.000000-16.000000 0,0.000000-12.000000-2,0.000000-13.000000-3,0.000000-12.000000-1,-4.000000-4.000000-1,-5.000000 7.000000-1,-7.000000 6.000000 1,-5.000000 7.000000-1,-8.000000 5.000000-1,-5.000000 7.000000-2,-7.000000 6.000000-1,-5.000000 7.000000-1,-9.000000 8.000000-1,-9.000000 14.000000 0,-10.000000 11.000000 0,-8.000000 14.000000 0,-14.000000 7.000000 0,-15.000000 3.000000 1,-15.000000 3.000000-1,-16.000000 4.000000 1,-13.000000 2.000000 0,-9.000000 4.000000 0,-10.000000 3.000000 1,-8.000000 3.000000 1,-12.000000 1.000000-1,-12.000000 1.000000-1,-13.000000-1.000000-3,-12.000000 1.000000-1,-15.000000-1.000000-2,-15.000000 1.000000-1,-15.000000-1.000000 0,-16.000000 1.000000-2,-18.000000 1.000000-8,-18.000000 3.000000-13,-19.000000 3.000000-14,-18.000000 4.000000-14,-12.000000-3.000000-2,-3.000000-5.000000 7,-3.000000-7.000000 9,-2.000000-5.000000 8,-1.000000-3.000000 4,3.000000 4.000000 0,3.000000 3.000000 1,4.000000 3.000000 0</inkml:trace>
</inkml:ink>
</file>

<file path=ppt/ink/ink3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45"/>
    </inkml:context>
    <inkml:brush xml:id="br0">
      <inkml:brushProperty name="width" value="0.019740404561162" units="cm"/>
      <inkml:brushProperty name="height" value="0.019740404561162" units="cm"/>
      <inkml:brushProperty name="color" value="#F2395B"/>
      <inkml:brushProperty name="ignorePressure" value="0"/>
    </inkml:brush>
  </inkml:definitions>
  <inkml:trace contextRef="#ctx0" brushRef="#br0">55450.000000 14400.000000 742,'-50.000000'25.000000'0,"0.000000"0.000000"0 ,0.000000 0.000000 0,0.000000 0.000000 0,7.000000 0.000000 3,17.000000 0.000000 6,15.000000 0.000000 4,16.000000 0.000000 7,18.000000-2.000000 2,22.000000-3.000000 1,22.000000-3.000000 2,23.000000-2.000000-1,20.000000-9.000000 1,23.000000-12.000000-4,22.000000-13.000000-2,22.000000-12.000000-2,12.000000-12.000000-3,3.000000-8.000000-4,3.000000-10.000000-2,4.000000-9.000000-3,-18.000000 1.000000-14,-37.000000 13.000000-22,-38.000000 12.000000-23,-37.000000 13.000000-24</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02"/>
    </inkml:context>
    <inkml:brush xml:id="br0">
      <inkml:brushProperty name="width" value="0.0162309370934963" units="cm"/>
      <inkml:brushProperty name="height" value="0.0162309370934963" units="cm"/>
      <inkml:brushProperty name="color" value="#F2395B"/>
      <inkml:brushProperty name="ignorePressure" value="0"/>
    </inkml:brush>
  </inkml:definitions>
  <inkml:trace contextRef="#ctx0" brushRef="#br0">91450.000000 40450.000000 903,'0.000000'25.000000'0,"0.000000"0.000000"-2 ,0.000000 0.000000-1,0.000000 0.000000 0,3.000000-2.000000-2,6.000000-3.000000 1,7.000000-3.000000-2,6.000000-2.000000 0,10.000000-5.000000 4,17.000000-2.000000 6,15.000000-3.000000 8,16.000000-3.000000 7,7.000000-2.000000 2,1.000000 0.000000-1,-1.000000 0.000000-2,1.000000 0.000000-1,-6.000000-4.000000-5,-8.000000-5.000000-7,-10.000000-7.000000-9,-9.000000-5.000000-7,-7.000000-4.000000-6,-3.000000 0.000000-4,-3.000000 0.000000-5,-2.000000 0.000000-3,-8.000000 0.000000-1,-8.000000 0.000000 2,-10.000000 0.000000 3,-9.000000 0.000000 3,-5.000000 0.000000 2,0.000000 0.000000 3,0.000000 0.000000 1,0.000000 0.000000 3</inkml:trace>
</inkml:ink>
</file>

<file path=ppt/ink/ink35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02"/>
    </inkml:context>
    <inkml:brush xml:id="br0">
      <inkml:brushProperty name="width" value="0.0188795160502195" units="cm"/>
      <inkml:brushProperty name="height" value="0.0188795160502195" units="cm"/>
      <inkml:brushProperty name="color" value="#F2395B"/>
      <inkml:brushProperty name="ignorePressure" value="0"/>
    </inkml:brush>
  </inkml:definitions>
  <inkml:trace contextRef="#ctx0" brushRef="#br0">92350.000000 39400.000000 776,'0.000000'31.000000'0,"0.000000"13.000000"0 ,0.000000 12.000000 0,0.000000 13.000000 0,-2.000000 7.000000 3,-3.000000 4.000000 5,-3.000000 3.000000 5,-2.000000 3.000000 6,-3.000000 4.000000 3,1.000000 7.000000 1,-1.000000 6.000000 1,1.000000 7.000000 1,-3.000000 11.000000-2,-2.000000 20.000000-3,-3.000000 18.000000-3,-3.000000 20.000000-5,-4.000000 19.000000-3,-3.000000 22.000000-4,-3.000000 22.000000-4,-2.000000 23.000000-5,-1.000000 0.000000 0,3.000000-18.000000 2,3.000000-19.000000 2,4.000000-18.000000 2,2.000000-23.000000-5,4.000000-24.000000-13,3.000000-26.000000-11,3.000000-24.000000-13,3.000000-24.000000-5,3.000000-22.000000 3,3.000000-22.000000 2,4.000000-21.000000 2,2.000000-14.000000 4,4.000000-2.000000 5,3.000000-3.000000 5,3.000000-3.000000 5</inkml:trace>
</inkml:ink>
</file>

<file path=ppt/ink/ink352.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03"/>
    </inkml:context>
    <inkml:brush xml:id="br0">
      <inkml:brushProperty name="width" value="0.0197821818292141" units="cm"/>
      <inkml:brushProperty name="height" value="0.0197821818292141" units="cm"/>
      <inkml:brushProperty name="color" value="#F2395B"/>
      <inkml:brushProperty name="ignorePressure" value="0"/>
    </inkml:brush>
  </inkml:definitions>
  <inkml:trace contextRef="#ctx0" brushRef="#br0">92400.000000 42950.000000 741,'21.000000'25.000000'-1,"-5.000000"0.000000"0 ,-7.000000 0.000000-2,-5.000000 0.000000-1,-4.000000 1.000000 0,0.000000 4.000000-1,0.000000 3.000000 1,0.000000 3.000000-1,-4.000000 9.000000 0,-5.000000 16.000000 1,-7.000000 15.000000 0,-5.000000 17.000000 2,-3.000000 3.000000 1,4.000000-5.000000 5,3.000000-7.000000 3,3.000000-5.000000 4,3.000000-9.000000 1,3.000000-9.000000-4,3.000000-10.000000-4,4.000000-8.000000-4,2.000000-15.000000-3,4.000000-19.000000-3,3.000000-18.000000-5,3.000000-19.000000-3,4.000000-24.000000-1,7.000000-28.000000 1,6.000000-28.000000 0,7.000000-27.000000 1,2.000000-23.000000 1,1.000000-16.000000 2,-1.000000-15.000000 1,1.000000-15.000000 2,-1.000000-1.000000 1,1.000000 16.000000 3,-1.000000 15.000000 2,1.000000 17.000000 3,1.000000 17.000000 2,3.000000 23.000000 5,3.000000 22.000000 4,4.000000 22.000000 3,-3.000000 16.000000 2,-5.000000 14.000000-1,-7.000000 11.000000-1,-5.000000 14.000000-2,-4.000000 10.000000 2,0.000000 9.000000 4,0.000000 10.000000 3,0.000000 10.000000 3,-2.000000 13.000000 2,-3.000000 19.000000-2,-3.000000 19.000000-1,-2.000000 19.000000-2,-3.000000 19.000000-2,1.000000 23.000000-4,-1.000000 22.000000-4,1.000000 22.000000-3,-3.000000 10.000000-3,-2.000000 1.000000-1,-3.000000-1.000000-2,-3.000000 1.000000 0,-2.000000-6.000000-1,0.000000-8.000000 0,0.000000-10.000000 1,0.000000-9.000000 0,1.000000-10.000000-3,4.000000-9.000000-4,3.000000-10.000000-4,3.000000-8.000000-6,1.000000-15.000000-3,1.000000-19.000000-3,-1.000000-18.000000-1,1.000000-19.000000-3,-6.000000-24.000000-3,-8.000000-28.000000-1,-10.000000-28.000000-3,-9.000000-27.000000-3,-10.000000-22.000000 2,-9.000000-11.000000 4,-10.000000-14.000000 6,-8.000000-11.000000 4,-4.000000-7.000000 4,3.000000 0.000000 2,3.000000 0.000000 4,4.000000 0.000000 3,5.000000 6.000000 3,10.000000 13.000000 2,10.000000 12.000000 3,9.000000 13.000000 2,6.000000 12.000000 1,3.000000 13.000000 0,3.000000 12.000000-1,4.000000 13.000000-1,2.000000 13.000000-1,4.000000 17.000000-1,3.000000 15.000000-1,3.000000 16.000000 0,1.000000 5.000000-1,1.000000-2.000000-2,-1.000000-3.000000-1,1.000000-3.000000-1,-3.000000-2.000000 0,-2.000000 0.000000-1,-3.000000 0.000000 0,-3.000000 0.000000 1,-4.000000-4.000000 0,-3.000000-5.000000 0,-3.000000-7.000000 2,-2.000000-5.000000 0,-1.000000-3.000000 0,3.000000 4.000000 1,3.000000 3.000000 1,4.000000 3.000000 0,2.000000 1.000000 0,4.000000 1.000000 0,3.000000-1.000000 0,3.000000 1.000000 0,3.000000-3.000000 0,3.000000-2.000000-1,3.000000-3.000000-2,4.000000-3.000000-1,-3.000000-4.000000-2,-5.000000-3.000000-4,-7.000000-3.000000-3,-5.000000-2.000000-3,-4.000000-3.000000-1,0.000000 1.000000 3,0.000000-1.000000 3,0.000000 1.000000 1</inkml:trace>
</inkml:ink>
</file>

<file path=ppt/ink/ink35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03"/>
    </inkml:context>
    <inkml:brush xml:id="br0">
      <inkml:brushProperty name="width" value="0.0160079766064882" units="cm"/>
      <inkml:brushProperty name="height" value="0.0160079766064882" units="cm"/>
      <inkml:brushProperty name="color" value="#F2395B"/>
      <inkml:brushProperty name="ignorePressure" value="0"/>
    </inkml:brush>
  </inkml:definitions>
  <inkml:trace contextRef="#ctx0" brushRef="#br0">93150.000000 42000.000000 916,'0.000000'25.000000'0,"0.000000"0.000000"1 ,0.000000 0.000000 1,0.000000 0.000000 1,1.000000-4.000000 0,4.000000-5.000000 2,3.000000-7.000000 1,3.000000-5.000000 1,6.000000-9.000000 1,9.000000-9.000000 2,10.000000-10.000000 2,10.000000-8.000000 1,2.000000-6.000000-2,-3.000000 1.000000-8,-3.000000-1.000000-8,-2.000000 1.000000-7,-5.000000 2.000000-3,-2.000000 7.000000 1,-3.000000 6.000000 2,-3.000000 7.000000 1,-6.000000 5.000000-3,-5.000000 7.000000-4,-7.000000 6.000000-6,-5.000000 7.000000-5,-6.000000 10.000000-1,-3.000000 16.000000 4,-3.000000 15.000000 3,-2.000000 17.000000 3,-5.000000 8.000000 4,-2.000000 4.000000 4,-3.000000 3.000000 3,-3.000000 3.000000 3,-2.000000-2.000000 4,0.000000-6.000000 1,0.000000-6.000000 3,0.000000-6.000000 1,1.000000-9.000000 4,4.000000-8.000000 4,3.000000-10.000000 6,3.000000-9.000000 4,3.000000-7.000000 3,3.000000-3.000000-3,3.000000-3.000000 0,4.000000-2.000000-2,5.000000-5.000000-3,10.000000-2.000000-5,10.000000-3.000000-4,9.000000-3.000000-5,4.000000-12.000000-5,1.000000-18.000000-6,-1.000000-19.000000-7,1.000000-18.000000-5,-4.000000-6.000000-2,-6.000000 10.000000 1,-6.000000 10.000000 1,-6.000000 9.000000 2</inkml:trace>
</inkml:ink>
</file>

<file path=ppt/ink/ink354.xml><?xml version="1.0" encoding="utf-8"?>
<inkml:ink xmlns:inkml="http://www.w3.org/2003/InkML">
  <annotation type="ScanImages2ExtractSignatures">1</annotation>
  <annotation type="ScanImagesWidth">2883618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03"/>
    </inkml:context>
    <inkml:brush xml:id="br0">
      <inkml:brushProperty name="width" value="0.0180689003318548" units="cm"/>
      <inkml:brushProperty name="height" value="0.0180689003318548" units="cm"/>
      <inkml:brushProperty name="color" value="#F2395B"/>
      <inkml:brushProperty name="ignorePressure" value="0"/>
    </inkml:brush>
  </inkml:definitions>
  <inkml:trace contextRef="#ctx0" brushRef="#br0">93950.000000 41150.000000 811,'-21.000000'21.000000'7,"10.000000"-5.000000"1 ,10.000000-7.000000 0,9.000000-5.000000 1,12.000000-8.000000 0,16.000000-5.000000 0,15.000000-7.000000 0,17.000000-5.000000-1,5.000000-4.000000 1,-3.000000 0.000000-2,-3.000000 0.000000-1,-2.000000 0.000000 0,-6.000000 1.000000-1,-6.000000 4.000000-2,-6.000000 3.000000-1,-6.000000 3.000000-1,-6.000000 4.000000-1,-2.000000 7.000000 1,-3.000000 6.000000 0,-3.000000 7.000000 0,-2.000000 10.000000 0,0.000000 16.000000-1,0.000000 15.000000 0,0.000000 17.000000-2,-2.000000 16.000000 1,-3.000000 19.000000 2,-3.000000 19.000000 0,-2.000000 19.000000 2,-3.000000 16.000000 1,1.000000 17.000000 2,-1.000000 15.000000 1,1.000000 16.000000 1,-3.000000 5.000000 2,-2.000000-2.000000-1,-3.000000-3.000000 0,-3.000000-3.000000-1,-4.000000-6.000000 0,-3.000000-5.000000-3,-3.000000-7.000000-3,-2.000000-5.000000-1,-3.000000-4.000000-5,1.000000 0.000000-3,-1.000000 0.000000-3,1.000000 0.000000-5,-1.000000-15.000000-3,1.000000-27.000000 0,-1.000000-28.000000-2,1.000000-28.000000-2,-1.000000-29.000000 0,1.000000-28.000000 0,-1.000000-28.000000-1,1.000000-27.000000 0,-4.000000-33.000000 0,-6.000000-33.000000 0,-6.000000-35.000000 0,-6.000000-34.000000 0,-1.000000-4.000000 2,7.000000 29.000000 4,6.000000 28.000000 3,7.000000 28.000000 3,2.000000 15.000000 3,1.000000 4.000000 2,-1.000000 3.000000 1,1.000000 3.000000 3</inkml:trace>
</inkml:ink>
</file>

<file path=ppt/ink/ink35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04"/>
    </inkml:context>
    <inkml:brush xml:id="br0">
      <inkml:brushProperty name="width" value="0.0204376522451639" units="cm"/>
      <inkml:brushProperty name="height" value="0.0204376522451639" units="cm"/>
      <inkml:brushProperty name="color" value="#F2395B"/>
      <inkml:brushProperty name="ignorePressure" value="0"/>
    </inkml:brush>
  </inkml:definitions>
  <inkml:trace contextRef="#ctx0" brushRef="#br0">94750.000000 40050.000000 717,'21.000000'-47.000000'-2,"-5.000000"6.000000"-3 ,-7.000000 7.000000-3,-5.000000 6.000000-4,-4.000000 3.000000 1,0.000000 0.000000 6,0.000000 0.000000 6,0.000000 0.000000 6,-2.000000 4.000000 6,-3.000000 10.000000 4,-3.000000 10.000000 6,-2.000000 9.000000 5,-5.000000 21.000000 1,-2.000000 35.000000-2,-3.000000 35.000000-3,-3.000000 34.000000-2,-6.000000 26.000000-2,-5.000000 19.000000-1,-7.000000 19.000000 0,-5.000000 19.000000 0,-8.000000 27.000000-2,-5.000000 39.000000-3,-7.000000 36.000000-2,-5.000000 39.000000-3,-8.000000 11.000000-3,-5.000000-11.000000-7,-7.000000-14.000000-4,-5.000000-11.000000-6,-6.000000-6.000000-3,-3.000000 4.000000-1,-3.000000 3.000000 1,-2.000000 3.000000-1,2.000000-19.000000-3,9.000000-41.000000-9,10.000000-40.000000-6,10.000000-40.000000-8,10.000000-39.000000-3,13.000000-33.000000 3,12.000000-35.000000 3,13.000000-34.000000 2</inkml:trace>
</inkml:ink>
</file>

<file path=ppt/ink/ink35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12"/>
    </inkml:context>
    <inkml:brush xml:id="br0">
      <inkml:brushProperty name="width" value="0.0220710150897503" units="cm"/>
      <inkml:brushProperty name="height" value="0.0220710150897503" units="cm"/>
      <inkml:brushProperty name="color" value="#F2395B"/>
      <inkml:brushProperty name="ignorePressure" value="0"/>
    </inkml:brush>
  </inkml:definitions>
  <inkml:trace contextRef="#ctx0" brushRef="#br0">69000.000000 54000.000000 664,'0.000000'25.000000'0,"0.000000"0.000000"1 ,0.000000 0.000000 0,0.000000 0.000000 1,7.000000-4.000000 0,17.000000-5.000000 1,15.000000-7.000000 0,16.000000-5.000000 1,15.000000-6.000000 3,16.000000-3.000000 5,15.000000-3.000000 5,17.000000-2.000000 6,13.000000-6.000000 4,13.000000-6.000000 2,12.000000-6.000000 2,13.000000-6.000000 3,2.000000-10.000000-2,-5.000000-12.000000-5,-7.000000-13.000000-5,-5.000000-12.000000-5,-1.000000-7.000000-5,6.000000 1.000000-2,7.000000-1.000000-3,6.000000 1.000000-3,-4.000000 2.000000-2,-11.000000 7.000000 1,-14.000000 6.000000-1,-11.000000 7.000000-1,-17.000000 8.000000-2,-18.000000 14.000000-9,-19.000000 11.000000-6,-18.000000 14.000000-7,-17.000000 11.000000-6,-11.000000 14.000000-3,-14.000000 11.000000-4,-11.000000 14.000000-2,-14.000000 11.000000-3,-11.000000 14.000000 0,-14.000000 11.000000-1,-11.000000 14.000000 1,-4.000000-1.000000 2,6.000000-12.000000 8,7.000000-13.000000 8,6.000000-12.000000 7</inkml:trace>
</inkml:ink>
</file>

<file path=ppt/ink/ink35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12"/>
    </inkml:context>
    <inkml:brush xml:id="br0">
      <inkml:brushProperty name="width" value="0.0254955608397722" units="cm"/>
      <inkml:brushProperty name="height" value="0.0254955608397722" units="cm"/>
      <inkml:brushProperty name="color" value="#F2395B"/>
      <inkml:brushProperty name="ignorePressure" value="0"/>
    </inkml:brush>
  </inkml:definitions>
  <inkml:trace contextRef="#ctx0" brushRef="#br0">68750.000000 55850.000000 575,'-50.000000'104.000000'2,"0.000000"10.000000"6 ,0.000000 10.000000 4,0.000000 9.000000 6,7.000000-10.000000 3,17.000000-28.000000 0,15.000000-28.000000 0,16.000000-27.000000 2,24.000000-19.000000 1,35.000000-5.000000 0,35.000000-7.000000 2,34.000000-5.000000 2,21.000000-15.000000-1,10.000000-22.000000 0,10.000000-22.000000-1,9.000000-21.000000-1,6.000000-15.000000-2,3.000000-6.000000-3,3.000000-6.000000-4,4.000000-6.000000-3,-4.000000-1.000000-3,-9.000000 7.000000-3,-10.000000 6.000000-4,-8.000000 7.000000-4,-12.000000 5.000000-1,-12.000000 7.000000 2,-13.000000 6.000000 0,-12.000000 7.000000 2,-13.000000 7.000000-3,-12.000000 9.000000-10,-13.000000 10.000000-8,-12.000000 10.000000-9,-18.000000 5.000000-12,-21.000000 4.000000-13,-22.000000 3.000000-14,-22.000000 3.000000-14</inkml:trace>
</inkml:ink>
</file>

<file path=ppt/ink/ink358.xml><?xml version="1.0" encoding="utf-8"?>
<inkml:ink xmlns:inkml="http://www.w3.org/2003/InkML">
  <annotation type="ScanImages2ExtractSignatures">1</annotation>
  <annotation type="ScanImagesWidth">-2100550320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12"/>
    </inkml:context>
    <inkml:brush xml:id="br0">
      <inkml:brushProperty name="width" value="0.0324879363179207" units="cm"/>
      <inkml:brushProperty name="height" value="0.0324879363179207" units="cm"/>
      <inkml:brushProperty name="color" value="#F2395B"/>
      <inkml:brushProperty name="ignorePressure" value="0"/>
    </inkml:brush>
  </inkml:definitions>
  <inkml:trace contextRef="#ctx0" brushRef="#br0">71050.000000 53800.000000 451,'-5.000000'39.000000'2,"-9.000000"28.000000"4 ,-10.000000 28.000000 5,-8.000000 29.000000 4,-8.000000 15.000000 4,-2.000000 3.000000 3,-3.000000 3.000000 4,-3.000000 4.000000 3,-4.000000 11.000000 1,-3.000000 23.000000-1,-3.000000 22.000000-3,-2.000000 22.000000-1,-6.000000 7.000000-3,-6.000000-6.000000-4,-6.000000-6.000000-4,-6.000000-6.000000-4,-4.000000-12.000000-3,1.000000-15.000000-1,-1.000000-15.000000-3,1.000000-16.000000-1,4.000000-18.000000-4,9.000000-18.000000-5,10.000000-19.000000-5,10.000000-18.000000-6,7.000000-18.000000-5,6.000000-16.000000-7,7.000000-15.000000-7,6.000000-15.000000-6,12.000000-23.000000-2,19.000000-28.000000 5,19.000000-28.000000 3,19.000000-27.000000 5,16.000000-23.000000 4,17.000000-16.000000 5,15.000000-15.000000 6,16.000000-15.000000 6,9.000000-4.000000 3,3.000000 9.000000 2,3.000000 10.000000 1,4.000000 10.000000 3,-4.000000 16.000000 1,-9.000000 26.000000 2,-10.000000 24.000000 2,-8.000000 26.000000 2,-11.000000 26.000000 4,-8.000000 28.000000 6,-10.000000 28.000000 7,-9.000000 29.000000 5,-5.000000 21.000000 3,0.000000 16.000000-2,0.000000 15.000000-3,0.000000 17.000000-2,4.000000 10.000000 1,10.000000 6.000000 4,10.000000 7.000000 4,9.000000 6.000000 3,4.000000-4.000000 2,1.000000-11.000000-2,-1.000000-14.000000-3,1.000000-11.000000-2,2.000000-15.000000-3,7.000000-16.000000-2,6.000000-15.000000-3,7.000000-15.000000-2,0.000000-17.000000-3,-2.000000-15.000000-1,-3.000000-15.000000-1,-3.000000-16.000000-2,-6.000000-13.000000-2,-5.000000-9.000000 0,-7.000000-10.000000-2,-5.000000-8.000000-1,-8.000000-9.000000-1,-5.000000-6.000000-2,-7.000000-6.000000-1,-5.000000-6.000000-2,-9.000000-6.000000-2,-9.000000-2.000000 0,-10.000000-3.000000-1,-8.000000-3.000000-1,-11.000000-7.000000-1,-8.000000-9.000000 1,-10.000000-10.000000 0,-9.000000-8.000000 0,-12.000000-12.000000-3,-11.000000-12.000000-7,-14.000000-13.000000-7,-11.000000-12.000000-7,-6.000000-9.000000-6,4.000000-2.000000-4,3.000000-3.000000-4,3.000000-3.000000-5,4.000000 7.000000-2,7.000000 19.000000 2,6.000000 19.000000 1,7.000000 19.000000 1,5.000000 15.000000 2,7.000000 13.000000 2,6.000000 12.000000 2,7.000000 13.000000 3</inkml:trace>
</inkml:ink>
</file>

<file path=ppt/ink/ink35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13"/>
    </inkml:context>
    <inkml:brush xml:id="br0">
      <inkml:brushProperty name="width" value="0.0235151946544647" units="cm"/>
      <inkml:brushProperty name="height" value="0.0235151946544647" units="cm"/>
      <inkml:brushProperty name="color" value="#F2395B"/>
      <inkml:brushProperty name="ignorePressure" value="0"/>
    </inkml:brush>
  </inkml:definitions>
  <inkml:trace contextRef="#ctx0" brushRef="#br0">73150.000000 54300.000000 623,'-27.000000'25.000000'4,"-3.000000"0.000000"8 ,-3.000000 0.000000 7,-2.000000 0.000000 8,6.000000-4.000000 3,20.000000-5.000000-2,18.000000-7.000000-1,20.000000-5.000000-3,11.000000-4.000000-2,7.000000 0.000000-5,6.000000 0.000000-6,7.000000 0.000000-4,0.000000 0.000000-2,-2.000000 0.000000-3,-3.000000 0.000000 0,-3.000000 0.000000-1,-6.000000 3.000000-3,-5.000000 6.000000-2,-7.000000 7.000000-3,-5.000000 6.000000-2,-9.000000 13.000000-2,-9.000000 23.000000-1,-10.000000 22.000000 0,-8.000000 22.000000-1,-8.000000 16.000000 1,-2.000000 14.000000 2,-3.000000 11.000000 1,-3.000000 14.000000 3,-1.000000 2.000000 2,4.000000-6.000000 5,3.000000-6.000000 5,3.000000-6.000000 5,3.000000-12.000000 1,3.000000-15.000000-1,3.000000-15.000000-1,4.000000-16.000000-3,5.000000-15.000000 3,10.000000-11.000000 5,10.000000-14.000000 6,9.000000-11.000000 5,7.000000-11.000000 1,7.000000-5.000000-1,6.000000-7.000000-4,7.000000-5.000000-1,2.000000-11.000000-5,1.000000-11.000000-8,-1.000000-14.000000-9,1.000000-11.000000-6,-3.000000-14.000000-9,-2.000000-11.000000-9,-3.000000-14.000000-8,-3.000000-11.000000-9,-2.000000-17.000000-4,0.000000-18.000000 2,0.000000-19.000000-1,0.000000-18.000000 2,-5.000000 5.000000 2,-9.000000 32.000000 4,-10.000000 31.000000 3,-8.000000 32.000000 4</inkml:trace>
</inkml:ink>
</file>

<file path=ppt/ink/ink3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45"/>
    </inkml:context>
    <inkml:brush xml:id="br0">
      <inkml:brushProperty name="width" value="0.0187666397541761" units="cm"/>
      <inkml:brushProperty name="height" value="0.0187666397541761" units="cm"/>
      <inkml:brushProperty name="color" value="#F2395B"/>
      <inkml:brushProperty name="ignorePressure" value="0"/>
    </inkml:brush>
  </inkml:definitions>
  <inkml:trace contextRef="#ctx0" brushRef="#br0">60800.000000 10150.000000 781,'0.000000'-32.000000'-2,"0.000000"-11.000000"-2 ,0.000000-14.000000-4,0.000000-11.000000-3,1.000000-4.000000 0,4.000000 6.000000 1,3.000000 7.000000 3,3.000000 6.000000 1,-1.000000 7.000000 5,-2.000000 10.000000 7,-3.000000 10.000000 6,-3.000000 9.000000 6,1.000000 15.000000 4,6.000000 22.000000 0,7.000000 22.000000-1,6.000000 23.000000 0,1.000000 35.000000-1,-3.000000 50.000000-1,-3.000000 50.000000 0,-2.000000 50.000000-2,-5.000000 14.000000-1,-2.000000-22.000000-1,-3.000000-22.000000-2,-3.000000-21.000000-1,-4.000000-3.000000-2,-3.000000 20.000000-3,-3.000000 18.000000-2,-2.000000 20.000000-2,-9.000000 27.000000-3,-12.000000 38.000000 0,-13.000000 37.000000-2,-12.000000 38.000000-2,-9.000000 18.000000 0,-2.000000 1.000000 1,-3.000000-1.000000 0,-3.000000 1.000000 1,4.000000-28.000000-4,13.000000-52.000000-8,12.000000-53.000000-9,13.000000-53.000000-8,9.000000-46.000000-3,6.000000-37.000000 4,7.000000-38.000000 4,6.000000-37.000000 3,6.000000-26.000000 0,6.000000-11.000000-2,7.000000-14.000000-3,6.000000-11.000000-2</inkml:trace>
</inkml:ink>
</file>

<file path=ppt/ink/ink36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13"/>
    </inkml:context>
    <inkml:brush xml:id="br0">
      <inkml:brushProperty name="width" value="0.0291180163621902" units="cm"/>
      <inkml:brushProperty name="height" value="0.0291180163621902" units="cm"/>
      <inkml:brushProperty name="color" value="#F2395B"/>
      <inkml:brushProperty name="ignorePressure" value="0"/>
    </inkml:brush>
  </inkml:definitions>
  <inkml:trace contextRef="#ctx0" brushRef="#br0">74400.000000 54000.000000 503,'0.000000'-24.000000'1,"0.000000"4.000000"0 ,0.000000 3.000000 1,0.000000 3.000000 0,1.000000-1.000000 3,4.000000-2.000000 2,3.000000-3.000000 3,3.000000-3.000000 3,9.000000-1.000000 3,16.000000 4.000000 1,15.000000 3.000000 3,17.000000 3.000000 1,8.000000 3.000000 2,4.000000 3.000000-1,3.000000 3.000000 0,3.000000 4.000000 0,-1.000000 4.000000-1,-2.000000 6.000000-1,-3.000000 7.000000-3,-3.000000 6.000000-1,-2.000000 9.000000-1,0.000000 13.000000 0,0.000000 12.000000 2,0.000000 13.000000 0,-4.000000 9.000000 0,-5.000000 6.000000 1,-7.000000 7.000000 0,-5.000000 6.000000 1,-8.000000 12.000000-1,-5.000000 19.000000-2,-7.000000 19.000000-3,-5.000000 19.000000-3,-8.000000 26.000000-2,-5.000000 34.000000-1,-7.000000 35.000000-2,-5.000000 35.000000-2,-4.000000 8.000000-1,0.000000-15.000000-2,0.000000-15.000000-1,0.000000-16.000000-1,-2.000000-15.000000-3,-3.000000-11.000000-3,-3.000000-14.000000-3,-2.000000-11.000000-2,-5.000000-25.000000-4,-2.000000-33.000000-4,-3.000000-35.000000-3,-3.000000-34.000000-4,-7.000000-38.000000-2,-9.000000-41.000000 1,-10.000000-40.000000 1,-8.000000-40.000000 0,-8.000000-36.000000-2,-2.000000-27.000000-2,-3.000000-28.000000-4,-3.000000-28.000000-2,5.000000 1.000000-2,17.000000 31.000000 4,15.000000 32.000000 1,16.000000 31.000000 3</inkml:trace>
</inkml:ink>
</file>

<file path=ppt/ink/ink36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13"/>
    </inkml:context>
    <inkml:brush xml:id="br0">
      <inkml:brushProperty name="width" value="0.0265082512050867" units="cm"/>
      <inkml:brushProperty name="height" value="0.0265082512050867" units="cm"/>
      <inkml:brushProperty name="color" value="#F2395B"/>
      <inkml:brushProperty name="ignorePressure" value="0"/>
    </inkml:brush>
  </inkml:definitions>
  <inkml:trace contextRef="#ctx0" brushRef="#br0">75500.000000 51600.000000 553,'-4.000000'-47.000000'2,"-5.000000"6.000000"6 ,-7.000000 7.000000 5,-5.000000 6.000000 5,-8.000000 10.000000 4,-5.000000 17.000000 4,-7.000000 15.000000 4,-5.000000 16.000000 3,-8.000000 26.000000 1,-5.000000 38.000000-1,-7.000000 37.000000-2,-5.000000 38.000000-2,-6.000000 40.000000-3,-3.000000 44.000000-2,-3.000000 44.000000-2,-2.000000 44.000000-3,0.000000 21.000000-2,7.000000 1.000000-1,6.000000-1.000000-3,7.000000 1.000000-1,2.000000 1.000000-3,1.000000 3.000000-2,-1.000000 3.000000-5,1.000000 4.000000-2,-1.000000-15.000000-4,1.000000-31.000000-6,-1.000000-31.000000-4,1.000000-31.000000-6,2.000000-32.000000-3,7.000000-31.000000-3,6.000000-31.000000-2,7.000000-31.000000-3,7.000000-35.000000-3,9.000000-37.000000-6,10.000000-38.000000-4,10.000000-37.000000-6,5.000000-23.000000 0,4.000000-5.000000 6,3.000000-7.000000 6,3.000000-5.000000 5</inkml:trace>
</inkml:ink>
</file>

<file path=ppt/ink/ink362.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15"/>
    </inkml:context>
    <inkml:brush xml:id="br0">
      <inkml:brushProperty name="width" value="0.03550174087286" units="cm"/>
      <inkml:brushProperty name="height" value="0.03550174087286" units="cm"/>
      <inkml:brushProperty name="color" value="#F2395B"/>
      <inkml:brushProperty name="ignorePressure" value="0"/>
    </inkml:brush>
  </inkml:definitions>
  <inkml:trace contextRef="#ctx0" brushRef="#br0">81950.000000 53600.000000 413,'-96.000000'-188.000000'-4,"10.000000"26.000000"5 ,10.000000 24.000000 6,9.000000 26.000000 5,2.000000 13.000000 3,-2.000000 4.000000 2,-3.000000 3.000000 2,-3.000000 3.000000 1,-1.000000 7.000000 0,4.000000 14.000000-2,3.000000 11.000000-3,3.000000 14.000000-2,-1.000000 11.000000-2,-2.000000 14.000000 0,-3.000000 11.000000 0,-3.000000 14.000000-1,-2.000000 19.000000 0,0.000000 29.000000-3,0.000000 28.000000 0,0.000000 28.000000-3,-4.000000 24.000000-1,-5.000000 23.000000-2,-7.000000 22.000000-2,-5.000000 22.000000-2,2.000000 8.000000-1,13.000000-2.000000 2,12.000000-3.000000 0,13.000000-3.000000 1,12.000000 8.000000 1,13.000000 23.000000 1,12.000000 22.000000 0,13.000000 22.000000 1,15.000000 13.000000 0,19.000000 7.000000 0,19.000000 6.000000 0,19.000000 7.000000 0,16.000000-17.000000 2,17.000000-36.000000 2,15.000000-39.000000 4,16.000000-36.000000 2,15.000000-36.000000 2,16.000000-30.000000 0,15.000000-32.000000-1,17.000000-30.000000 1,7.000000-33.000000-1,0.000000-30.000000 0,0.000000-32.000000-2,0.000000-30.000000 0,-2.000000-33.000000-1,-3.000000-30.000000-1,-3.000000-32.000000-1,-2.000000-30.000000-1,-12.000000-34.000000-1,-19.000000-34.000000-2,-18.000000-35.000000-3,-19.000000-33.000000-1,-22.000000-15.000000-4,-25.000000 6.000000-2,-25.000000 7.000000-5,-25.000000 6.000000-2,-30.000000 3.000000-2,-34.000000 0.000000 2,-35.000000 0.000000 1,-33.000000 0.000000 1,-25.000000 20.000000 0,-11.000000 41.000000-1,-14.000000 40.000000-2,-11.000000 42.000000-2,-4.000000 36.000000-1,6.000000 35.000000 0,7.000000 35.000000 0,6.000000 34.000000 0,6.000000 34.000000 1,6.000000 34.000000 6,7.000000 35.000000 4,6.000000 35.000000 4,6.000000 33.000000 3,6.000000 35.000000 2,7.000000 35.000000 0,6.000000 34.000000 2,13.000000 18.000000 0,23.000000 4.000000 0,22.000000 3.000000 1,22.000000 3.000000 0,21.000000-5.000000 2,22.000000-12.000000 5,22.000000-13.000000 4,23.000000-12.000000 4,20.000000-2.000000 3,23.000000 9.000000 0,22.000000 10.000000 2,22.000000 10.000000 0,15.000000-4.000000 0,9.000000-16.000000-2,10.000000-15.000000-1,10.000000-15.000000-1,4.000000-14.000000-2,0.000000-8.000000-1,0.000000-10.000000 0,0.000000-9.000000-2,-5.000000-7.000000-2,-9.000000-3.000000-2,-10.000000-3.000000-2,-8.000000-2.000000-3,-15.000000-5.000000-3,-19.000000-2.000000-1,-18.000000-3.000000-3,-19.000000-3.000000-3,-16.000000-10.000000-2,-12.000000-16.000000-3,-13.000000-15.000000-4,-12.000000-15.000000-2,-19.000000-14.000000-6,-25.000000-8.000000-9,-25.000000-10.000000-9,-25.000000-9.000000-9,-18.000000-18.000000-4,-8.000000-24.000000-1,-10.000000-26.000000-2,-9.000000-24.000000 0,-5.000000-20.000000 2,0.000000-11.000000 6,0.000000-14.000000 5,0.000000-11.000000 5,9.000000 3.000000 6,19.000000 23.000000 3,19.000000 22.000000 4,19.000000 22.000000 4</inkml:trace>
</inkml:ink>
</file>

<file path=ppt/ink/ink36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16"/>
    </inkml:context>
    <inkml:brush xml:id="br0">
      <inkml:brushProperty name="width" value="0.0189036428928375" units="cm"/>
      <inkml:brushProperty name="height" value="0.0189036428928375" units="cm"/>
      <inkml:brushProperty name="color" value="#F2395B"/>
      <inkml:brushProperty name="ignorePressure" value="0"/>
    </inkml:brush>
  </inkml:definitions>
  <inkml:trace contextRef="#ctx0" brushRef="#br0">89300.000000 55800.000000 775,'9.000000'25.000000'2,"19.000000"0.000000"5 ,19.000000 0.000000 3,19.000000 0.000000 5,15.000000-5.000000 2,13.000000-9.000000 3,12.000000-10.000000 1,13.000000-8.000000 2,16.000000-6.000000 0,23.000000 1.000000-2,22.000000-1.000000-2,22.000000 1.000000-2,5.000000-1.000000-4,-8.000000 1.000000-3,-10.000000-1.000000-5,-9.000000 1.000000-3,-10.000000 1.000000-6,-9.000000 3.000000-3,-10.000000 3.000000-5,-8.000000 4.000000-4,-14.000000 1.000000-2,-15.000000 0.000000 1,-15.000000 0.000000 1,-16.000000 0.000000 1,-13.000000-5.000000-4,-9.000000-9.000000-5,-10.000000-10.000000-7,-8.000000-8.000000-7,-9.000000-4.000000 0,-6.000000 3.000000 4,-6.000000 3.000000 4,-6.000000 4.000000 5</inkml:trace>
</inkml:ink>
</file>

<file path=ppt/ink/ink36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16"/>
    </inkml:context>
    <inkml:brush xml:id="br0">
      <inkml:brushProperty name="width" value="0.0177160631865263" units="cm"/>
      <inkml:brushProperty name="height" value="0.0177160631865263" units="cm"/>
      <inkml:brushProperty name="color" value="#F2395B"/>
      <inkml:brushProperty name="ignorePressure" value="0"/>
    </inkml:brush>
  </inkml:definitions>
  <inkml:trace contextRef="#ctx0" brushRef="#br0">91550.000000 54600.000000 827,'28.000000'48.000000'0,"6.000000"-3.000000"-3 ,7.000000-3.000000-1,6.000000-2.000000-1,7.000000 0.000000-1,10.000000 7.000000 1,10.000000 6.000000 2,9.000000 7.000000 1,7.000000-1.000000 7,7.000000-6.000000 10,6.000000-6.000000 11,7.000000-6.000000 12,-3.000000-6.000000 1,-8.000000-2.000000-9,-10.000000-3.000000-8,-9.000000-3.000000-9,-9.000000-1.000000-6,-5.000000 4.000000-3,-7.000000 3.000000-3,-5.000000 3.000000-2,-11.000000 1.000000-2,-11.000000 1.000000 2,-14.000000-1.000000 2,-11.000000 1.000000 1,-12.000000 5.000000 0,-9.000000 14.000000-3,-10.000000 11.000000-2,-8.000000 14.000000-2,-14.000000 8.000000-3,-15.000000 7.000000-2,-15.000000 6.000000-2,-16.000000 7.000000-3,-7.000000 0.000000-2,4.000000-2.000000-3,3.000000-3.000000-2,3.000000-3.000000-3,6.000000-9.000000 0,9.000000-11.000000 0,10.000000-14.000000 2,10.000000-11.000000 0,10.000000-12.000000 2,13.000000-9.000000 2,12.000000-10.000000 2,13.000000-8.000000 1</inkml:trace>
</inkml:ink>
</file>

<file path=ppt/ink/ink36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16"/>
    </inkml:context>
    <inkml:brush xml:id="br0">
      <inkml:brushProperty name="width" value="0.0233442950993776" units="cm"/>
      <inkml:brushProperty name="height" value="0.0233442950993776" units="cm"/>
      <inkml:brushProperty name="color" value="#F2395B"/>
      <inkml:brushProperty name="ignorePressure" value="0"/>
    </inkml:brush>
  </inkml:definitions>
  <inkml:trace contextRef="#ctx0" brushRef="#br0">94000.000000 54200.000000 628,'26.000000'25.000000'2,"4.000000"0.000000"4 ,3.000000 0.000000 5,3.000000 0.000000 4,4.000000-4.000000 4,7.000000-5.000000 3,6.000000-7.000000 3,7.000000-5.000000 3,8.000000-4.000000 0,14.000000 0.000000-1,11.000000 0.000000-2,14.000000 0.000000-2,5.000000-2.000000-2,1.000000-3.000000-1,-1.000000-3.000000-1,1.000000-2.000000-2,-4.000000-3.000000-1,-6.000000 1.000000-2,-6.000000-1.000000-1,-6.000000 1.000000-3,-10.000000 1.000000-2,-12.000000 3.000000-6,-13.000000 3.000000-4,-12.000000 4.000000-5,-19.000000 11.000000-8,-25.000000 23.000000-12,-25.000000 22.000000-13,-25.000000 22.000000-11,-19.000000 16.000000-5,-12.000000 14.000000 2,-13.000000 11.000000 2,-12.000000 14.000000 1,1.000000-7.000000 6,16.000000-25.000000 8,15.000000-25.000000 10,17.000000-25.000000 9,8.000000-13.000000 5,4.000000 1.000000 4,3.000000-1.000000 2,3.000000 1.000000 3</inkml:trace>
</inkml:ink>
</file>

<file path=ppt/ink/ink36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17"/>
    </inkml:context>
    <inkml:brush xml:id="br0">
      <inkml:brushProperty name="width" value="0.0220277886837721" units="cm"/>
      <inkml:brushProperty name="height" value="0.0220277886837721" units="cm"/>
      <inkml:brushProperty name="color" value="#F2395B"/>
      <inkml:brushProperty name="ignorePressure" value="0"/>
    </inkml:brush>
  </inkml:definitions>
  <inkml:trace contextRef="#ctx0" brushRef="#br0">94700.000000 55600.000000 665,'-75.000000'79.000000'0,"0.000000"10.000000"-1 ,0.000000 10.000000 0,0.000000 9.000000-1,7.000000-5.000000 2,17.000000-19.000000 3,15.000000-18.000000 2,16.000000-19.000000 4,16.000000-15.000000 4,20.000000-8.000000 3,18.000000-10.000000 5,20.000000-9.000000 4,16.000000-12.000000 2,16.000000-11.000000 0,15.000000-14.000000 1,17.000000-11.000000-1,10.000000-11.000000 0,6.000000-5.000000-3,7.000000-7.000000-2,6.000000-5.000000-2,-4.000000-1.000000-3,-11.000000 6.000000-4,-14.000000 7.000000-4,-11.000000 6.000000-4,-14.000000 4.000000-4,-11.000000 4.000000-7,-14.000000 3.000000-5,-11.000000 3.000000-6,-14.000000-1.000000-7,-11.000000-2.000000-7,-14.000000-3.000000-7,-11.000000-3.000000-7,-12.000000-6.000000-2,-9.000000-5.000000 2,-10.000000-7.000000 2,-8.000000-5.000000 3,-11.000000-3.000000 4,-8.000000 4.000000 6,-10.000000 3.000000 6,-9.000000 3.000000 7,-2.000000 9.000000 4,6.000000 16.000000 4,7.000000 15.000000 2,6.000000 17.000000 2,6.000000 11.000000 6,6.000000 10.000000 8,7.000000 10.000000 8,6.000000 9.000000 8,3.000000 17.000000 6,0.000000 25.000000 5,0.000000 25.000000 5,0.000000 25.000000 5,-4.000000 25.000000-1,-5.000000 25.000000-6,-7.000000 25.000000-7,-5.000000 25.000000-6,-4.000000 7.000000-7,0.000000-8.000000-6,0.000000-10.000000-5,0.000000-9.000000-7,1.000000-21.000000-3,4.000000-31.000000-3,3.000000-31.000000-1,3.000000-31.000000-3,7.000000-24.000000-5,14.000000-16.000000-8,11.000000-15.000000-8,14.000000-15.000000-8,14.000000-20.000000-1,20.000000-21.000000 5,18.000000-22.000000 5,20.000000-22.000000 6,13.000000-10.000000 2,9.000000 4.000000 1,10.000000 3.000000 0,10.000000 3.000000 2,8.000000 7.000000 1,10.000000 14.000000 5,10.000000 11.000000 4,9.000000 14.000000 3,1.000000 8.000000 11,-6.000000 7.000000 18,-6.000000 6.000000 18,-6.000000 7.000000 18,-10.000000 2.000000 6,-12.000000 1.000000-7,-13.000000-1.000000-6,-12.000000 1.000000-6,-12.000000-3.000000-8,-8.000000-2.000000-11,-10.000000-3.000000-10,-9.000000-3.000000-12,-12.000000-9.000000-5,-11.000000-11.000000-2,-14.000000-14.000000-2,-11.000000-11.000000-2,-7.000000-20.000000-5,0.000000-24.000000-10,0.000000-26.000000-10,0.000000-24.000000-10,-2.000000-4.000000-6,-3.000000 19.000000-3,-3.000000 19.000000-2,-2.000000 19.000000-3</inkml:trace>
</inkml:ink>
</file>

<file path=ppt/ink/ink36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17"/>
    </inkml:context>
    <inkml:brush xml:id="br0">
      <inkml:brushProperty name="width" value="0.018511526286602" units="cm"/>
      <inkml:brushProperty name="height" value="0.018511526286602" units="cm"/>
      <inkml:brushProperty name="color" value="#F2395B"/>
      <inkml:brushProperty name="ignorePressure" value="0"/>
    </inkml:brush>
  </inkml:definitions>
  <inkml:trace contextRef="#ctx0" brushRef="#br0">97250.000000 54150.000000 792,'0.000000'45.000000'0,"0.000000"-9.000000"0 ,0.000000-10.000000 0,0.000000-8.000000 0,6.000000-8.000000 2,13.000000-2.000000 3,12.000000-3.000000 4,13.000000-3.000000 3,6.000000-2.000000 2,0.000000 0.000000 0,0.000000 0.000000-1,0.000000 0.000000 0,-4.000000-2.000000-2,-5.000000-3.000000-2,-7.000000-3.000000-4,-5.000000-2.000000-3,-8.000000 3.000000-1,-5.000000 14.000000 0,-7.000000 11.000000-1,-5.000000 14.000000 0,-8.000000 13.000000 0,-5.000000 16.000000-1,-7.000000 15.000000-2,-5.000000 17.000000 0,-3.000000 10.000000-1,4.000000 6.000000 1,3.000000 7.000000 0,3.000000 6.000000 0,3.000000-4.000000 1,3.000000-11.000000-1,3.000000-14.000000-1,4.000000-11.000000 0,4.000000-15.000000 4,6.000000-16.000000 8,7.000000-15.000000 8,6.000000-15.000000 9,4.000000-11.000000 2,4.000000-2.000000-6,3.000000-3.000000-5,3.000000-3.000000-5,-1.000000-10.000000-6,-2.000000-16.000000-5,-3.000000-15.000000-6,-3.000000-15.000000-7,-4.000000-14.000000-4,-3.000000-8.000000-7,-3.000000-10.000000-5,-2.000000-9.000000-6,-3.000000 1.000000 0,1.000000 13.000000 5,-1.000000 12.000000 4,1.000000 13.000000 5,-3.000000 7.000000 1,-2.000000 4.000000-2,-3.000000 3.000000 0,-3.000000 3.000000-2</inkml:trace>
</inkml:ink>
</file>

<file path=ppt/ink/ink36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17"/>
    </inkml:context>
    <inkml:brush xml:id="br0">
      <inkml:brushProperty name="width" value="0.0252759512513876" units="cm"/>
      <inkml:brushProperty name="height" value="0.0252759512513876" units="cm"/>
      <inkml:brushProperty name="color" value="#F2395B"/>
      <inkml:brushProperty name="ignorePressure" value="0"/>
    </inkml:brush>
  </inkml:definitions>
  <inkml:trace contextRef="#ctx0" brushRef="#br0">98050.000000 54000.000000 580,'3.000000'-24.000000'0,"6.000000"4.000000"0 ,7.000000 3.000000 0,6.000000 3.000000 0,4.000000-1.000000 1,4.000000-2.000000 3,3.000000-3.000000 3,3.000000-3.000000 3,6.000000-2.000000 2,9.000000 0.000000 2,10.000000 0.000000 2,10.000000 0.000000 3,7.000000 1.000000 0,6.000000 4.000000 0,7.000000 3.000000 0,6.000000 3.000000-1,1.000000 3.000000 1,-3.000000 3.000000 1,-3.000000 3.000000 2,-2.000000 4.000000 0,-5.000000 4.000000 0,-2.000000 6.000000-3,-3.000000 7.000000-2,-3.000000 6.000000-3,-6.000000 9.000000-2,-5.000000 13.000000-1,-7.000000 12.000000-1,-5.000000 13.000000-2,-8.000000 10.000000 1,-5.000000 10.000000 1,-7.000000 10.000000 1,-5.000000 9.000000 2,-6.000000 10.000000-2,-3.000000 14.000000-3,-3.000000 11.000000-4,-2.000000 14.000000-5,-5.000000 18.000000-1,-2.000000 25.000000 1,-3.000000 25.000000-1,-3.000000 25.000000 1,-2.000000 3.000000 0,0.000000-19.000000-2,0.000000-18.000000-1,0.000000-19.000000-1,0.000000-22.000000-4,0.000000-25.000000-4,0.000000-25.000000-4,0.000000-25.000000-6,-2.000000-27.000000-1,-3.000000-28.000000-2,-3.000000-28.000000-1,-2.000000-27.000000-1,-9.000000-37.000000-2,-12.000000-44.000000-5,-13.000000-43.000000-5,-12.000000-44.000000-5,-2.000000-8.000000 2,9.000000 28.000000 7,10.000000 28.000000 9,10.000000 29.000000 7,4.000000 10.000000 4,0.000000-6.000000 1,0.000000-6.000000 1,0.000000-6.000000 1</inkml:trace>
</inkml:ink>
</file>

<file path=ppt/ink/ink36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18"/>
    </inkml:context>
    <inkml:brush xml:id="br0">
      <inkml:brushProperty name="width" value="0.024987880140543" units="cm"/>
      <inkml:brushProperty name="height" value="0.024987880140543" units="cm"/>
      <inkml:brushProperty name="color" value="#F2395B"/>
      <inkml:brushProperty name="ignorePressure" value="0"/>
    </inkml:brush>
  </inkml:definitions>
  <inkml:trace contextRef="#ctx0" brushRef="#br0">100000.000000 50750.000000 586,'31.000000'-49.000000'2,"13.000000"4.000000"4 ,12.000000 3.000000 4,13.000000 3.000000 3,-4.000000 21.000000 7,-18.000000 42.000000 9,-19.000000 40.000000 10,-18.000000 41.000000 9,-17.000000 32.000000 1,-11.000000 26.000000-7,-14.000000 24.000000-7,-11.000000 26.000000-7,-12.000000 27.000000-5,-9.000000 32.000000-4,-10.000000 31.000000-3,-8.000000 32.000000-3,-12.000000 21.000000-4,-12.000000 13.000000-2,-13.000000 12.000000-4,-12.000000 13.000000-3,-13.000000 15.000000 0,-12.000000 19.000000 0,-13.000000 19.000000 1,-12.000000 19.000000 1,-2.000000-7.000000-5,9.000000-31.000000-8,10.000000-31.000000-10,10.000000-31.000000-8,13.000000-34.000000-4,19.000000-33.000000 1,19.000000-35.000000 1,19.000000-34.000000 3,21.000000-46.000000-2,26.000000-56.000000-2,24.000000-56.000000-3,26.000000-56.000000-2,12.000000-34.000000-1,0.000000-8.000000 2,0.000000-10.000000 2,0.000000-9.000000 2</inkml:trace>
</inkml:ink>
</file>

<file path=ppt/ink/ink3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46"/>
    </inkml:context>
    <inkml:brush xml:id="br0">
      <inkml:brushProperty name="width" value="0.0230123251676559" units="cm"/>
      <inkml:brushProperty name="height" value="0.0230123251676559" units="cm"/>
      <inkml:brushProperty name="color" value="#F2395B"/>
      <inkml:brushProperty name="ignorePressure" value="0"/>
    </inkml:brush>
  </inkml:definitions>
  <inkml:trace contextRef="#ctx0" brushRef="#br0">63800.000000 11500.000000 637,'0.000000'-21.000000'-2,"0.000000"10.000000"-5 ,0.000000 10.000000-3,0.000000 9.000000-5,-10.000000 12.000000 1,-18.000000 16.000000 8,-19.000000 15.000000 7,-18.000000 17.000000 8,-21.000000 19.000000 4,-22.000000 26.000000 5,-22.000000 24.000000 4,-21.000000 26.000000 3,-14.000000 12.000000 2,-2.000000 0.000000-3,-3.000000 0.000000-2,-3.000000 0.000000-3,-6.000000-5.000000-3,-5.000000-9.000000-5,-7.000000-10.000000-4,-5.000000-8.000000-5,0.000000-12.000000-4,10.000000-12.000000-1,10.000000-13.000000-1,9.000000-12.000000-1,17.000000-12.000000 0,25.000000-8.000000 4,25.000000-10.000000 3,25.000000-9.000000 3,25.000000-4.000000 2,25.000000 4.000000 0,25.000000 3.000000 1,25.000000 3.000000 1,28.000000 3.000000 0,31.000000 3.000000 0,32.000000 3.000000-1,31.000000 4.000000 0,20.000000 1.000000 1,9.000000 0.000000 5,10.000000 0.000000 5,10.000000 0.000000 3,0.000000-5.000000 1,-5.000000-9.000000-3,-7.000000-10.000000-3,-5.000000-8.000000-4,-11.000000-8.000000-5,-11.000000-2.000000-5,-14.000000-3.000000-5,-11.000000-3.000000-6,-17.000000-4.000000-6,-18.000000-3.000000-5,-19.000000-3.000000-5,-18.000000-2.000000-5,-14.000000-8.000000-7,-5.000000-8.000000-11,-7.000000-10.000000-9,-5.000000-9.000000-11</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19"/>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101450.000000 51550.000000 1000,'48.000000'23.000000'-6,"-3.000000"-3.000000"-10 ,-3.000000-3.000000-10,-2.000000-2.000000-11,0.000000-9.000000 0,7.000000-12.000000 11,6.000000-13.000000 11,7.000000-12.000000 12,-3.000000-5.000000 3,-8.000000 3.000000-5,-10.000000 3.000000-4,-9.000000 4.000000-5</inkml:trace>
</inkml:ink>
</file>

<file path=ppt/ink/ink37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19"/>
    </inkml:context>
    <inkml:brush xml:id="br0">
      <inkml:brushProperty name="width" value="0.0155339408665895" units="cm"/>
      <inkml:brushProperty name="height" value="0.0155339408665895" units="cm"/>
      <inkml:brushProperty name="color" value="#F2395B"/>
      <inkml:brushProperty name="ignorePressure" value="0"/>
    </inkml:brush>
  </inkml:definitions>
  <inkml:trace contextRef="#ctx0" brushRef="#br0">100650.000000 52900.000000 944,'-4.000000'93.000000'2,"-5.000000"39.000000"4 ,-7.000000 36.000000 5,-5.000000 39.000000 4,0.000000 0.000000-1,10.000000-33.000000-7,10.000000-35.000000-6,9.000000-34.000000-8,6.000000-26.000000-5,3.000000-15.000000-4,3.000000-15.000000-4,4.000000-16.000000-4,1.000000-13.000000-2,0.000000-9.000000-1,0.000000-10.000000 1,0.000000-8.000000 0,-2.000000-6.000000 2,-3.000000 1.000000 4,-3.000000-1.000000 4,-2.000000 1.000000 4</inkml:trace>
</inkml:ink>
</file>

<file path=ppt/ink/ink37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19"/>
    </inkml:context>
    <inkml:brush xml:id="br0">
      <inkml:brushProperty name="width" value="0.0155195659026504" units="cm"/>
      <inkml:brushProperty name="height" value="0.0155195659026504" units="cm"/>
      <inkml:brushProperty name="color" value="#F2395B"/>
      <inkml:brushProperty name="ignorePressure" value="0"/>
    </inkml:brush>
  </inkml:definitions>
  <inkml:trace contextRef="#ctx0" brushRef="#br0">102100.000000 52550.000000 945,'54.000000'0.000000'0,"10.000000"0.000000"0 ,10.000000 0.000000 0,9.000000 0.000000 0,7.000000 0.000000 0,7.000000 0.000000 2,6.000000 0.000000 0,7.000000 0.000000 2,-1.000000 1.000000 1,-6.000000 4.000000 0,-6.000000 3.000000 1,-6.000000 3.000000 1,-13.000000 6.000000-1,-19.000000 9.000000-1,-18.000000 10.000000-1,-19.000000 10.000000-2,-13.000000 5.000000 0,-6.000000 4.000000-1,-6.000000 3.000000 0,-6.000000 3.000000 0,-4.000000-5.000000-1,1.000000-12.000000 1,-1.000000-13.000000-1,1.000000-12.000000 0,-3.000000-5.000000-6,-2.000000 3.000000-16,-3.000000 3.000000-13,-3.000000 4.000000-15</inkml:trace>
</inkml:ink>
</file>

<file path=ppt/ink/ink3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19"/>
    </inkml:context>
    <inkml:brush xml:id="br0">
      <inkml:brushProperty name="width" value="0.0164618343114853" units="cm"/>
      <inkml:brushProperty name="height" value="0.0164618343114853" units="cm"/>
      <inkml:brushProperty name="color" value="#F2395B"/>
      <inkml:brushProperty name="ignorePressure" value="0"/>
    </inkml:brush>
  </inkml:definitions>
  <inkml:trace contextRef="#ctx0" brushRef="#br0">101900.000000 53950.000000 890,'-29.000000'53.000000'0,"-5.000000"6.000000"0 ,-7.000000 7.000000 0,-5.000000 6.000000 0,-6.000000-1.000000 4,-3.000000-5.000000 8,-3.000000-7.000000 7,-2.000000-5.000000 8,3.000000-9.000000-1,14.000000-9.000000-10,11.000000-10.000000-10,14.000000-8.000000-11,8.000000-6.000000-10,7.000000 1.000000-13,6.000000-1.000000-11,7.000000 1.000000-11,2.000000-3.000000-2,1.000000-2.000000 11,-1.000000-3.000000 11,1.000000-3.000000 9</inkml:trace>
</inkml:ink>
</file>

<file path=ppt/ink/ink37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20"/>
    </inkml:context>
    <inkml:brush xml:id="br0">
      <inkml:brushProperty name="width" value="0.0178610272705555" units="cm"/>
      <inkml:brushProperty name="height" value="0.0178610272705555" units="cm"/>
      <inkml:brushProperty name="color" value="#F2395B"/>
      <inkml:brushProperty name="ignorePressure" value="0"/>
    </inkml:brush>
  </inkml:definitions>
  <inkml:trace contextRef="#ctx0" brushRef="#br0">101750.000000 54600.000000 821,'164.000000'-24.000000'-12,"-22.000000"4.000000"1 ,-22.000000 3.000000 0,-21.000000 3.000000 0,-14.000000 1.000000 3,-2.000000 1.000000 2,-3.000000-1.000000 2,-3.000000 1.000000 4,-9.000000 2.000000 1,-11.000000 7.000000 1,-14.000000 6.000000 0,-11.000000 7.000000 0,-12.000000 7.000000 0,-9.000000 9.000000-2,-10.000000 10.000000-1,-8.000000 10.000000-1,-14.000000 7.000000-1,-15.000000 6.000000 0,-15.000000 7.000000-1,-16.000000 6.000000-1,-8.000000 4.000000 1,0.000000 4.000000 1,0.000000 3.000000 2,0.000000 3.000000 0,1.000000-2.000000 2,4.000000-6.000000 1,3.000000-6.000000 2,3.000000-6.000000 1,6.000000-10.000000 1,9.000000-12.000000-1,10.000000-13.000000-2,10.000000-12.000000 0,7.000000-7.000000 1,6.000000 1.000000 5,7.000000-1.000000 5,6.000000 1.000000 4,10.000000-4.000000 3,17.000000-6.000000 0,15.000000-6.000000-1,16.000000-6.000000 1,7.000000-7.000000-2,1.000000-6.000000-2,-1.000000-6.000000-2,1.000000-6.000000-1,-4.000000-1.000000-3,-6.000000 7.000000-1,-6.000000 6.000000-2,-6.000000 7.000000-2,-9.000000 21.000000-4,-8.000000 38.000000-4,-10.000000 37.000000-5,-9.000000 38.000000-5,-5.000000 15.000000-1,0.000000-6.000000 2,0.000000-6.000000 3,0.000000-6.000000 1,3.000000-12.000000 3,6.000000-15.000000 4,7.000000-15.000000 3,6.000000-16.000000 3,7.000000-13.000000 1,10.000000-9.000000 0,10.000000-10.000000 0,9.000000-8.000000 0,6.000000-11.000000-3,3.000000-8.000000-6,3.000000-10.000000-5,4.000000-9.000000-5,2.000000-16.000000-5,4.000000-22.000000-8,3.000000-22.000000-5,3.000000-21.000000-7,-7.000000-6.000000-1,-15.000000 14.000000 6,-15.000000 11.000000 5,-16.000000 14.000000 5,-8.000000 7.000000 4,0.000000 3.000000 1,0.000000 3.000000 2,0.000000 4.000000 0</inkml:trace>
</inkml:ink>
</file>

<file path=ppt/ink/ink37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20"/>
    </inkml:context>
    <inkml:brush xml:id="br0">
      <inkml:brushProperty name="width" value="0.0199895910918713" units="cm"/>
      <inkml:brushProperty name="height" value="0.0199895910918713" units="cm"/>
      <inkml:brushProperty name="color" value="#F2395B"/>
      <inkml:brushProperty name="ignorePressure" value="0"/>
    </inkml:brush>
  </inkml:definitions>
  <inkml:trace contextRef="#ctx0" brushRef="#br0">103350.000000 53150.000000 733,'-24.000000'43.000000'1,"4.000000"-11.000000"1 ,3.000000-14.000000 1,3.000000-11.000000 1,6.000000-12.000000 2,9.000000-9.000000 2,10.000000-10.000000 2,10.000000-8.000000 2,10.000000-9.000000 4,13.000000-6.000000 4,12.000000-6.000000 4,13.000000-6.000000 5,12.000000-2.000000 1,13.000000 3.000000-3,12.000000 3.000000-2,13.000000 4.000000-3,2.000000 1.000000-5,-5.000000 0.000000-8,-7.000000 0.000000-7,-5.000000 0.000000-9,-11.000000 3.000000-7,-11.000000 6.000000-7,-14.000000 7.000000-7,-11.000000 6.000000-6,-14.000000 3.000000-6,-11.000000 0.000000-2,-14.000000 0.000000-3,-11.000000 0.000000-3,-11.000000 1.000000 3,-5.000000 4.000000 9,-7.000000 3.000000 9,-5.000000 3.000000 9,-4.000000 1.000000 6,0.000000 1.000000 3,0.000000-1.000000 2,0.000000 1.000000 3</inkml:trace>
</inkml:ink>
</file>

<file path=ppt/ink/ink376.xml><?xml version="1.0" encoding="utf-8"?>
<inkml:ink xmlns:inkml="http://www.w3.org/2003/InkML">
  <annotation type="ScanImages2ExtractSignatures">1</annotation>
  <annotation type="ScanImagesWidth">878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21"/>
    </inkml:context>
    <inkml:brush xml:id="br0">
      <inkml:brushProperty name="width" value="0.0195039212703705" units="cm"/>
      <inkml:brushProperty name="height" value="0.0195039212703705" units="cm"/>
      <inkml:brushProperty name="color" value="#F2395B"/>
      <inkml:brushProperty name="ignorePressure" value="0"/>
    </inkml:brush>
  </inkml:definitions>
  <inkml:trace contextRef="#ctx0" brushRef="#br0">104050.000000 51850.000000 751,'-24.000000'0.000000'0,"4.000000"0.000000"0 ,3.000000 0.000000 0,3.000000 0.000000 0,1.000000 3.000000 2,1.000000 6.000000 1,-1.000000 7.000000 2,1.000000 6.000000 2,4.000000 6.000000 2,9.000000 6.000000 2,10.000000 7.000000 1,10.000000 6.000000 2,2.000000 7.000000-1,-3.000000 10.000000-3,-3.000000 10.000000-2,-2.000000 9.000000-2,-3.000000 2.000000-2,1.000000-2.000000 0,-1.000000-3.000000-2,1.000000-3.000000-1,-3.000000-7.000000-1,-2.000000-9.000000 1,-3.000000-10.000000 0,-3.000000-8.000000 1,-4.000000-9.000000-3,-3.000000-6.000000-6,-3.000000-6.000000-5,-2.000000-6.000000-7,3.000000-6.000000 0,14.000000-2.000000 4,11.000000-3.000000 5,14.000000-3.000000 5,7.000000-2.000000 3,3.000000 0.000000 3,3.000000 0.000000 3,4.000000 0.000000 3,-1.000000 0.000000 2,-3.000000 0.000000 1,-3.000000 0.000000 2,-2.000000 0.000000 1,-12.000000 7.000000-2,-19.000000 17.000000-8,-18.000000 15.000000-8,-19.000000 16.000000-8,-18.000000 10.000000-4,-15.000000 7.000000-2,-15.000000 6.000000 1,-16.000000 7.000000-2,-5.000000 2.000000 1,6.000000 1.000000 3,7.000000-1.000000 3,6.000000 1.000000 4,9.000000-7.000000 3,13.000000-12.000000 5,12.000000-13.000000 6,13.000000-12.000000 5,10.000000-12.000000 2,10.000000-8.000000 2,10.000000-10.000000 0,9.000000-9.000000 1,10.000000-4.000000 1,14.000000 4.000000-1,11.000000 3.000000 1,14.000000 3.000000 0,13.000000-2.000000 1,16.000000-6.000000 1,15.000000-6.000000 1,17.000000-6.000000 1,3.000000-7.000000-1,-5.000000-6.000000-3,-7.000000-6.000000-3,-5.000000-6.000000-2,-12.000000-1.000000-4,-16.000000 7.000000-3,-15.000000 6.000000-4,-15.000000 7.000000-3,-17.000000 5.000000-2,-15.000000 7.000000 0,-15.000000 6.000000 0,-16.000000 7.000000 0,-18.000000 13.000000-2,-18.000000 22.000000-3,-19.000000 22.000000-3,-18.000000 23.000000-3,-9.000000 6.000000 0,4.000000-5.000000 3,3.000000-7.000000 3,3.000000-5.000000 2,7.000000-9.000000 4,14.000000-9.000000 3,11.000000-10.000000 2,14.000000-8.000000 4,11.000000-9.000000 2,14.000000-6.000000 1,11.000000-6.000000 3,14.000000-6.000000 2,11.000000-6.000000 1,14.000000-2.000000-1,11.000000-3.000000-1,14.000000-3.000000 0,8.000000-6.000000-1,7.000000-5.000000-1,6.000000-7.000000-2,7.000000-5.000000-1,-1.000000-6.000000 0,-6.000000-3.000000-2,-6.000000-3.000000-1,-6.000000-2.000000 0,-9.000000-3.000000-2,-8.000000 1.000000-5,-10.000000-1.000000-3,-9.000000 1.000000-4,-9.000000 1.000000-1,-5.000000 3.000000 0,-7.000000 3.000000 0,-5.000000 4.000000 0,-8.000000 4.000000 2,-5.000000 6.000000 0,-7.000000 7.000000 1,-5.000000 6.000000 1,-4.000000 3.000000 0,0.000000 0.000000 1,0.000000 0.000000 0,0.000000 0.000000-1,0.000000 6.000000 4,0.000000 13.000000 3,0.000000 12.000000 6,0.000000 13.000000 5,-4.000000 15.000000 0,-5.000000 19.000000-2,-7.000000 19.000000-2,-5.000000 19.000000-3,-4.000000 12.000000-1,0.000000 6.000000 3,0.000000 7.000000 1,0.000000 6.000000 3,4.000000-5.000000 0,10.000000-16.000000-1,10.000000-15.000000-1,9.000000-15.000000-1,12.000000-23.000000-4,16.000000-28.000000-7,15.000000-28.000000-8,17.000000-27.000000-7,8.000000-22.000000-3,4.000000-11.000000 2,3.000000-14.000000 2,3.000000-11.000000 3,-1.000000-7.000000 0,-2.000000 0.000000 1,-3.000000 0.000000 0,-3.000000 0.000000-1,-6.000000 6.000000 2,-5.000000 13.000000 0,-7.000000 12.000000 3,-5.000000 13.000000 1,-6.000000 9.000000 3,-3.000000 6.000000 6,-3.000000 7.000000 6,-2.000000 6.000000 6,-6.000000 10.000000 3,-6.000000 17.000000 1,-6.000000 15.000000 1,-6.000000 16.000000 0,-4.000000 7.000000 0,1.000000 1.000000-4,-1.000000-1.000000-2,1.000000 1.000000-3,-1.000000-6.000000-3,1.000000-8.000000-2,-1.000000-10.000000-1,1.000000-9.000000-2,7.000000-18.000000-5,16.000000-24.000000-4,15.000000-26.000000-7,17.000000-24.000000-5,8.000000-17.000000-2,4.000000-5.000000 2,3.000000-7.000000 2,3.000000-5.000000 3,-2.000000-3.000000 0,-6.000000 4.000000-3,-6.000000 3.000000-3,-6.000000 3.000000-2,-7.000000 7.000000 0,-6.000000 14.000000 2,-6.000000 11.000000 3,-6.000000 14.000000 2,-9.000000 7.000000 6,-8.000000 3.000000 8,-10.000000 3.000000 8,-9.000000 4.000000 9,-4.000000 4.000000 4,4.000000 6.000000 0,3.000000 7.000000 2,3.000000 6.000000 0,1.000000 3.000000 0,1.000000 0.000000 1,-1.000000 0.000000 0,1.000000 0.000000 1,1.000000 15.000000-1,3.000000 32.000000 0,3.000000 31.000000-2,4.000000 32.000000 0,2.000000 22.000000-3,4.000000 17.000000-1,3.000000 15.000000-3,3.000000 16.000000-1,-1.000000 2.000000-3,-2.000000-8.000000 1,-3.000000-10.000000-2,-3.000000-9.000000 0,-1.000000-16.000000-2,4.000000-22.000000-4,3.000000-22.000000-2,3.000000-21.000000-4,-1.000000-37.000000-8,-2.000000-49.000000-16,-3.000000-51.000000-14,-3.000000-49.000000-15,-2.000000-18.000000-2,0.000000 16.000000 12,0.000000 15.000000 10,0.000000 17.000000 12,0.000000 7.000000 7,0.000000 0.000000 5,0.000000 0.000000 4,0.000000 0.000000 4</inkml:trace>
</inkml:ink>
</file>

<file path=ppt/ink/ink37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21"/>
    </inkml:context>
    <inkml:brush xml:id="br0">
      <inkml:brushProperty name="width" value="0.0219051036983728" units="cm"/>
      <inkml:brushProperty name="height" value="0.0219051036983728" units="cm"/>
      <inkml:brushProperty name="color" value="#F2395B"/>
      <inkml:brushProperty name="ignorePressure" value="0"/>
    </inkml:brush>
  </inkml:definitions>
  <inkml:trace contextRef="#ctx0" brushRef="#br0">105350.000000 51900.000000 669,'6.000000'142.000000'49,"13.000000"34.000000"-9 ,12.000000 35.000000-11,13.000000 35.000000-9,12.000000 29.000000-5,13.000000 25.000000-1,12.000000 25.000000-1,13.000000 25.000000-1,7.000000 21.000000 2,4.000000 20.000000 4,3.000000 18.000000 3,3.000000 20.000000 5,-2.000000-11.000000-2,-6.000000-36.000000-6,-6.000000-39.000000-6,-6.000000-36.000000-7,-7.000000-42.000000-7,-6.000000-43.000000-11,-6.000000-44.000000-10,-6.000000-43.000000-10,-9.000000-40.000000-6,-8.000000-34.000000-2,-10.000000-35.000000-1,-9.000000-33.000000-1,-9.000000-20.000000 3,-5.000000-3.000000 6,-7.000000-3.000000 8,-5.000000-2.000000 7,-6.000000-3.000000 2,-3.000000 1.000000-1,-3.000000-1.000000-1,-2.000000 1.000000-1</inkml:trace>
</inkml:ink>
</file>

<file path=ppt/ink/ink3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21"/>
    </inkml:context>
    <inkml:brush xml:id="br0">
      <inkml:brushProperty name="width" value="0.0230848025530577" units="cm"/>
      <inkml:brushProperty name="height" value="0.0230848025530577" units="cm"/>
      <inkml:brushProperty name="color" value="#F2395B"/>
      <inkml:brushProperty name="ignorePressure" value="0"/>
    </inkml:brush>
  </inkml:definitions>
  <inkml:trace contextRef="#ctx0" brushRef="#br0">106300.000000 53700.000000 635,'-8.000000'60.000000'7,"-16.000000"23.000000"16 ,-15.000000 22.000000 14,-15.000000 22.000000 15,-6.000000 5.000000 5,7.000000-8.000000-6,6.000000-10.000000-6,7.000000-9.000000-5,-1.000000-2.000000-10,-6.000000 6.000000-13,-6.000000 7.000000-12,-6.000000 6.000000-12,-9.000000 10.000000-9,-8.000000 17.000000-4,-10.000000 15.000000-4,-9.000000 16.000000-5,-9.000000 4.000000-3,-5.000000-6.000000-1,-7.000000-6.000000-2,-5.000000-6.000000-1,5.000000-18.000000 1,19.000000-28.000000 3,19.000000-28.000000 2,19.000000-27.000000 3,15.000000-25.000000 2,13.000000-18.000000 1,12.000000-19.000000 1,13.000000-18.000000 2,6.000000-14.000000 3,0.000000-5.000000 3,0.000000-7.000000 4,0.000000-5.000000 3</inkml:trace>
</inkml:ink>
</file>

<file path=ppt/ink/ink379.xml><?xml version="1.0" encoding="utf-8"?>
<inkml:ink xmlns:inkml="http://www.w3.org/2003/InkML">
  <annotation type="ScanImages2ExtractSignatures">1</annotation>
  <annotation type="ScanImagesWidth">-2101192848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21"/>
    </inkml:context>
    <inkml:brush xml:id="br0">
      <inkml:brushProperty name="width" value="0.0158495642244816" units="cm"/>
      <inkml:brushProperty name="height" value="0.0158495642244816" units="cm"/>
      <inkml:brushProperty name="color" value="#F2395B"/>
      <inkml:brushProperty name="ignorePressure" value="0"/>
    </inkml:brush>
  </inkml:definitions>
  <inkml:trace contextRef="#ctx0" brushRef="#br0">106300.000000 51550.000000 925,'-22.000000'114.000000'3,"6.000000"-22.000000"6 ,7.000000-22.000000 7,6.000000-21.000000 5,1.000000-10.000000-2,-3.000000 3.000000-13,-3.000000 3.000000-11,-2.000000 4.000000-11,-3.000000-1.000000-9,1.000000-3.000000-4,-1.000000-3.000000-4,1.000000-2.000000-4,-3.000000-6.000000 1,-2.000000-6.000000 6,-3.000000-6.000000 6,-3.000000-6.000000 6</inkml:trace>
</inkml:ink>
</file>

<file path=ppt/ink/ink3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46"/>
    </inkml:context>
    <inkml:brush xml:id="br0">
      <inkml:brushProperty name="width" value="0.0178056359291077" units="cm"/>
      <inkml:brushProperty name="height" value="0.0178056359291077" units="cm"/>
      <inkml:brushProperty name="color" value="#F2395B"/>
      <inkml:brushProperty name="ignorePressure" value="0"/>
    </inkml:brush>
  </inkml:definitions>
  <inkml:trace contextRef="#ctx0" brushRef="#br0">69800.000000 9450.000000 823,'-22.000000'-29.000000'0,"6.000000"-5.000000"1 ,7.000000-7.000000-1,6.000000-5.000000 1,23.000000-6.000000 2,41.000000-3.000000 4,40.000000-3.000000 5,42.000000-2.000000 4,21.000000 3.000000 2,3.000000 14.000000-1,3.000000 11.000000 1,4.000000 14.000000 0,29.000000 2.000000-2,56.000000-6.000000-3,57.000000-6.000000-3,56.000000-6.000000-3,23.000000-7.000000-2,-9.000000-6.000000-1,-10.000000-6.000000 1,-8.000000-6.000000-2,-14.000000-6.000000-1,-15.000000-2.000000-2,-15.000000-3.000000-4,-16.000000-3.000000-3,-29.000000 2.000000-3,-40.000000 10.000000-1,-40.000000 10.000000-4,-41.000000 9.000000-1,-51.000000 10.000000-7,-58.000000 14.000000-9,-60.000000 11.000000-9,-59.000000 14.000000-10,-26.000000 7.000000 2,10.000000 3.000000 10,10.000000 3.000000 11,9.000000 4.000000 12</inkml:trace>
</inkml:ink>
</file>

<file path=ppt/ink/ink380.xml><?xml version="1.0" encoding="utf-8"?>
<inkml:ink xmlns:inkml="http://www.w3.org/2003/InkML">
  <annotation type="ScanImages2ExtractSignatures">1</annotation>
  <annotation type="ScanImagesWidth">614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22"/>
    </inkml:context>
    <inkml:brush xml:id="br0">
      <inkml:brushProperty name="width" value="0.0194589886814356" units="cm"/>
      <inkml:brushProperty name="height" value="0.0194589886814356" units="cm"/>
      <inkml:brushProperty name="color" value="#F2395B"/>
      <inkml:brushProperty name="ignorePressure" value="0"/>
    </inkml:brush>
  </inkml:definitions>
  <inkml:trace contextRef="#ctx0" brushRef="#br0">106150.000000 53450.000000 753,'0.000000'51.000000'0,"0.000000"4.000000"0 ,0.000000 3.000000 0,0.000000 3.000000 0,0.000000-2.000000 4,0.000000-6.000000 6,0.000000-6.000000 6,0.000000-6.000000 8,3.000000 4.000000 0,6.000000 16.000000-5,7.000000 15.000000-4,6.000000 17.000000-6,1.000000 5.000000-4,-3.000000-3.000000-2,-3.000000-3.000000-2,-2.000000-2.000000-2,-5.000000-11.000000-1,-2.000000-15.000000 0,-3.000000-15.000000 0,-3.000000-16.000000 0,-2.000000-16.000000-3,0.000000-16.000000-5,0.000000-15.000000-6,0.000000-15.000000-5,1.000000-20.000000-3,4.000000-21.000000-1,3.000000-22.000000-2,3.000000-22.000000-2,4.000000-16.000000 2,7.000000-9.000000 5,6.000000-10.000000 4,7.000000-8.000000 5,2.000000 2.000000 2,1.000000 16.000000 1,-1.000000 15.000000 0,1.000000 17.000000 1,-1.000000 16.000000 3,1.000000 19.000000 4,-1.000000 19.000000 6,1.000000 19.000000 4,1.000000 18.000000 7,3.000000 19.000000 7,3.000000 19.000000 7,4.000000 19.000000 8,-1.000000 16.000000 1,-3.000000 17.000000-1,-3.000000 15.000000-3,-2.000000 16.000000-3,-6.000000 2.000000-3,-6.000000-8.000000-6,-6.000000-10.000000-5,-6.000000-9.000000-6,-9.000000-9.000000-2,-8.000000-5.000000-3,-10.000000-7.000000-2,-9.000000-5.000000-1,-12.000000-9.000000-3,-11.000000-9.000000-3,-14.000000-10.000000-5,-11.000000-8.000000-3,-6.000000-8.000000-5,4.000000-2.000000-5,3.000000-3.000000-7,3.000000-3.000000-5,4.000000-7.000000 0,7.000000-9.000000 2,6.000000-10.000000 5,7.000000-8.000000 3,5.000000-3.000000 4,7.000000 7.000000 3,6.000000 6.000000 3,7.000000 7.000000 3,5.000000 4.000000 2,7.000000 3.000000 0,6.000000 3.000000 1,7.000000 4.000000 0,2.000000 1.000000 4,1.000000 0.000000 6,-1.000000 0.000000 8,1.000000 0.000000 6,-1.000000 0.000000 3,1.000000 0.000000-3,-1.000000 0.000000-1,1.000000 0.000000-2,-3.000000 1.000000-2,-2.000000 4.000000-2,-3.000000 3.000000 0,-3.000000 3.000000-2,-6.000000 1.000000-1,-5.000000 1.000000-2,-7.000000-1.000000-1,-5.000000 1.000000-1,-3.000000 2.000000-1,4.000000 7.000000 0,3.000000 6.000000 1,3.000000 7.000000 0,3.000000 0.000000 0,3.000000-2.000000 2,3.000000-3.000000 0,4.000000-3.000000 1,1.000000-2.000000 0,0.000000 0.000000-1,0.000000 0.000000 0,0.000000 0.000000-2,3.000000-7.000000 1,6.000000-11.000000-2,7.000000-14.000000 1,6.000000-11.000000-2,1.000000-15.000000-3,-3.000000-16.000000-8,-3.000000-15.000000-8,-2.000000-15.000000-7,-5.000000-18.000000-4,-2.000000-19.000000 3,-3.000000-18.000000 3,-3.000000-19.000000 1,-2.000000-12.000000 4,0.000000-2.000000 1,0.000000-3.000000 4,0.000000-3.000000 2,0.000000 8.000000 3,0.000000 23.000000 5,0.000000 22.000000 3,0.000000 22.000000 4,-2.000000 19.000000 4,-3.000000 20.000000 3,-3.000000 18.000000 2,-2.000000 20.000000 3,-3.000000 19.000000 3,1.000000 22.000000 2,-1.000000 22.000000 3,1.000000 23.000000 2,-1.000000 25.000000-1,1.000000 32.000000-1,-1.000000 31.000000-2,1.000000 32.000000-3,5.000000 18.000000-1,14.000000 6.000000 1,11.000000 7.000000-1,14.000000 6.000000 1,7.000000-2.000000-1,3.000000-9.000000-1,3.000000-10.000000-2,4.000000-8.000000-1,1.000000-11.000000-3,0.000000-8.000000-5,0.000000-10.000000-4,0.000000-9.000000-4,-4.000000-13.000000-4,-5.000000-16.000000-4,-7.000000-15.000000-4,-5.000000-15.000000-3,-4.000000-23.000000-4,0.000000-28.000000-1,0.000000-28.000000-2,0.000000-27.000000-2,0.000000-26.000000-2,0.000000-22.000000-5,0.000000-22.000000-4,0.000000-21.000000-4,-2.000000-4.000000 2,-3.000000 16.000000 7,-3.000000 15.000000 8,-2.000000 17.000000 8</inkml:trace>
</inkml:ink>
</file>

<file path=ppt/ink/ink381.xml><?xml version="1.0" encoding="utf-8"?>
<inkml:ink xmlns:inkml="http://www.w3.org/2003/InkML">
  <annotation type="ScanImages2ExtractSignatures">1</annotation>
  <annotation type="ScanImagesWidth">919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43:23"/>
    </inkml:context>
    <inkml:brush xml:id="br0">
      <inkml:brushProperty name="width" value="0.0183898098766804" units="cm"/>
      <inkml:brushProperty name="height" value="0.0183898098766804" units="cm"/>
      <inkml:brushProperty name="color" value="#F2395B"/>
      <inkml:brushProperty name="ignorePressure" value="0"/>
    </inkml:brush>
  </inkml:definitions>
  <inkml:trace contextRef="#ctx0" brushRef="#br0">107300.000000 53150.000000 797,'21.000000'29.000000'2,"-5.000000"10.000000"3 ,-7.000000 10.000000 4,-5.000000 9.000000 3,-6.000000-2.000000-3,-3.000000-12.000000-7,-3.000000-13.000000-9,-2.000000-12.000000-9,-3.000000-7.000000-2,1.000000 1.000000 2,-1.000000-1.000000 2,1.000000 1.000000 2,-3.000000 1.000000 2,-2.000000 3.000000-2,-3.000000 3.000000-1,-3.000000 4.000000 0,-2.000000 1.000000 0,0.000000 0.000000 1,0.000000 0.000000 2,0.000000 0.000000 2,1.000000-2.000000 1,4.000000-3.000000 0,3.000000-3.000000 2,3.000000-2.000000 0,3.000000-1.000000 3,3.000000 3.000000 4,3.000000 3.000000 5,4.000000 4.000000 3,2.000000 2.000000 3,4.000000 4.000000 2,3.000000 3.000000 1,3.000000 3.000000 1,3.000000 1.000000 0,3.000000 1.000000-1,3.000000-1.000000-2,4.000000 1.000000-1,-1.000000-4.000000-1,-3.000000-6.000000 1,-3.000000-6.000000 0,-2.000000-6.000000 1,-5.000000-2.000000-1,-2.000000 3.000000-1,-3.000000 3.000000 0,-3.000000 4.000000-3,-6.000000-1.000000 0,-5.000000-3.000000-2,-7.000000-3.000000-1,-5.000000-2.000000-1,-4.000000-1.000000-2,0.000000 3.000000-4,0.000000 3.000000-3,0.000000 4.000000-3,3.000000-6.000000-5,6.000000-11.000000-8,7.000000-14.000000-8,6.000000-11.000000-7,3.000000-6.000000-1,0.000000 4.000000 6,0.000000 3.000000 8,0.000000 3.000000 6,1.000000-1.000000 3,4.000000-2.000000 3,3.000000-3.000000 0,3.000000-3.000000 2,-1.000000-2.000000 3,-2.000000 0.000000 5,-3.000000 0.000000 5,-3.000000 0.000000 4,-2.000000-2.000000 4,0.000000-3.000000 0,0.000000-3.000000 1,0.000000-2.000000 2,0.000000-6.000000-1,0.000000-6.000000-1,0.000000-6.000000-1,0.000000-6.000000-2,0.000000-4.000000-2,0.000000 1.000000-5,0.000000-1.000000-5,0.000000 1.000000-4,0.000000 4.000000-2,0.000000 9.000000 1,0.000000 10.000000 1,0.000000 10.000000 0,1.000000 5.000000 1,4.000000 4.000000 0,3.000000 3.000000 0,3.000000 3.000000 0,-1.000000 4.000000 0,-2.000000 7.000000-1,-3.000000 6.000000 0,-3.000000 7.000000-2,-1.000000 5.000000 4,4.000000 7.000000 7,3.000000 6.000000 7,3.000000 7.000000 8,1.000000 4.000000 2,1.000000 3.000000 0,-1.000000 3.000000-2,1.000000 4.000000-1,-3.000000 1.000000-1,-2.000000 0.000000 0,-3.000000 0.000000 0,-3.000000 0.000000-2,-2.000000-4.000000-2,0.000000-5.000000-8,0.000000-7.000000-6,0.000000-5.000000-7,-4.000000-3.000000-3,-5.000000 4.000000 2,-7.000000 3.000000 1,-5.000000 3.000000 2,-4.000000-2.000000 2,0.000000-6.000000 2,0.000000-6.000000 2,0.000000-6.000000 2,1.000000-2.000000 2,4.000000 3.000000 2,3.000000 3.000000 1,3.000000 4.000000 2,1.000000-1.000000 0,1.000000-3.000000-2,-1.000000-3.000000 0,1.000000-2.000000-1,4.000000 0.000000-2,9.000000 7.000000-1,10.000000 6.000000-3,10.000000 7.000000-1,4.000000 0.000000 0,0.000000-2.000000 1,0.000000-3.000000 3,0.000000-3.000000 1,0.000000-2.000000 1,0.000000 0.000000 1,0.000000 0.000000 0,0.000000 0.000000 1,0.000000-4.000000 0,0.000000-5.000000-1,0.000000-7.000000-1,0.000000-5.000000-1,0.000000-3.000000-1,0.000000 4.000000-2,0.000000 3.000000-2,0.000000 3.000000-1,-4.000000 3.000000 0,-5.000000 3.000000 1,-7.000000 3.000000 2,-5.000000 4.000000 0,-6.000000 2.000000 2,-3.000000 4.000000-1,-3.000000 3.000000 0,-2.000000 3.000000-1,-5.000000 6.000000 1,-2.000000 9.000000 0,-3.000000 10.000000 1,-3.000000 10.000000-1,1.000000 4.000000 0,6.000000 0.000000 0,7.000000 0.000000-1,6.000000 0.000000 0,7.000000-5.000000-3,10.000000-9.000000-3,10.000000-10.000000-3,9.000000-8.000000-4,9.000000-9.000000-2,9.000000-6.000000-3,10.000000-6.000000-1,10.000000-6.000000-3,0.000000-7.000000 1,-5.000000-6.000000 2,-7.000000-6.000000 2,-5.000000-6.000000 3,-11.000000-4.000000-3,-11.000000 1.000000-7,-14.000000-1.000000-8,-11.000000 1.000000-7</inkml:trace>
</inkml:ink>
</file>

<file path=ppt/ink/ink38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10"/>
    </inkml:context>
    <inkml:brush xml:id="br0">
      <inkml:brushProperty name="width" value="0.019451791420579" units="cm"/>
      <inkml:brushProperty name="height" value="0.019451791420579" units="cm"/>
      <inkml:brushProperty name="color" value="#F2395B"/>
      <inkml:brushProperty name="ignorePressure" value="0"/>
    </inkml:brush>
  </inkml:definitions>
  <inkml:trace contextRef="#ctx0" brushRef="#br0">16650.000000 16600.000000 754,'-25.000000'187.000000'3,"0.000000"-24.000000"7 ,0.000000-26.000000 7,0.000000-24.000000 8,-4.000000-7.000000 1,-5.000000 13.000000-4,-7.000000 12.000000-2,-5.000000 13.000000-4,-8.000000 2.000000-2,-5.000000-5.000000-3,-7.000000-7.000000-2,-5.000000-5.000000-3,-6.000000-8.000000-3,-3.000000-5.000000-3,-3.000000-7.000000-3,-2.000000-5.000000-3,-5.000000-8.000000-1,-2.000000-5.000000 0,-3.000000-7.000000 1,-3.000000-5.000000 1,-2.000000-8.000000 2,0.000000-5.000000 2,0.000000-7.000000 3,0.000000-5.000000 2,7.000000-8.000000 2,17.000000-5.000000 2,15.000000-7.000000 2,16.000000-5.000000 3,20.000000-8.000000 0,25.000000-5.000000 0,25.000000-7.000000-1,25.000000-5.000000-1,18.000000-4.000000-3,14.000000 0.000000-7,11.000000 0.000000-6,14.000000 0.000000-6,7.000000-5.000000-9,3.000000-9.000000-9,3.000000-10.000000-10,4.000000-8.000000-8,-12.000000-3.000000-4,-24.000000 7.000000 6,-26.000000 6.000000 3,-24.000000 7.000000 6</inkml:trace>
</inkml:ink>
</file>

<file path=ppt/ink/ink383.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11"/>
    </inkml:context>
    <inkml:brush xml:id="br0">
      <inkml:brushProperty name="width" value="0.018096724525094" units="cm"/>
      <inkml:brushProperty name="height" value="0.018096724525094" units="cm"/>
      <inkml:brushProperty name="color" value="#F2395B"/>
      <inkml:brushProperty name="ignorePressure" value="0"/>
    </inkml:brush>
  </inkml:definitions>
  <inkml:trace contextRef="#ctx0" brushRef="#br0">16800.000000 17750.000000 810,'-4.000000'26.000000'-3,"-5.000000"4.000000"-4 ,-7.000000 3.000000-6,-5.000000 3.000000-5,-3.000000 3.000000 4,4.000000 3.000000 15,3.000000 3.000000 14,3.000000 4.000000 15,-1.000000 4.000000 2,-2.000000 6.000000-8,-3.000000 7.000000-8,-3.000000 6.000000-10,-6.000000 4.000000-5,-5.000000 4.000000-2,-7.000000 3.000000-3,-5.000000 3.000000-3,-9.000000-1.000000-1,-9.000000-2.000000-1,-10.000000-3.000000 0,-8.000000-3.000000 0,-6.000000-4.000000 0,1.000000-3.000000 1,-1.000000-3.000000 1,1.000000-2.000000 1,2.000000-3.000000 1,7.000000 1.000000 1,6.000000-1.000000 3,7.000000 1.000000 1,5.000000-3.000000 2,7.000000-2.000000 1,6.000000-3.000000 3,7.000000-3.000000 1,5.000000-6.000000 1,7.000000-5.000000 1,6.000000-7.000000 0,7.000000-5.000000 2,7.000000-8.000000 0,9.000000-5.000000-1,10.000000-7.000000 1,10.000000-5.000000-1,11.000000-6.000000 0,17.000000-3.000000 1,15.000000-3.000000 1,16.000000-2.000000 0,10.000000-6.000000 0,7.000000-6.000000-1,6.000000-6.000000-2,7.000000-6.000000-1,-1.000000-4.000000-1,-6.000000 1.000000-1,-6.000000-1.000000-1,-6.000000 1.000000 0,-9.000000 2.000000-3,-8.000000 7.000000-5,-10.000000 6.000000-3,-9.000000 7.000000-5,-10.000000 2.000000-2,-9.000000 1.000000-1,-10.000000-1.000000 0,-8.000000 1.000000-1,-11.000000 1.000000-3,-8.000000 3.000000-4,-10.000000 3.000000-6,-9.000000 4.000000-5,-4.000000 2.000000-1,4.000000 4.000000 2,3.000000 3.000000 1,3.000000 3.000000 2</inkml:trace>
</inkml:ink>
</file>

<file path=ppt/ink/ink38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11"/>
    </inkml:context>
    <inkml:brush xml:id="br0">
      <inkml:brushProperty name="width" value="0.0189873110502958" units="cm"/>
      <inkml:brushProperty name="height" value="0.0189873110502958" units="cm"/>
      <inkml:brushProperty name="color" value="#F2395B"/>
      <inkml:brushProperty name="ignorePressure" value="0"/>
    </inkml:brush>
  </inkml:definitions>
  <inkml:trace contextRef="#ctx0" brushRef="#br0">15150.000000 20750.000000 772,'6.000000'39.000000'29,"13.000000"-22.000000"-3 ,12.000000-22.000000-2,13.000000-21.000000-2,16.000000-17.000000-1,23.000000-8.000000-1,22.000000-10.000000 1,22.000000-9.000000-1,10.000000-9.000000-2,1.000000-5.000000-5,-1.000000-7.000000-4,1.000000-5.000000-4,-6.000000 0.000000-8,-8.000000 10.000000-8,-10.000000 10.000000-9,-9.000000 9.000000-9,-13.000000 7.000000-4,-16.000000 7.000000 2,-15.000000 6.000000 2,-15.000000 7.000000 1,-12.000000 5.000000 0,-6.000000 7.000000-1,-6.000000 6.000000-4,-6.000000 7.000000-1</inkml:trace>
</inkml:ink>
</file>

<file path=ppt/ink/ink385.xml><?xml version="1.0" encoding="utf-8"?>
<inkml:ink xmlns:inkml="http://www.w3.org/2003/InkML">
  <annotation type="ScanImages2ExtractSignatures">1</annotation>
  <annotation type="ScanImagesWidth">786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12"/>
    </inkml:context>
    <inkml:brush xml:id="br0">
      <inkml:brushProperty name="width" value="0.0287003461271524" units="cm"/>
      <inkml:brushProperty name="height" value="0.0287003461271524" units="cm"/>
      <inkml:brushProperty name="color" value="#F2395B"/>
      <inkml:brushProperty name="ignorePressure" value="0"/>
    </inkml:brush>
  </inkml:definitions>
  <inkml:trace contextRef="#ctx0" brushRef="#br0">16800.000000 18050.000000 511,'1.000000'20.000000'2,"4.000000"-9.000000"4 ,3.000000-10.000000 5,3.000000-8.000000 4,7.000000-11.000000 3,14.000000-8.000000 1,11.000000-10.000000 0,14.000000-9.000000 2,8.000000-7.000000-1,7.000000-3.000000-3,6.000000-3.000000-2,7.000000-2.000000-4,0.000000-3.000000-1,-2.000000 1.000000-4,-3.000000-1.000000-1,-3.000000 1.000000-2,-7.000000 2.000000-4,-9.000000 7.000000-4,-10.000000 6.000000-4,-8.000000 7.000000-5,-8.000000 2.000000-2,-2.000000 1.000000-1,-3.000000-1.000000-2,-3.000000 1.000000-1,-6.000000 1.000000 0,-5.000000 3.000000 1,-7.000000 3.000000 0,-5.000000 4.000000 1,-4.000000-1.000000 0,0.000000-3.000000 0,0.000000-3.000000 0,0.000000-2.000000 0,-2.000000-1.000000 2,-3.000000 3.000000 2,-3.000000 3.000000 2,-2.000000 4.000000 3,-5.000000 1.000000 3,-2.000000 0.000000 0,-3.000000 0.000000 2,-3.000000 0.000000 2,-2.000000 1.000000 1,0.000000 4.000000 2,0.000000 3.000000 1,0.000000 3.000000 1,0.000000 4.000000 1,0.000000 7.000000 4,0.000000 6.000000 1,0.000000 7.000000 2,1.000000 10.000000 3,4.000000 16.000000 3,3.000000 15.000000 3,3.000000 17.000000 3,3.000000 11.000000 2,3.000000 10.000000 1,3.000000 10.000000 0,4.000000 9.000000 2,7.000000 4.000000-2,13.000000 1.000000-2,12.000000-1.000000-2,13.000000 1.000000-3,7.000000-6.000000-2,4.000000-8.000000-2,3.000000-10.000000-2,3.000000-9.000000-2,-1.000000-10.000000-2,-2.000000-9.000000-2,-3.000000-10.000000-2,-3.000000-8.000000-3,-4.000000-8.000000-1,-3.000000-2.000000-4,-3.000000-3.000000-2,-2.000000-3.000000-3,-6.000000-9.000000-2,-6.000000-11.000000-3,-6.000000-14.000000-2,-6.000000-11.000000-4,-10.000000-7.000000 1,-12.000000 0.000000 3,-13.000000 0.000000 2,-12.000000 0.000000 4,-10.000000 3.000000 2,-6.000000 6.000000 2,-6.000000 7.000000 3,-6.000000 6.000000 3,-7.000000 10.000000 1,-6.000000 17.000000 1,-6.000000 15.000000 2,-6.000000 16.000000 1,-7.000000 10.000000 0,-6.000000 7.000000-1,-6.000000 6.000000-2,-6.000000 7.000000 0,-1.000000 0.000000-1,7.000000-2.000000 1,6.000000-3.000000 2,7.000000-3.000000 0,10.000000-7.000000 0,16.000000-9.000000 0,15.000000-10.000000-1,17.000000-8.000000 0,16.000000-9.000000 1,19.000000-6.000000 4,19.000000-6.000000 5,19.000000-6.000000 5,15.000000-10.000000-1,13.000000-12.000000-4,12.000000-13.000000-5,13.000000-12.000000-5,4.000000-7.000000-2,-3.000000 1.000000-2,-3.000000-1.000000-2,-2.000000 1.000000-1,-11.000000 4.000000 0,-15.000000 9.000000 0,-15.000000 10.000000 0,-16.000000 10.000000 1,-13.000000 7.000000 0,-9.000000 6.000000 2,-10.000000 7.000000 0,-8.000000 6.000000 2,-17.000000 13.000000-1,-21.000000 23.000000 1,-22.000000 22.000000-1,-22.000000 22.000000 0,-11.000000 8.000000 0,0.000000-2.000000 2,0.000000-3.000000 1,0.000000-3.000000 0,7.000000-9.000000 2,17.000000-11.000000-1,15.000000-14.000000-1,16.000000-11.000000 1,23.000000-17.000000-6,31.000000-18.000000-10,32.000000-19.000000-11,31.000000-18.000000-10,17.000000-12.000000-3,3.000000-3.000000 2,3.000000-3.000000 3,4.000000-2.000000 3,-4.000000 0.000000 3,-9.000000 7.000000 3,-10.000000 6.000000 3,-8.000000 7.000000 3,-6.000000 11.000000 7,1.000000 20.000000 12,-1.000000 18.000000 12,1.000000 20.000000 11,-3.000000 8.000000 7,-2.000000 1.000000 2,-3.000000-1.000000 2,-3.000000 1.000000 3,-4.000000-6.000000-1,-3.000000-8.000000-4,-3.000000-10.000000-2,-2.000000-9.000000-5,-5.000000-7.000000-3,-2.000000-3.000000-5,-3.000000-3.000000-5,-3.000000-2.000000-4,-1.000000-12.000000-3,4.000000-19.000000 0,3.000000-18.000000 0,3.000000-19.000000 0,-1.000000-12.000000-1,-2.000000-2.000000-4,-3.000000-3.000000-4,-3.000000-3.000000-2,-2.000000-2.000000-6,0.000000 0.000000-6,0.000000 0.000000-7,0.000000 0.000000-7,0.000000-2.000000-3,0.000000-3.000000-3,0.000000-3.000000-1,0.000000-2.000000-2,-2.000000 5.000000-5,-3.000000 16.000000-6,-3.000000 15.000000-7,-2.000000 17.000000-7</inkml:trace>
</inkml:ink>
</file>

<file path=ppt/ink/ink38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13"/>
    </inkml:context>
    <inkml:brush xml:id="br0">
      <inkml:brushProperty name="width" value="0.0175720136612654" units="cm"/>
      <inkml:brushProperty name="height" value="0.0175720136612654" units="cm"/>
      <inkml:brushProperty name="color" value="#F2395B"/>
      <inkml:brushProperty name="ignorePressure" value="0"/>
    </inkml:brush>
  </inkml:definitions>
  <inkml:trace contextRef="#ctx0" brushRef="#br0">20600.000000 16350.000000 834,'3.000000'23.000000'-14,"6.000000"-3.000000"3 ,7.000000-3.000000 4,6.000000-2.000000 4,3.000000 2.000000 4,0.000000 9.000000 5,0.000000 10.000000 5,0.000000 10.000000 5,-4.000000 7.000000 4,-5.000000 6.000000 3,-7.000000 7.000000 3,-5.000000 6.000000 2,-9.000000 1.000000-2,-9.000000-3.000000-6,-10.000000-3.000000-7,-8.000000-2.000000-5,-12.000000-3.000000-6,-12.000000 1.000000-3,-13.000000-1.000000-4,-12.000000 1.000000-5,-5.000000-6.000000-1,3.000000-8.000000-1,3.000000-10.000000-1,4.000000-9.000000 0,4.000000-5.000000 1,6.000000 0.000000 2,7.000000 0.000000 2,6.000000 0.000000 1,9.000000 1.000000 1,13.000000 4.000000 0,12.000000 3.000000 1,13.000000 3.000000-1,7.000000 3.000000 0,4.000000 3.000000 1,3.000000 3.000000 1,3.000000 4.000000 0,6.000000-1.000000 0,9.000000-3.000000 1,10.000000-3.000000 1,10.000000-2.000000 1,0.000000-6.000000 0,-5.000000-6.000000 0,-7.000000-6.000000 0,-5.000000-6.000000-1,-6.000000-1.000000 1,-3.000000 7.000000 0,-3.000000 6.000000 0,-2.000000 7.000000 1,-12.000000 7.000000 0,-19.000000 9.000000 0,-18.000000 10.000000 0,-19.000000 10.000000-1,-13.000000 4.000000 1,-6.000000 0.000000 0,-6.000000 0.000000 1,-6.000000 0.000000 1,2.000000-5.000000-1,14.000000-9.000000 1,11.000000-10.000000-2,14.000000-8.000000 1,8.000000-9.000000 2,7.000000-6.000000 9,6.000000-6.000000 7,7.000000-6.000000 7,11.000000-4.000000 2,20.000000 1.000000-6,18.000000-1.000000-4,20.000000 1.000000-5,10.000000-3.000000-4,3.000000-2.000000-4,3.000000-3.000000-4,4.000000-3.000000-2,-1.000000-2.000000-3,-3.000000 0.000000 0,-3.000000 0.000000 0,-2.000000 0.000000-1,-8.000000 0.000000-1,-8.000000 0.000000-1,-10.000000 0.000000-3,-9.000000 0.000000-1,-10.000000 6.000000-1,-9.000000 13.000000 1,-10.000000 12.000000 2,-8.000000 13.000000 0,-11.000000 6.000000 2,-8.000000 0.000000 3,-10.000000 0.000000 1,-9.000000 0.000000 4,-1.000000-4.000000 2,10.000000-5.000000 3,10.000000-7.000000 4,9.000000-5.000000 3,12.000000-9.000000 1,16.000000-9.000000-2,15.000000-10.000000-3,17.000000-8.000000-3,14.000000-14.000000-3,17.000000-15.000000-7,15.000000-15.000000-6,16.000000-16.000000-6,5.000000-10.000000-3,-2.000000-3.000000-1,-3.000000-3.000000-1,-3.000000-2.000000-1,-9.000000 3.000000-3,-11.000000 14.000000-2,-14.000000 11.000000-4,-11.000000 14.000000-3</inkml:trace>
</inkml:ink>
</file>

<file path=ppt/ink/ink38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13"/>
    </inkml:context>
    <inkml:brush xml:id="br0">
      <inkml:brushProperty name="width" value="0.0197653006762266" units="cm"/>
      <inkml:brushProperty name="height" value="0.0197653006762266" units="cm"/>
      <inkml:brushProperty name="color" value="#F2395B"/>
      <inkml:brushProperty name="ignorePressure" value="0"/>
    </inkml:brush>
  </inkml:definitions>
  <inkml:trace contextRef="#ctx0" brushRef="#br0">21300.000000 16550.000000 742,'-90.000000'67.000000'23,"23.000000"-16.000000"-6 ,22.000000-15.000000-6,22.000000-15.000000-8,13.000000-4.000000 1,7.000000 9.000000 8,6.000000 10.000000 7,7.000000 10.000000 8,4.000000 14.000000 1,3.000000 23.000000-3,3.000000 22.000000-3,4.000000 22.000000-5,-1.000000 19.000000-3,-3.000000 20.000000-2,-3.000000 18.000000-4,-2.000000 20.000000-3,-5.000000 3.000000-1,-2.000000-8.000000-1,-3.000000-10.000000-1,-3.000000-9.000000 0,-4.000000-15.000000-4,-3.000000-18.000000-4,-3.000000-19.000000-5,-2.000000-18.000000-6,-3.000000-20.000000-2,1.000000-18.000000-3,-1.000000-19.000000-2,1.000000-18.000000-2,1.000000-20.000000-4,3.000000-18.000000-3,3.000000-19.000000-5,4.000000-18.000000-3,1.000000-10.000000 0,0.000000 0.000000 8,0.000000 0.000000 6,0.000000 0.000000 8</inkml:trace>
</inkml:ink>
</file>

<file path=ppt/ink/ink388.xml><?xml version="1.0" encoding="utf-8"?>
<inkml:ink xmlns:inkml="http://www.w3.org/2003/InkML">
  <annotation type="ScanImages2ExtractSignatures">1</annotation>
  <annotation type="ScanImagesWidth">830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14"/>
    </inkml:context>
    <inkml:brush xml:id="br0">
      <inkml:brushProperty name="width" value="0.0230530202388763" units="cm"/>
      <inkml:brushProperty name="height" value="0.0230530202388763" units="cm"/>
      <inkml:brushProperty name="color" value="#F2395B"/>
      <inkml:brushProperty name="ignorePressure" value="0"/>
    </inkml:brush>
  </inkml:definitions>
  <inkml:trace contextRef="#ctx0" brushRef="#br0">21500.000000 15900.000000 636,'114.000000'-250.000000'-8,"-22.000000"50.000000"5 ,-22.000000 50.000000 4,-21.000000 50.000000 5,-14.000000 31.000000 3,-2.000000 13.000000-1,-3.000000 12.000000 0,-3.000000 13.000000 1,-4.000000 10.000000-1,-3.000000 10.000000 0,-3.000000 10.000000 0,-2.000000 9.000000 1,-3.000000 15.000000 0,1.000000 22.000000 0,-1.000000 22.000000 1,1.000000 23.000000 1,1.000000 16.000000-1,3.000000 13.000000 1,3.000000 12.000000-1,4.000000 13.000000 0,-1.000000 7.000000-1,-3.000000 4.000000 1,-3.000000 3.000000 0,-2.000000 3.000000-1,-3.000000 17.000000 1,1.000000 31.000000-2,-1.000000 32.000000 1,1.000000 31.000000-2,-1.000000 21.000000 1,1.000000 14.000000-1,-1.000000 11.000000 1,1.000000 14.000000-1,-1.000000-7.000000-1,1.000000-25.000000 1,-1.000000-25.000000 0,1.000000-25.000000-1,-3.000000-22.000000 1,-2.000000-19.000000-1,-3.000000-18.000000 1,-3.000000-19.000000 1,-1.000000-26.000000-3,4.000000-30.000000-5,3.000000-32.000000-5,3.000000-30.000000-4,-2.000000-29.000000-4,-6.000000-25.000000-2,-6.000000-25.000000-1,-6.000000-25.000000-2,-9.000000-33.000000-3,-8.000000-41.000000-3,-10.000000-40.000000-4,-9.000000-40.000000-4,-10.000000-29.000000-1,-9.000000-16.000000 2,-10.000000-15.000000 0,-8.000000-15.000000 2,-1.000000 2.000000 2,9.000000 22.000000 4,10.000000 22.000000 4,10.000000 23.000000 3,8.000000 22.000000 6,10.000000 26.000000 5,10.000000 24.000000 5,9.000000 26.000000 6,7.000000 27.000000 4,7.000000 32.000000 1,6.000000 31.000000 1,7.000000 32.000000 1,2.000000 18.000000 0,1.000000 6.000000-2,-1.000000 7.000000-3,1.000000 6.000000-2,-3.000000 1.000000-3,-2.000000-3.000000-2,-3.000000-3.000000-2,-3.000000-2.000000-3,-2.000000-6.000000 1,0.000000-6.000000 0,0.000000-6.000000 3,0.000000-6.000000 2,-4.000000-2.000000 1,-5.000000 3.000000 3,-7.000000 3.000000 1,-5.000000 4.000000 2,-1.000000 2.000000 0,6.000000 4.000000-2,7.000000 3.000000-3,6.000000 3.000000-1,4.000000 1.000000-2,4.000000 1.000000-2,3.000000-1.000000-1,3.000000 1.000000-1,3.000000-1.000000-3,3.000000 1.000000-3,3.000000-1.000000-5,4.000000 1.000000-3,-3.000000 1.000000-3,-5.000000 3.000000 1,-7.000000 3.000000 0,-5.000000 4.000000-1,-15.000000 2.000000 3,-22.000000 4.000000 3,-22.000000 3.000000 5,-21.000000 3.000000 3,-15.000000 4.000000 3,-6.000000 7.000000 0,-6.000000 6.000000 1,-6.000000 7.000000 1,1.000000 0.000000 5,9.000000-2.000000 9,10.000000-3.000000 9,10.000000-3.000000 9,8.000000-6.000000 4,10.000000-5.000000-3,10.000000-7.000000-3,9.000000-5.000000-3,9.000000-8.000000-2,9.000000-5.000000-1,10.000000-7.000000-2,10.000000-5.000000-1,14.000000-8.000000-1,23.000000-5.000000-2,22.000000-7.000000-1,22.000000-5.000000-2,19.000000-6.000000 0,20.000000-3.000000 2,18.000000-3.000000 1,20.000000-2.000000 1,10.000000-5.000000 0,3.000000-2.000000-2,3.000000-3.000000-2,4.000000-3.000000-2,-3.000000-2.000000-2,-5.000000 0.000000 1,-7.000000 0.000000-2,-5.000000 0.000000 1,-11.000000 1.000000-5,-11.000000 4.000000-10,-14.000000 3.000000-8,-11.000000 3.000000-9,-14.000000-1.000000-7,-11.000000-2.000000-4,-14.000000-3.000000-3,-11.000000-3.000000-4,-12.000000-1.000000 1,-9.000000 4.000000 7,-10.000000 3.000000 7,-8.000000 3.000000 7,-6.000000 1.000000 0,1.000000 1.000000-5,-1.000000-1.000000-8,1.000000 1.000000-5</inkml:trace>
</inkml:ink>
</file>

<file path=ppt/ink/ink389.xml><?xml version="1.0" encoding="utf-8"?>
<inkml:ink xmlns:inkml="http://www.w3.org/2003/InkML">
  <annotation type="ScanImages2ExtractSignatures">1</annotation>
  <annotation type="ScanImagesWidth">339773440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15"/>
    </inkml:context>
    <inkml:brush xml:id="br0">
      <inkml:brushProperty name="width" value="0.0189060755074024" units="cm"/>
      <inkml:brushProperty name="height" value="0.0189060755074024" units="cm"/>
      <inkml:brushProperty name="color" value="#F2395B"/>
      <inkml:brushProperty name="ignorePressure" value="0"/>
    </inkml:brush>
  </inkml:definitions>
  <inkml:trace contextRef="#ctx0" brushRef="#br0">24650.000000 15150.000000 775,'21.000000'50.000000'0,"-5.000000"0.000000"0 ,-7.000000 0.000000 0,-5.000000 0.000000 0,-6.000000 9.000000 4,-3.000000 19.000000 8,-3.000000 19.000000 8,-2.000000 19.000000 7,-12.000000 9.000000 3,-19.000000 0.000000-3,-18.000000 0.000000-2,-19.000000 0.000000-3,-12.000000-7.000000-3,-2.000000-11.000000-4,-3.000000-14.000000-3,-3.000000-11.000000-4,1.000000-12.000000-5,6.000000-9.000000-3,7.000000-10.000000-5,6.000000-8.000000-5,9.000000-9.000000-2,13.000000-6.000000 0,12.000000-6.000000 1,13.000000-6.000000 0,20.000000-6.000000-2,28.000000-2.000000-6,28.000000-3.000000-6,29.000000-3.000000-5,13.000000-2.000000 1,1.000000 0.000000 7,-1.000000 0.000000 7,1.000000 0.000000 7,-9.000000 1.000000 5,-15.000000 4.000000 1,-15.000000 3.000000 1,-16.000000 3.000000 2,-13.000000 6.000000 1,-9.000000 9.000000 4,-10.000000 10.000000 2,-8.000000 10.000000 5,-15.000000 10.000000 0,-19.000000 13.000000-2,-18.000000 12.000000-2,-19.000000 13.000000-1,-8.000000 1.000000-1,3.000000-9.000000 2,3.000000-10.000000 0,4.000000-8.000000 2,7.000000-9.000000 1,13.000000-6.000000 0,12.000000-6.000000 1,13.000000-6.000000 1,10.000000-6.000000-1,10.000000-2.000000 0,10.000000-3.000000-1,9.000000-3.000000-1,10.000000-4.000000-4,14.000000-3.000000-4,11.000000-3.000000-6,14.000000-2.000000-6,3.000000-1.000000-1,-2.000000 3.000000 1,-3.000000 3.000000 1,-3.000000 4.000000 2,-10.000000 11.000000-4,-16.000000 23.000000-9,-15.000000 22.000000-7,-15.000000 22.000000-10,-15.000000 12.000000-1,-12.000000 3.000000 3,-13.000000 3.000000 5,-12.000000 4.000000 3,-7.000000-6.000000 5,1.000000-11.000000 5,-1.000000-14.000000 4,1.000000-11.000000 5,5.000000-14.000000 6,14.000000-11.000000 8,11.000000-14.000000 8,14.000000-11.000000 8,10.000000-11.000000 3,9.000000-5.000000 0,10.000000-7.000000 0,10.000000-5.000000-1,13.000000-11.000000-3,19.000000-11.000000-4,19.000000-14.000000-6,19.000000-11.000000-4,10.000000-11.000000-5,4.000000-5.000000-4,3.000000-7.000000-4,3.000000-5.000000-4,-2.000000-6.000000-5,-6.000000-3.000000-6,-6.000000-3.000000-5,-6.000000-2.000000-7,-12.000000 5.000000-1,-15.000000 16.000000 2,-15.000000 15.000000 4,-16.000000 17.000000 2</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46"/>
    </inkml:context>
    <inkml:brush xml:id="br0">
      <inkml:brushProperty name="width" value="0.0224023628979921" units="cm"/>
      <inkml:brushProperty name="height" value="0.0224023628979921" units="cm"/>
      <inkml:brushProperty name="color" value="#F2395B"/>
      <inkml:brushProperty name="ignorePressure" value="0"/>
    </inkml:brush>
  </inkml:definitions>
  <inkml:trace contextRef="#ctx0" brushRef="#br0">72350.000000 8700.000000 654,'-75.000000'23.000000'-2,"0.000000"-3.000000"-5 ,0.000000-3.000000-3,0.000000-2.000000-6,-5.000000 3.000000 1,-9.000000 14.000000 5,-10.000000 11.000000 5,-8.000000 14.000000 5,2.000000 11.000000 3,16.000000 14.000000 3,15.000000 11.000000 2,17.000000 14.000000 2,8.000000 16.000000 3,4.000000 22.000000 0,3.000000 22.000000 1,3.000000 23.000000 2,1.000000 19.000000-1,1.000000 19.000000 1,-1.000000 19.000000-2,1.000000 19.000000 1,-4.000000 27.000000-1,-6.000000 39.000000 0,-6.000000 36.000000-1,-6.000000 39.000000 0,-7.000000 16.000000 0,-6.000000-3.000000 0,-6.000000-3.000000 0,-6.000000-2.000000 0,-2.000000-1.000000-1,3.000000 3.000000-1,3.000000 3.000000-3,4.000000 4.000000-1,1.000000-12.000000 0,0.000000-24.000000-1,0.000000-26.000000 1,0.000000-24.000000 0,0.000000-21.000000 1,0.000000-16.000000-1,0.000000-15.000000 0,0.000000-15.000000 0,-4.000000-25.000000 0,-5.000000-30.000000-1,-7.000000-32.000000 1,-5.000000-30.000000-1,-4.000000-26.000000 0,0.000000-19.000000-1,0.000000-18.000000 0,0.000000-19.000000 0,0.000000-16.000000 0,0.000000-12.000000-1,0.000000-13.000000 1,0.000000-12.000000-1,-2.000000-16.000000-2,-3.000000-19.000000-2,-3.000000-18.000000-5,-2.000000-19.000000-3,-8.000000-16.000000-3,-8.000000-12.000000-5,-10.000000-13.000000-4,-9.000000-12.000000-4,-2.000000-12.000000-3,6.000000-8.000000-1,7.000000-10.000000 0,6.000000-9.000000-2,6.000000-20.000000 0,6.000000-27.000000-2,7.000000-28.000000-2,6.000000-28.000000-1,13.000000 12.000000 2,23.000000 53.000000 6,22.000000 53.000000 6,22.000000 54.000000 6,12.000000 26.000000 2,3.000000 0.000000 1,3.000000 0.000000 1,4.000000 0.000000 0</inkml:trace>
</inkml:ink>
</file>

<file path=ppt/ink/ink390.xml><?xml version="1.0" encoding="utf-8"?>
<inkml:ink xmlns:inkml="http://www.w3.org/2003/InkML">
  <annotation type="ScanImages2ExtractSignatures">1</annotation>
  <annotation type="ScanImagesWidth">339773440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15"/>
    </inkml:context>
    <inkml:brush xml:id="br0">
      <inkml:brushProperty name="width" value="0.020922876894474" units="cm"/>
      <inkml:brushProperty name="height" value="0.020922876894474" units="cm"/>
      <inkml:brushProperty name="color" value="#F2395B"/>
      <inkml:brushProperty name="ignorePressure" value="0"/>
    </inkml:brush>
  </inkml:definitions>
  <inkml:trace contextRef="#ctx0" brushRef="#br0">24800.000000 17550.000000 700,'9.000000'-52.000000'55,"19.000000"-3.000000"-4 ,19.000000-3.000000-2,19.000000-2.000000-4,13.000000-3.000000-5,10.000000 1.000000-11,10.000000-1.000000-9,9.000000 1.000000-10,4.000000-1.000000-10,1.000000 1.000000-8,-1.000000-1.000000-8,1.000000 1.000000-10,-7.000000-1.000000-2,-12.000000 1.000000 2,-13.000000-1.000000 4,-12.000000 1.000000 1,-13.000000 4.000000-2,-12.000000 9.000000-10,-13.000000 10.000000-10,-12.000000 10.000000-9</inkml:trace>
</inkml:ink>
</file>

<file path=ppt/ink/ink39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15"/>
    </inkml:context>
    <inkml:brush xml:id="br0">
      <inkml:brushProperty name="width" value="0.0190428551286459" units="cm"/>
      <inkml:brushProperty name="height" value="0.0190428551286459" units="cm"/>
      <inkml:brushProperty name="color" value="#F2395B"/>
      <inkml:brushProperty name="ignorePressure" value="0"/>
    </inkml:brush>
  </inkml:definitions>
  <inkml:trace contextRef="#ctx0" brushRef="#br0">26000.000000 15700.000000 770,'-93.000000'4.000000'-8,"17.000000"10.000000"-3 ,15.000000 10.000000-1,16.000000 9.000000-3,9.000000 9.000000 8,3.000000 9.000000 15,3.000000 10.000000 17,4.000000 10.000000 16,4.000000 5.000000 6,6.000000 4.000000-5,7.000000 3.000000-4,6.000000 3.000000-5,4.000000-2.000000-7,4.000000-6.000000-10,3.000000-6.000000-10,3.000000-6.000000-9,1.000000-2.000000-8,1.000000 3.000000-9,-1.000000 3.000000-8,1.000000 4.000000-8,-6.000000 2.000000-1,-8.000000 4.000000 3,-10.000000 3.000000 3,-9.000000 3.000000 5,-7.000000-4.000000 1,-3.000000-8.000000-1,-3.000000-10.000000-1,-2.000000-9.000000-1,-3.000000-9.000000 4,1.000000-5.000000 6,-1.000000-7.000000 8,1.000000-5.000000 7,5.000000-8.000000 11,14.000000-5.000000 18,11.000000-7.000000 18,14.000000-5.000000 17,14.000000-8.000000 3,20.000000-5.000000-10,18.000000-7.000000-10,20.000000-5.000000-10,6.000000-4.000000-9,-2.000000 0.000000-9,-3.000000 0.000000-9,-3.000000 0.000000-9,-6.000000 1.000000-8,-5.000000 4.000000-7,-7.000000 3.000000-8,-5.000000 3.000000-8,-9.000000 1.000000-2,-9.000000 1.000000 4,-10.000000-1.000000 2,-8.000000 1.000000 3,-8.000000 2.000000 1,-2.000000 7.000000-2,-3.000000 6.000000-1,-3.000000 7.000000-3</inkml:trace>
</inkml:ink>
</file>

<file path=ppt/ink/ink39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16"/>
    </inkml:context>
    <inkml:brush xml:id="br0">
      <inkml:brushProperty name="width" value="0.0225745774805546" units="cm"/>
      <inkml:brushProperty name="height" value="0.0225745774805546" units="cm"/>
      <inkml:brushProperty name="color" value="#F2395B"/>
      <inkml:brushProperty name="ignorePressure" value="0"/>
    </inkml:brush>
  </inkml:definitions>
  <inkml:trace contextRef="#ctx0" brushRef="#br0">25400.000000 18200.000000 649,'-133.000000'221.000000'34,"34.000000"-55.000000"-6 ,35.000000-57.000000-7,35.000000-55.000000-7,29.000000-37.000000-5,25.000000-16.000000-5,25.000000-15.000000-5,25.000000-15.000000-5,12.000000-9.000000-2,1.000000 1.000000-1,-1.000000-1.000000 0,1.000000 1.000000-1,-3.000000 4.000000 1,-2.000000 9.000000-1,-3.000000 10.000000 2,-3.000000 10.000000 0,-7.000000 10.000000 1,-9.000000 13.000000 1,-10.000000 12.000000 1,-8.000000 13.000000 2,-11.000000 6.000000 3,-8.000000 0.000000 5,-10.000000 0.000000 6,-9.000000 0.000000 6,-10.000000-2.000000 3,-9.000000-3.000000 3,-10.000000-3.000000 1,-8.000000-2.000000 3,-11.000000-5.000000-1,-8.000000-2.000000-1,-10.000000-3.000000-3,-9.000000-3.000000-1,-7.000000-4.000000-2,-3.000000-3.000000 0,-3.000000-3.000000-2,-2.000000-2.000000-1,3.000000-5.000000-1,14.000000-2.000000-3,11.000000-3.000000-1,14.000000-3.000000-3,11.000000-13.000000-7,14.000000-22.000000-9,11.000000-22.000000-10,14.000000-21.000000-10,8.000000-9.000000-5,7.000000 7.000000-3,6.000000 6.000000 0,7.000000 7.000000-3,2.000000 4.000000-1,1.000000 3.000000-2,-1.000000 3.000000-2,1.000000 4.000000-1</inkml:trace>
</inkml:ink>
</file>

<file path=ppt/ink/ink39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16"/>
    </inkml:context>
    <inkml:brush xml:id="br0">
      <inkml:brushProperty name="width" value="0.0222793556749821" units="cm"/>
      <inkml:brushProperty name="height" value="0.0222793556749821" units="cm"/>
      <inkml:brushProperty name="color" value="#F2395B"/>
      <inkml:brushProperty name="ignorePressure" value="0"/>
    </inkml:brush>
  </inkml:definitions>
  <inkml:trace contextRef="#ctx0" brushRef="#br0">26850.000000 16700.000000 658,'-21.000000'21.000000'3,"10.000000"-5.000000"6 ,10.000000-7.000000 7,9.000000-5.000000 6,12.000000-4.000000 5,16.000000 0.000000 3,15.000000 0.000000 3,17.000000 0.000000 4,10.000000-2.000000-1,6.000000-3.000000-5,7.000000-3.000000-3,6.000000-2.000000-5,1.000000-3.000000-4,-3.000000 1.000000-5,-3.000000-1.000000-5,-2.000000 1.000000-4,-5.000000-1.000000-6,-2.000000 1.000000-7,-3.000000-1.000000-5,-3.000000 1.000000-6,-7.000000-3.000000-8,-9.000000-2.000000-8,-10.000000-3.000000-10,-8.000000-3.000000-7,-11.000000-2.000000-1,-8.000000 0.000000 7,-10.000000 0.000000 8,-9.000000 0.000000 7,-5.000000 1.000000 6,0.000000 4.000000 2,0.000000 3.000000 3,0.000000 3.000000 3</inkml:trace>
</inkml:ink>
</file>

<file path=ppt/ink/ink39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16"/>
    </inkml:context>
    <inkml:brush xml:id="br0">
      <inkml:brushProperty name="width" value="0.0263704862445593" units="cm"/>
      <inkml:brushProperty name="height" value="0.0263704862445593" units="cm"/>
      <inkml:brushProperty name="color" value="#F2395B"/>
      <inkml:brushProperty name="ignorePressure" value="0"/>
    </inkml:brush>
  </inkml:definitions>
  <inkml:trace contextRef="#ctx0" brushRef="#br0">27800.000000 14650.000000 556,'-25.000000'75.000000'3,"0.000000"0.000000"8 ,0.000000 0.000000 6,0.000000 0.000000 7,3.000000 12.000000 5,6.000000 26.000000 3,7.000000 24.000000 1,6.000000 26.000000 3,6.000000 18.000000 0,6.000000 13.000000-3,7.000000 12.000000-4,6.000000 13.000000-2,1.000000 10.000000-3,-3.000000 10.000000-4,-3.000000 10.000000-3,-2.000000 9.000000-2,-5.000000 4.000000-4,-2.000000 1.000000-1,-3.000000-1.000000-3,-3.000000 1.000000-1,-4.000000-17.000000-1,-3.000000-30.000000 1,-3.000000-32.000000 0,-2.000000-30.000000 0,-1.000000-29.000000-9,3.000000-25.000000-20,3.000000-25.000000-21,4.000000-25.000000-20,1.000000-25.000000-5,0.000000-25.000000 7,0.000000-25.000000 9,0.000000-25.000000 9,-2.000000-18.000000 6,-3.000000-8.000000 4,-3.000000-10.000000 3,-2.000000-9.000000 5,-3.000000-2.000000 4,1.000000 6.000000 4,-1.000000 7.000000 4,1.000000 6.000000 4</inkml:trace>
</inkml:ink>
</file>

<file path=ppt/ink/ink39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16"/>
    </inkml:context>
    <inkml:brush xml:id="br0">
      <inkml:brushProperty name="width" value="0.0213461201637983" units="cm"/>
      <inkml:brushProperty name="height" value="0.0213461201637983" units="cm"/>
      <inkml:brushProperty name="color" value="#F2395B"/>
      <inkml:brushProperty name="ignorePressure" value="0"/>
    </inkml:brush>
  </inkml:definitions>
  <inkml:trace contextRef="#ctx0" brushRef="#br0">27550.000000 17850.000000 687,'-94.000000'-261.000000'0,"13.000000"78.000000"0 ,12.000000 78.000000 0,13.000000 79.000000 0,4.000000 49.000000 4,-3.000000 22.000000 11,-3.000000 22.000000 8,-2.000000 23.000000 10,-1.000000 10.000000 3,3.000000 0.000000-5,3.000000 0.000000-4,4.000000 0.000000-5,5.000000-7.000000-3,10.000000-11.000000-1,10.000000-14.000000-2,9.000000-11.000000-1,7.000000-15.000000-1,7.000000-16.000000-1,6.000000-15.000000 0,7.000000-15.000000 0,7.000000-14.000000-13,9.000000-8.000000-25,10.000000-10.000000-25,10.000000-9.000000-26,7.000000-2.000000-5,6.000000 6.000000 14,7.000000 7.000000 15,6.000000 6.000000 15,3.000000 9.000000 12,0.000000 13.000000 12,0.000000 12.000000 12,0.000000 13.000000 11,0.000000 9.000000 7,0.000000 6.000000-1,0.000000 7.000000 1,0.000000 6.000000 1,-2.000000-2.000000-2,-3.000000-9.000000-3,-3.000000-10.000000-3,-2.000000-8.000000-3,-6.000000-9.000000-2,-6.000000-6.000000-2,-6.000000-6.000000 0,-6.000000-6.000000-3,-7.000000-7.000000-4,-6.000000-6.000000-10,-6.000000-6.000000-10,-6.000000-6.000000-8</inkml:trace>
</inkml:ink>
</file>

<file path=ppt/ink/ink39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17"/>
    </inkml:context>
    <inkml:brush xml:id="br0">
      <inkml:brushProperty name="width" value="0.0277859140187502" units="cm"/>
      <inkml:brushProperty name="height" value="0.0277859140187502" units="cm"/>
      <inkml:brushProperty name="color" value="#F2395B"/>
      <inkml:brushProperty name="ignorePressure" value="0"/>
    </inkml:brush>
  </inkml:definitions>
  <inkml:trace contextRef="#ctx0" brushRef="#br0">28650.000000 14850.000000 527,'-69.000000'95.000000'4,"13.000000"-9.000000"8 ,12.000000-10.000000 7,13.000000-8.000000 9,6.000000 7.000000 5,0.000000 25.000000 2,0.000000 25.000000 4,0.000000 25.000000 3,-4.000000 15.000000-3,-5.000000 7.000000-8,-7.000000 6.000000-9,-5.000000 7.000000-9,-6.000000-1.000000-6,-3.000000-6.000000-6,-3.000000-6.000000-5,-2.000000-6.000000-5,2.000000-15.000000-2,9.000000-21.000000 2,10.000000-22.000000 2,10.000000-22.000000 2,10.000000-22.000000-4,13.000000-22.000000-10,12.000000-22.000000-10,13.000000-21.000000-10,20.000000-24.000000-4,28.000000-25.000000 5,28.000000-25.000000 4,29.000000-25.000000 5,13.000000-13.000000 4,1.000000 1.000000 5,-1.000000-1.000000 5,1.000000 1.000000 4,-4.000000 4.000000 6,-6.000000 9.000000 4,-6.000000 10.000000 6,-6.000000 10.000000 5,-6.000000 7.000000 3,-2.000000 6.000000 2,-3.000000 7.000000 2,-3.000000 6.000000 2,-6.000000 7.000000 1,-5.000000 10.000000 2,-7.000000 10.000000 1,-5.000000 9.000000 2,-6.000000 13.000000 0,-3.000000 20.000000-2,-3.000000 18.000000-3,-2.000000 20.000000-1,-8.000000 16.000000-2,-8.000000 16.000000 0,-10.000000 15.000000-2,-9.000000 17.000000 1,-7.000000 16.000000-1,-3.000000 19.000000-1,-3.000000 19.000000 1,-2.000000 19.000000 0,-6.000000 12.000000 0,-6.000000 6.000000 0,-6.000000 7.000000-1,-6.000000 6.000000 1,-7.000000-2.000000-1,-6.000000-9.000000-1,-6.000000-10.000000-2,-6.000000-8.000000 0,-7.000000-9.000000-2,-6.000000-6.000000-3,-6.000000-6.000000-2,-6.000000-6.000000-2,-2.000000-9.000000-2,3.000000-8.000000 0,3.000000-10.000000 0,4.000000-9.000000-1,2.000000-16.000000-4,4.000000-22.000000-4,3.000000-22.000000-6,3.000000-21.000000-6,-1.000000-20.000000-4,-2.000000-15.000000-2,-3.000000-15.000000-4,-3.000000-16.000000-2,-7.000000-29.000000-4,-9.000000-40.000000-5,-10.000000-40.000000-4,-8.000000-41.000000-4,-1.000000-15.000000 1,9.000000 14.000000 8,10.000000 11.000000 8,10.000000 14.000000 7,8.000000 11.000000 6,10.000000 14.000000 1,10.000000 11.000000 3,9.000000 14.000000 2</inkml:trace>
</inkml:ink>
</file>

<file path=ppt/ink/ink39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2:58:17"/>
    </inkml:context>
    <inkml:brush xml:id="br0">
      <inkml:brushProperty name="width" value="0.025120897218585" units="cm"/>
      <inkml:brushProperty name="height" value="0.025120897218585" units="cm"/>
      <inkml:brushProperty name="color" value="#F2395B"/>
      <inkml:brushProperty name="ignorePressure" value="0"/>
    </inkml:brush>
  </inkml:definitions>
  <inkml:trace contextRef="#ctx0" brushRef="#br0">28700.000000 17550.000000 583,'-4.000000'-105.000000'3,"-5.000000"41.000000"4 ,-7.000000 40.000000 6,-5.000000 42.000000 5,-6.000000 27.000000 2,-3.000000 16.000000 0,-3.000000 15.000000 0,-2.000000 17.000000-1,-3.000000 8.000000-1,1.000000 4.000000-3,-1.000000 3.000000-2,1.000000 3.000000-4,4.000000-7.000000-1,9.000000-15.000000 1,10.000000-15.000000-1,10.000000-16.000000 1,14.000000-16.000000-7,23.000000-16.000000-12,22.000000-15.000000-12,22.000000-15.000000-13,8.000000-7.000000-4,-2.000000 3.000000 7,-3.000000 3.000000 6,-3.000000 4.000000 6,-6.000000 2.000000 5,-5.000000 4.000000 6,-7.000000 3.000000 5,-5.000000 3.000000 5,-11.000000 4.000000 2,-11.000000 7.000000 1,-14.000000 6.000000 0,-11.000000 7.000000-1,-11.000000 4.000000 7,-5.000000 3.000000 9,-7.000000 3.000000 12,-5.000000 4.000000 10,-4.000000-3.000000 4,0.000000-5.000000-3,0.000000-7.000000-5,0.000000-5.000000-3,0.000000-6.000000-4,0.000000-3.000000-2,0.000000-3.000000-2,0.000000-2.000000-3,3.000000-1.000000-5,6.000000 3.000000-6,7.000000 3.000000-6,6.000000 4.000000-6,3.000000 1.000000-10,0.000000 0.000000-14,0.000000 0.000000-14,0.000000 0.000000-15,1.000000-2.000000-7,4.000000-3.000000-1,3.000000-3.000000 0,3.000000-2.000000-1</inkml:trace>
</inkml:ink>
</file>

<file path=ppt/ink/ink39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15"/>
    </inkml:context>
    <inkml:brush xml:id="br0">
      <inkml:brushProperty name="width" value="0.0165178943425417" units="cm"/>
      <inkml:brushProperty name="height" value="0.0165178943425417" units="cm"/>
      <inkml:brushProperty name="color" value="#F2395B"/>
      <inkml:brushProperty name="ignorePressure" value="0"/>
    </inkml:brush>
  </inkml:definitions>
  <inkml:trace contextRef="#ctx0" brushRef="#br0">31750.000000 16250.000000 887,'3.000000'-74.000000'-7,"6.000000"4.000000"2 ,7.000000 3.000000 2,6.000000 3.000000 3,10.000000-7.000000 1,17.000000-15.000000 4,15.000000-15.000000 2,16.000000-16.000000 3,12.000000-15.000000 2,9.000000-11.000000 0,10.000000-14.000000 1,10.000000-11.000000 0,13.000000-9.000000-1,19.000000-3.000000-2,19.000000-3.000000-1,19.000000-2.000000-1,21.000000-6.000000-2,26.000000-6.000000-2,24.000000-6.000000 0,26.000000-6.000000-3,10.000000-10.000000 0,-3.000000-12.000000-3,-3.000000-13.000000-1,-2.000000-12.000000-1,2.000000 1.000000-2,9.000000 16.000000-1,10.000000 15.000000-1,10.000000 17.000000-1,-1.000000 10.000000 1,-9.000000 6.000000 0,-10.000000 7.000000 2,-8.000000 6.000000 2,-11.000000 4.000000 0,-8.000000 4.000000 0,-10.000000 3.000000 1,-9.000000 3.000000 0,-12.000000 6.000000 1,-11.000000 9.000000 2,-14.000000 10.000000 0,-11.000000 10.000000 2,-17.000000 10.000000 1,-18.000000 13.000000 0,-19.000000 12.000000-1,-18.000000 13.000000 1,-18.000000 10.000000-1,-16.000000 10.000000 0,-15.000000 10.000000 0,-15.000000 9.000000-1,-14.000000 7.000000 1,-8.000000 7.000000-1,-10.000000 6.000000 0,-9.000000 7.000000 0,-7.000000 4.000000 0,-3.000000 3.000000 0,-3.000000 3.000000-1,-2.000000 4.000000-1,-6.000000 1.000000 0,-6.000000 0.000000 0,-6.000000 0.000000-1,-6.000000 0.000000-1,-4.000000 0.000000-6,1.000000 0.000000-13,-1.000000 0.000000-11,1.000000 0.000000-13</inkml:trace>
</inkml:ink>
</file>

<file path=ppt/ink/ink3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16"/>
    </inkml:context>
    <inkml:brush xml:id="br0">
      <inkml:brushProperty name="width" value="0.0189154781401157" units="cm"/>
      <inkml:brushProperty name="height" value="0.0189154781401157" units="cm"/>
      <inkml:brushProperty name="color" value="#F2395B"/>
      <inkml:brushProperty name="ignorePressure" value="0"/>
    </inkml:brush>
  </inkml:definitions>
  <inkml:trace contextRef="#ctx0" brushRef="#br0">40650.000000 6250.000000 775,'146.000000'-25.000000'-21,"-5.000000"0.000000"11 ,-7.000000 0.000000 9,-5.000000 0.000000 10,3.000000-2.000000 8,17.000000-3.000000 4,15.000000-3.000000 4,16.000000-2.000000 5,5.000000-3.000000 0,-2.000000 1.000000-3,-3.000000-1.000000-3,-3.000000 1.000000-3,-6.000000 1.000000-4,-5.000000 3.000000-3,-7.000000 3.000000-4,-5.000000 4.000000-3,-15.000000 4.000000-3,-22.000000 6.000000-4,-22.000000 7.000000-2,-21.000000 6.000000-4,-21.000000 4.000000-3,-19.000000 4.000000-5,-18.000000 3.000000-4,-19.000000 3.000000-4,-22.000000 10.000000-2,-25.000000 20.000000 2,-25.000000 18.000000 1,-25.000000 20.000000 1,-18.000000 10.000000 2,-8.000000 3.000000 1,-10.000000 3.000000 2,-9.000000 4.000000 1,-2.000000 1.000000 3,6.000000 0.000000 4,7.000000 0.000000 3,6.000000 0.000000 3,7.000000-4.000000 4,10.000000-5.000000 4,10.000000-7.000000 3,9.000000-5.000000 5,13.000000-11.000000 0,20.000000-11.000000-1,18.000000-14.000000 0,20.000000-11.000000-2,14.000000-9.000000 1,14.000000-3.000000 1,11.000000-3.000000 1,14.000000-2.000000 1,14.000000-8.000000 0,20.000000-8.000000-1,18.000000-10.000000-3,20.000000-9.000000-1,11.000000-12.000000-2,7.000000-11.000000-2,6.000000-14.000000-3,7.000000-11.000000-2,-3.000000-6.000000-5,-8.000000 4.000000-5,-10.000000 3.000000-7,-9.000000 3.000000-6,-13.000000 4.000000-4,-16.000000 7.000000-2,-15.000000 6.000000-2,-15.000000 7.000000-3,-14.000000 5.000000 1,-8.000000 7.000000 5,-10.000000 6.000000 4,-9.000000 7.000000 4,-5.000000 2.000000 1,0.000000 1.000000-1,0.000000-1.000000 0,0.000000 1.000000-2</inkml:trace>
</inkml:ink>
</file>

<file path=ppt/ink/ink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28"/>
    </inkml:context>
    <inkml:brush xml:id="br0">
      <inkml:brushProperty name="width" value="0.0182762555778027" units="cm"/>
      <inkml:brushProperty name="height" value="0.0182762555778027" units="cm"/>
      <inkml:brushProperty name="color" value="#F2395B"/>
      <inkml:brushProperty name="ignorePressure" value="0"/>
    </inkml:brush>
  </inkml:definitions>
  <inkml:trace contextRef="#ctx0" brushRef="#br0">10900.000000 17950.000000 802,'1.000000'110.000000'36,"4.000000"-27.000000"-6 ,3.000000-28.000000-6,3.000000-28.000000-7,9.000000-20.000000-4,16.000000-8.000000-1,15.000000-10.000000 0,17.000000-9.000000-2,8.000000-13.000000 0,4.000000-16.000000 0,3.000000-15.000000-1,3.000000-15.000000 1,-5.000000-7.000000-6,-12.000000 3.000000-10,-13.000000 3.000000-13,-12.000000 4.000000-10,-10.000000 5.000000-7,-6.000000 10.000000-1,-6.000000 10.000000-1,-6.000000 9.000000-2,-6.000000 6.000000 2,-2.000000 3.000000 5,-3.000000 3.000000 5,-3.000000 4.000000 4</inkml:trace>
</inkml:ink>
</file>

<file path=ppt/ink/ink40.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47"/>
    </inkml:context>
    <inkml:brush xml:id="br0">
      <inkml:brushProperty name="width" value="0.0253876261413097" units="cm"/>
      <inkml:brushProperty name="height" value="0.0253876261413097" units="cm"/>
      <inkml:brushProperty name="color" value="#F2395B"/>
      <inkml:brushProperty name="ignorePressure" value="0"/>
    </inkml:brush>
  </inkml:definitions>
  <inkml:trace contextRef="#ctx0" brushRef="#br0">73950.000000 11150.000000 577,'-4.000000'-25.000000'0,"-5.000000"0.000000"1 ,-7.000000 0.000000 0,-5.000000 0.000000 0,-8.000000-2.000000 3,-5.000000-3.000000 5,-7.000000-3.000000 4,-5.000000-2.000000 6,-12.000000 0.000000 2,-16.000000 7.000000 1,-15.000000 6.000000 0,-15.000000 7.000000 0,-12.000000 7.000000-2,-6.000000 9.000000-3,-6.000000 10.000000-3,-6.000000 10.000000-4,-2.000000 14.000000-2,3.000000 23.000000 0,3.000000 22.000000 1,4.000000 22.000000-1,8.000000 12.000000-1,17.000000 3.000000-4,15.000000 3.000000-4,16.000000 4.000000-3,15.000000 8.000000-2,16.000000 17.000000 2,15.000000 15.000000 2,17.000000 16.000000 1,16.000000 9.000000-2,19.000000 3.000000-5,19.000000 3.000000-5,19.000000 4.000000-5,16.000000-9.000000-2,17.000000-18.000000 3,15.000000-19.000000 4,16.000000-18.000000 2,2.000000-12.000000 4,-8.000000-3.000000 1,-10.000000-3.000000 3,-9.000000-2.000000 2,-10.000000-1.000000 1,-9.000000 3.000000 0,-10.000000 3.000000-1,-8.000000 4.000000-1,-14.000000 2.000000 5,-15.000000 4.000000 7,-15.000000 3.000000 9,-16.000000 3.000000 7,-21.000000 1.000000 5,-24.000000 1.000000-2,-26.000000-1.000000 0,-24.000000 1.000000 0,-26.000000-3.000000-3,-24.000000-2.000000-2,-26.000000-3.000000-4,-24.000000-3.000000-3,-15.000000-10.000000-2,-3.000000-16.000000-4,-3.000000-15.000000-1,-2.000000-15.000000-4,3.000000-14.000000-1,14.000000-8.000000 0,11.000000-10.000000-1,14.000000-9.000000 0,18.000000-9.000000-3,25.000000-5.000000-4,25.000000-7.000000-4,25.000000-5.000000-5,23.000000-9.000000-7,22.000000-9.000000-10,22.000000-10.000000-10,23.000000-8.000000-10,25.000000-17.000000-4,32.000000-21.000000 1,31.000000-22.000000 0,32.000000-22.000000 2,5.000000-1.000000 4,-18.000000 23.000000 9,-19.000000 22.000000 8,-18.000000 22.000000 8,-12.000000 10.000000 7,-3.000000 1.000000 1,-3.000000-1.000000 3,-2.000000 1.000000 2</inkml:trace>
</inkml:ink>
</file>

<file path=ppt/ink/ink40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17"/>
    </inkml:context>
    <inkml:brush xml:id="br0">
      <inkml:brushProperty name="width" value="0.0187522880733013" units="cm"/>
      <inkml:brushProperty name="height" value="0.0187522880733013" units="cm"/>
      <inkml:brushProperty name="color" value="#F2395B"/>
      <inkml:brushProperty name="ignorePressure" value="0"/>
    </inkml:brush>
  </inkml:definitions>
  <inkml:trace contextRef="#ctx0" brushRef="#br0">41500.000000 6150.000000 782,'-44.000000'46.000000'-2,"13.000000"-5.000000"-1 ,12.000000-7.000000-3,13.000000-5.000000-2,9.000000-1.000000 3,6.000000 6.000000 9,7.000000 7.000000 8,6.000000 6.000000 8,4.000000 10.000000 4,4.000000 17.000000 2,3.000000 15.000000 0,3.000000 16.000000 1,-2.000000 10.000000-2,-6.000000 7.000000-4,-6.000000 6.000000-5,-6.000000 7.000000-5,-10.000000 4.000000-2,-12.000000 3.000000-2,-13.000000 3.000000-2,-12.000000 4.000000-1,-12.000000-4.000000-1,-8.000000-9.000000-2,-10.000000-10.000000-1,-9.000000-8.000000-1,-7.000000-4.000000-4,-3.000000 3.000000-3,-3.000000 3.000000-6,-2.000000 4.000000-4,-1.000000-3.000000-2,3.000000-5.000000-2,3.000000-7.000000-2,4.000000-5.000000 0,7.000000-14.000000-2,13.000000-18.000000-2,12.000000-19.000000-1,13.000000-18.000000-3,7.000000-14.000000 1,4.000000-5.000000 4,3.000000-7.000000 3,3.000000-5.000000 4</inkml:trace>
</inkml:ink>
</file>

<file path=ppt/ink/ink40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17"/>
    </inkml:context>
    <inkml:brush xml:id="br0">
      <inkml:brushProperty name="width" value="0.0189096685498953" units="cm"/>
      <inkml:brushProperty name="height" value="0.0189096685498953" units="cm"/>
      <inkml:brushProperty name="color" value="#F2395B"/>
      <inkml:brushProperty name="ignorePressure" value="0"/>
    </inkml:brush>
  </inkml:definitions>
  <inkml:trace contextRef="#ctx0" brushRef="#br0">41550.000000 8000.000000 775,'28.000000'-24.000000'2,"6.000000"4.000000"2 ,7.000000 3.000000 3,6.000000 3.000000 2,6.000000-1.000000 4,6.000000-2.000000 3,7.000000-3.000000 2,6.000000-3.000000 4,1.000000-1.000000 0,-3.000000 4.000000-2,-3.000000 3.000000-2,-2.000000 3.000000-1,-5.000000 1.000000-3,-2.000000 1.000000 0,-3.000000-1.000000-2,-3.000000 1.000000 0,-4.000000 1.000000-8,-3.000000 3.000000-12,-3.000000 3.000000-13,-2.000000 4.000000-13,-9.000000 2.000000-8,-12.000000 4.000000-3,-13.000000 3.000000-4,-12.000000 3.000000-3</inkml:trace>
</inkml:ink>
</file>

<file path=ppt/ink/ink402.xml><?xml version="1.0" encoding="utf-8"?>
<inkml:ink xmlns:inkml="http://www.w3.org/2003/InkML">
  <annotation type="ScanImages2ExtractSignatures">1</annotation>
  <annotation type="ScanImagesWidth">220641592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17"/>
    </inkml:context>
    <inkml:brush xml:id="br0">
      <inkml:brushProperty name="width" value="0.0215674433857203" units="cm"/>
      <inkml:brushProperty name="height" value="0.0215674433857203" units="cm"/>
      <inkml:brushProperty name="color" value="#F2395B"/>
      <inkml:brushProperty name="ignorePressure" value="0"/>
    </inkml:brush>
  </inkml:definitions>
  <inkml:trace contextRef="#ctx0" brushRef="#br0">41450.000000 8300.000000 680,'4.000000'43.000000'-21,"10.000000"-11.000000"0 ,10.000000-14.000000 1,9.000000-11.000000 0,9.000000-11.000000 5,9.000000-5.000000 10,10.000000-7.000000 10,10.000000-5.000000 10,5.000000-6.000000 4,4.000000-3.000000-3,3.000000-3.000000-2,3.000000-2.000000-4,-5.000000 0.000000-1,-12.000000 7.000000-2,-13.000000 6.000000-1,-12.000000 7.000000-2,-12.000000 7.000000-1,-8.000000 9.000000-1,-10.000000 10.000000-2,-9.000000 10.000000-2,-16.000000 8.000000 0,-22.000000 10.000000-1,-22.000000 10.000000 1,-21.000000 9.000000 0,-12.000000 7.000000 0,1.000000 7.000000 2,-1.000000 6.000000 1,1.000000 7.000000 2,4.000000-1.000000 1,9.000000-6.000000 3,10.000000-6.000000 1,10.000000-6.000000 3,8.000000-6.000000 0,10.000000-2.000000 0,10.000000-3.000000-1,9.000000-3.000000 0,10.000000-7.000000-1,14.000000-9.000000-1,11.000000-10.000000-1,14.000000-8.000000-1,14.000000-11.000000-1,20.000000-8.000000-1,18.000000-10.000000-1,20.000000-9.000000-1,10.000000-13.000000-3,3.000000-16.000000-1,3.000000-15.000000-4,4.000000-15.000000-1,-1.000000-6.000000-1,-3.000000 7.000000 1,-3.000000 6.000000 2,-2.000000 7.000000 2,-9.000000 7.000000 1,-12.000000 9.000000 2,-13.000000 10.000000 2,-12.000000 10.000000 1,-12.000000 8.000000 5,-8.000000 10.000000 7,-10.000000 10.000000 9,-9.000000 9.000000 7,-10.000000 10.000000 2,-9.000000 14.000000-3,-10.000000 11.000000-3,-8.000000 14.000000-4,-6.000000 5.000000-3,1.000000 1.000000-6,-1.000000-1.000000-4,1.000000 1.000000-5,-1.000000-4.000000-4,1.000000-6.000000-6,-1.000000-6.000000-3,1.000000-6.000000-5</inkml:trace>
</inkml:ink>
</file>

<file path=ppt/ink/ink40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18"/>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44800.000000 6350.000000 1000,'73.000000'-47.000000'-18,"-3.000000"6.000000"5 ,-3.000000 7.000000 4,-2.000000 6.000000 3,2.000000 3.000000 3,9.000000 0.000000 1,10.000000 0.000000 0,10.000000 0.000000 2,0.000000 0.000000-2,-5.000000 0.000000-1,-7.000000 0.000000-3,-5.000000 0.000000-2,-12.000000 3.000000 0,-16.000000 6.000000 2,-15.000000 7.000000 2,-15.000000 6.000000 1,-9.000000 4.000000-2,1.000000 4.000000-7,-1.000000 3.000000-7,1.000000 3.000000-7</inkml:trace>
</inkml:ink>
</file>

<file path=ppt/ink/ink404.xml><?xml version="1.0" encoding="utf-8"?>
<inkml:ink xmlns:inkml="http://www.w3.org/2003/InkML">
  <annotation type="ScanImages2ExtractSignatures">1</annotation>
  <annotation type="ScanImagesWidth">-2095022192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19"/>
    </inkml:context>
    <inkml:brush xml:id="br0">
      <inkml:brushProperty name="width" value="0.0220745876431465" units="cm"/>
      <inkml:brushProperty name="height" value="0.0220745876431465" units="cm"/>
      <inkml:brushProperty name="color" value="#F2395B"/>
      <inkml:brushProperty name="ignorePressure" value="0"/>
    </inkml:brush>
  </inkml:definitions>
  <inkml:trace contextRef="#ctx0" brushRef="#br0">44650.000000 7300.000000 664,'-65.000000'65.000000'-22,"23.000000"-18.000000"7 ,22.000000-19.000000 6,22.000000-18.000000 5,19.000000-15.000000 4,20.000000-9.000000-1,18.000000-10.000000 0,20.000000-8.000000 0,6.000000-6.000000 2,-2.000000 1.000000 4,-3.000000-1.000000 4,-3.000000 1.000000 5,-7.000000 2.000000 0,-9.000000 7.000000-4,-10.000000 6.000000-3,-8.000000 7.000000-4,-9.000000 5.000000-2,-6.000000 7.000000 2,-6.000000 6.000000 0,-6.000000 7.000000 1,-10.000000 11.000000-2,-12.000000 20.000000-2,-13.000000 18.000000-4,-12.000000 20.000000-2,-10.000000 10.000000-1,-6.000000 3.000000 2,-6.000000 3.000000 3,-6.000000 4.000000 3,-2.000000-3.000000 2,3.000000-5.000000 1,3.000000-7.000000 3,4.000000-5.000000 1,7.000000-8.000000 2,13.000000-5.000000 0,12.000000-7.000000-1,13.000000-5.000000 0,9.000000-9.000000 0,6.000000-9.000000-4,7.000000-10.000000-2,6.000000-8.000000-2,6.000000-9.000000-3,6.000000-6.000000-1,7.000000-6.000000-1,6.000000-6.000000-2,6.000000-13.000000-2,6.000000-19.000000-4,7.000000-18.000000-3,6.000000-19.000000-3,3.000000-22.000000-1,0.000000-25.000000 2,0.000000-25.000000 3,0.000000-25.000000 2,-4.000000-22.000000 0,-5.000000-19.000000-2,-7.000000-18.000000-1,-5.000000-19.000000-1,-9.000000-4.000000 0,-9.000000 14.000000 4,-10.000000 11.000000 3,-8.000000 14.000000 4,-8.000000 7.000000 2,-2.000000 3.000000 2,-3.000000 3.000000 1,-3.000000 4.000000 2,-4.000000 5.000000 1,-3.000000 10.000000 2,-3.000000 10.000000 2,-2.000000 9.000000 2,-3.000000 15.000000 3,1.000000 22.000000 3,-1.000000 22.000000 3,1.000000 23.000000 3,1.000000 17.000000 1,3.000000 17.000000 1,3.000000 15.000000-2,4.000000 16.000000 1,1.000000 13.000000-1,0.000000 14.000000-2,0.000000 11.000000-2,0.000000 14.000000-2,1.000000 27.000000-1,4.000000 44.000000 0,3.000000 44.000000 0,3.000000 44.000000 0,4.000000 38.000000 0,7.000000 35.000000-1,6.000000 35.000000 1,7.000000 34.000000-1,5.000000 34.000000 0,7.000000 34.000000 1,6.000000 35.000000 0,7.000000 35.000000 0,5.000000 11.000000 0,7.000000-8.000000-1,6.000000-10.000000 0,7.000000-9.000000-2,4.000000-24.000000-1,3.000000-37.000000-3,3.000000-38.000000-3,4.000000-37.000000-2,-3.000000-40.000000-3,-5.000000-40.000000 0,-7.000000-40.000000-2,-5.000000-41.000000-1,-4.000000-26.000000-3,0.000000-8.000000-4,0.000000-10.000000-3,0.000000-9.000000-5,-7.000000-13.000000-2,-11.000000-16.000000 0,-14.000000-15.000000 0,-11.000000-15.000000-1,-11.000000-17.000000-1,-5.000000-15.000000 1,-7.000000-15.000000-1,-5.000000-16.000000 0,-9.000000-29.000000 0,-9.000000-40.000000 1,-10.000000-40.000000 2,-8.000000-41.000000 0,-11.000000-43.000000-1,-8.000000-43.000000-2,-10.000000-44.000000-1,-9.000000-43.000000-2,-1.000000 10.000000 1,10.000000 66.000000 6,10.000000 65.000000 5,9.000000 67.000000 6</inkml:trace>
</inkml:ink>
</file>

<file path=ppt/ink/ink405.xml><?xml version="1.0" encoding="utf-8"?>
<inkml:ink xmlns:inkml="http://www.w3.org/2003/InkML">
  <annotation type="ScanImages2ExtractSignatures">1</annotation>
  <annotation type="ScanImagesWidth">585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19"/>
    </inkml:context>
    <inkml:brush xml:id="br0">
      <inkml:brushProperty name="width" value="0.0160967465490103" units="cm"/>
      <inkml:brushProperty name="height" value="0.0160967465490103" units="cm"/>
      <inkml:brushProperty name="color" value="#F2395B"/>
      <inkml:brushProperty name="ignorePressure" value="0"/>
    </inkml:brush>
  </inkml:definitions>
  <inkml:trace contextRef="#ctx0" brushRef="#br0">46550.000000 5300.000000 911,'21.000000'-113.000000'-16,"-5.000000"26.000000"7 ,-7.000000 24.000000 5,-5.000000 26.000000 7,-3.000000 15.000000 4,4.000000 6.000000 2,3.000000 7.000000 2,3.000000 6.000000 3,1.000000 7.000000 1,1.000000 10.000000-1,-1.000000 10.000000 0,1.000000 9.000000-1,1.000000 2.000000-2,3.000000-2.000000-5,3.000000-3.000000-5,4.000000-3.000000-5,1.000000-6.000000-6,0.000000-5.000000-7,0.000000-7.000000-7,0.000000-5.000000-7,-2.000000-4.000000-3,-3.000000 0.000000 1,-3.000000 0.000000 0,-2.000000 0.000000 2</inkml:trace>
</inkml:ink>
</file>

<file path=ppt/ink/ink40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0"/>
    </inkml:context>
    <inkml:brush xml:id="br0">
      <inkml:brushProperty name="width" value="0.0155103662982583" units="cm"/>
      <inkml:brushProperty name="height" value="0.0155103662982583" units="cm"/>
      <inkml:brushProperty name="color" value="#F2395B"/>
      <inkml:brushProperty name="ignorePressure" value="0"/>
    </inkml:brush>
  </inkml:definitions>
  <inkml:trace contextRef="#ctx0" brushRef="#br0">51750.000000 3250.000000 945,'-46.000000'0.000000'-60,"10.000000"0.000000"18 ,10.000000 0.000000 18,9.000000 0.000000 18,2.000000 3.000000 10,-2.000000 6.000000 3,-3.000000 7.000000 2,-3.000000 6.000000 3,-1.000000 4.000000 2,4.000000 4.000000-1,3.000000 3.000000 0,3.000000 3.000000 1,-1.000000 12.000000-2,-2.000000 22.000000-1,-3.000000 22.000000-1,-3.000000 23.000000-3,-4.000000 22.000000 0,-3.000000 26.000000-1,-3.000000 24.000000 1,-2.000000 26.000000-1,-3.000000 15.000000 0,1.000000 6.000000-1,-1.000000 7.000000 0,1.000000 6.000000-1,2.000000 10.000000 0,7.000000 17.000000-1,6.000000 15.000000 0,7.000000 16.000000 0,8.000000-2.000000-2,14.000000-19.000000 0,11.000000-18.000000-2,14.000000-19.000000-2,10.000000-24.000000-2,9.000000-28.000000-5,10.000000-28.000000-4,10.000000-27.000000-5,4.000000-25.000000-3,0.000000-18.000000 0,0.000000-19.000000 0,0.000000-18.000000-2,-5.000000-15.000000 2,-9.000000-9.000000 3,-10.000000-10.000000 2,-8.000000-8.000000 3,-8.000000-8.000000 2,-2.000000-2.000000 1,-3.000000-3.000000 0,-3.000000-3.000000 2</inkml:trace>
</inkml:ink>
</file>

<file path=ppt/ink/ink4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1"/>
    </inkml:context>
    <inkml:brush xml:id="br0">
      <inkml:brushProperty name="width" value="0.0151614341884851" units="cm"/>
      <inkml:brushProperty name="height" value="0.0151614341884851" units="cm"/>
      <inkml:brushProperty name="color" value="#F2395B"/>
      <inkml:brushProperty name="ignorePressure" value="0"/>
    </inkml:brush>
  </inkml:definitions>
  <inkml:trace contextRef="#ctx0" brushRef="#br0">52600.000000 5750.000000 967,'-44.000000'95.000000'5,"13.000000"-9.000000"0 ,12.000000-10.000000 2,13.000000-8.000000 0,9.000000-6.000000-1,6.000000 1.000000-3,7.000000-1.000000-5,6.000000 1.000000-2,6.000000-7.000000-2,6.000000-12.000000 1,7.000000-13.000000 0,6.000000-12.000000 2,-1.000000-9.000000 2,-5.000000-2.000000 1,-7.000000-3.000000 3,-5.000000-3.000000 2,-6.000000-6.000000-6,-3.000000-5.000000-15,-3.000000-7.000000-14,-2.000000-5.000000-15</inkml:trace>
</inkml:ink>
</file>

<file path=ppt/ink/ink40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1"/>
    </inkml:context>
    <inkml:brush xml:id="br0">
      <inkml:brushProperty name="width" value="0.0165877677500248" units="cm"/>
      <inkml:brushProperty name="height" value="0.0165877677500248" units="cm"/>
      <inkml:brushProperty name="color" value="#F2395B"/>
      <inkml:brushProperty name="ignorePressure" value="0"/>
    </inkml:brush>
  </inkml:definitions>
  <inkml:trace contextRef="#ctx0" brushRef="#br0">53100.000000 5800.000000 884,'0.000000'-69.000000'0,"0.000000"13.000000"3 ,0.000000 12.000000 0,0.000000 13.000000 2,7.000000 7.000000 0,17.000000 4.000000-1,15.000000 3.000000-2,16.000000 3.000000 0,10.000000 3.000000-1,7.000000 3.000000 3,6.000000 3.000000 2,7.000000 4.000000 3,4.000000 1.000000-1,3.000000 0.000000-2,3.000000 0.000000-2,4.000000 0.000000-3,-4.000000 0.000000-2,-9.000000 0.000000-2,-10.000000 0.000000-2,-8.000000 0.000000-1,-11.000000 0.000000-3,-8.000000 0.000000-1,-10.000000 0.000000-1,-9.000000 0.000000-3,-10.000000 4.000000 1,-9.000000 10.000000 2,-10.000000 10.000000 3,-8.000000 9.000000 1,-14.000000 7.000000 0,-15.000000 7.000000-2,-15.000000 6.000000-1,-16.000000 7.000000-2,-12.000000 4.000000-2,-5.000000 3.000000 1,-7.000000 3.000000 0,-5.000000 4.000000 0,-3.000000-3.000000 2,4.000000-5.000000 4,3.000000-7.000000 5,3.000000-5.000000 5,7.000000-9.000000 3,14.000000-9.000000 4,11.000000-10.000000 4,14.000000-8.000000 4,8.000000-6.000000 1,7.000000 1.000000 1,6.000000-1.000000 0,7.000000 1.000000 0,10.000000-4.000000-1,16.000000-6.000000-1,15.000000-6.000000-2,17.000000-6.000000-3,10.000000-6.000000 0,6.000000-2.000000-1,7.000000-3.000000-1,6.000000-3.000000 0,1.000000-4.000000-1,-3.000000-3.000000-4,-3.000000-3.000000-3,-2.000000-2.000000-4,-5.000000-5.000000-3,-2.000000-2.000000-3,-3.000000-3.000000-5,-3.000000-3.000000-3,-6.000000-6.000000-4,-5.000000-5.000000-4,-7.000000-7.000000-4,-5.000000-5.000000-4,-8.000000 0.000000 0,-5.000000 10.000000 3,-7.000000 10.000000 4,-5.000000 9.000000 2,-4.000000 6.000000 3,0.000000 3.000000 3,0.000000 3.000000 3,0.000000 4.000000 2</inkml:trace>
</inkml:ink>
</file>

<file path=ppt/ink/ink40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1"/>
    </inkml:context>
    <inkml:brush xml:id="br0">
      <inkml:brushProperty name="width" value="0.0210725665092468" units="cm"/>
      <inkml:brushProperty name="height" value="0.0210725665092468" units="cm"/>
      <inkml:brushProperty name="color" value="#F2395B"/>
      <inkml:brushProperty name="ignorePressure" value="0"/>
    </inkml:brush>
  </inkml:definitions>
  <inkml:trace contextRef="#ctx0" brushRef="#br0">53850.000000 4550.000000 696,'-68.000000'31.000000'-10,"17.000000"13.000000"2 ,15.000000 12.000000 1,16.000000 13.000000 1,7.000000 12.000000 3,1.000000 13.000000 5,-1.000000 12.000000 4,1.000000 13.000000 6,-1.000000 10.000000 1,1.000000 10.000000 0,-1.000000 10.000000 0,1.000000 9.000000 0,-1.000000 10.000000-1,1.000000 14.000000-1,-1.000000 11.000000-1,1.000000 14.000000 0,2.000000-4.000000-1,7.000000-19.000000 1,6.000000-18.000000 0,7.000000-19.000000 0,7.000000-16.000000-1,9.000000-12.000000 1,10.000000-13.000000-2,10.000000-12.000000 1,8.000000-16.000000-2,10.000000-19.000000-2,10.000000-18.000000-2,9.000000-19.000000-2,1.000000-18.000000-2,-6.000000-15.000000-1,-6.000000-15.000000-1,-6.000000-16.000000-1,-2.000000-15.000000-2,3.000000-11.000000-1,3.000000-14.000000-1,4.000000-11.000000-1,-4.000000-3.000000 0,-9.000000 10.000000 2,-10.000000 10.000000 2,-8.000000 9.000000 1,-8.000000 10.000000 2,-2.000000 14.000000 2,-3.000000 11.000000 2,-3.000000 14.000000 2,-4.000000 11.000000 2,-3.000000 14.000000 3,-3.000000 11.000000 3,-2.000000 14.000000 2,-5.000000 13.000000 1,-2.000000 16.000000 1,-3.000000 15.000000 0,-3.000000 17.000000 1,-1.000000 5.000000-1,4.000000-3.000000 0,3.000000-3.000000-2,3.000000-2.000000 0,-1.000000-5.000000-2,-2.000000-2.000000-3,-3.000000-3.000000-4,-3.000000-3.000000-4,-2.000000-9.000000-2,0.000000-11.000000-5,0.000000-14.000000-2,0.000000-11.000000-5,1.000000-9.000000-4,4.000000-3.000000-6,3.000000-3.000000-5,3.000000-2.000000-6,3.000000-9.000000-4,3.000000-12.000000-3,3.000000-13.000000-3,4.000000-12.000000-3,-1.000000-5.000000 3,-3.000000 3.000000 8,-3.000000 3.000000 8,-2.000000 4.000000 9</inkml:trace>
</inkml:ink>
</file>

<file path=ppt/ink/ink4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47"/>
    </inkml:context>
    <inkml:brush xml:id="br0">
      <inkml:brushProperty name="width" value="0.0239649023860693" units="cm"/>
      <inkml:brushProperty name="height" value="0.0239649023860693" units="cm"/>
      <inkml:brushProperty name="color" value="#F2395B"/>
      <inkml:brushProperty name="ignorePressure" value="0"/>
    </inkml:brush>
  </inkml:definitions>
  <inkml:trace contextRef="#ctx0" brushRef="#br0">73800.000000 14600.000000 612,'179.000000'-16.000000'6,"-40.000000"19.000000"-1 ,-40.000000 19.000000-2,-41.000000 19.000000-1,-21.000000 15.000000 3,1.000000 13.000000 9,-1.000000 12.000000 9,1.000000 13.000000 9,-6.000000 9.000000 2,-8.000000 6.000000-5,-10.000000 7.000000-5,-9.000000 6.000000-4,-10.000000-1.000000-4,-9.000000-5.000000 0,-10.000000-7.000000-1,-8.000000-5.000000-2,-4.000000-11.000000 0,3.000000-11.000000 0,3.000000-14.000000-1,4.000000-11.000000 0,7.000000-22.000000-1,13.000000-27.000000-5,12.000000-28.000000-4,13.000000-28.000000-3,13.000000-27.000000-2,17.000000-25.000000 1,15.000000-25.000000 2,16.000000-25.000000 0,10.000000-8.000000 1,7.000000 9.000000 2,6.000000 10.000000 1,7.000000 10.000000 1,2.000000 10.000000 1,1.000000 13.000000 0,-1.000000 12.000000 0,1.000000 13.000000-1,-1.000000 12.000000 1,1.000000 13.000000-1,-1.000000 12.000000 1,1.000000 13.000000-1,-6.000000 7.000000-1,-8.000000 4.000000-1,-10.000000 3.000000-1,-9.000000 3.000000-1,-7.000000 3.000000-4,-3.000000 3.000000-5,-3.000000 3.000000-5,-2.000000 4.000000-5,-8.000000 5.000000-2,-8.000000 10.000000 0,-10.000000 10.000000 1,-9.000000 9.000000 1,-9.000000 9.000000-2,-5.000000 9.000000-2,-7.000000 10.000000-2,-5.000000 10.000000-4,-4.000000-3.000000 1,0.000000-11.000000 1,0.000000-14.000000 2,0.000000-11.000000 1,-2.000000-7.000000 0,-3.000000 0.000000-4,-3.000000 0.000000-4,-2.000000 0.000000-3</inkml:trace>
</inkml:ink>
</file>

<file path=ppt/ink/ink41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2"/>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55800.000000 3600.000000 1000,'-44.000000'68.000000'-45,"13.000000"-11.000000"11 ,12.000000-14.000000 8,13.000000-11.000000 11,9.000000-4.000000 5,6.000000 6.000000 5,7.000000 7.000000 3,6.000000 6.000000 4,1.000000 3.000000 2,-3.000000 0.000000 1,-3.000000 0.000000 0,-2.000000 0.000000 0,-1.000000-4.000000 0,3.000000-5.000000 0,3.000000-7.000000-2,4.000000-5.000000 0,2.000000-9.000000-3,4.000000-9.000000-6,3.000000-10.000000-5,3.000000-8.000000-6,-4.000000-8.000000-1,-8.000000-2.000000 3,-10.000000-3.000000 3,-9.000000-3.000000 2,-4.000000-2.000000 2,4.000000 0.000000 0,3.000000 0.000000 0,3.000000 0.000000 0</inkml:trace>
</inkml:ink>
</file>

<file path=ppt/ink/ink411.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2"/>
    </inkml:context>
    <inkml:brush xml:id="br0">
      <inkml:brushProperty name="width" value="0.0175061952322721" units="cm"/>
      <inkml:brushProperty name="height" value="0.0175061952322721" units="cm"/>
      <inkml:brushProperty name="color" value="#F2395B"/>
      <inkml:brushProperty name="ignorePressure" value="0"/>
    </inkml:brush>
  </inkml:definitions>
  <inkml:trace contextRef="#ctx0" brushRef="#br0">56400.000000 3550.000000 837,'1.000000'25.000000'-27,"4.000000"0.000000"7 ,3.000000 0.000000 6,3.000000 0.000000 8,3.000000 1.000000 5,3.000000 4.000000 1,3.000000 3.000000 2,4.000000 3.000000 1,1.000000-1.000000 2,0.000000-2.000000-1,0.000000-3.000000 1,0.000000-3.000000 0,-4.000000-4.000000-1,-5.000000-3.000000-4,-7.000000-3.000000-2,-5.000000-2.000000-3,-8.000000-1.000000-3,-5.000000 3.000000-3,-7.000000 3.000000-2,-5.000000 4.000000-3,-9.000000 4.000000 1,-9.000000 6.000000 3,-10.000000 7.000000 3,-8.000000 6.000000 4,-3.000000 4.000000 3,7.000000 4.000000 3,6.000000 3.000000 3,7.000000 3.000000 3,5.000000-1.000000 1,7.000000-2.000000 1,6.000000-3.000000 1,7.000000-3.000000-1,4.000000-4.000000 1,3.000000-3.000000 0,3.000000-3.000000 0,4.000000-2.000000-1,1.000000-3.000000-1,0.000000 1.000000-2,0.000000-1.000000-3,0.000000 1.000000-2,0.000000-1.000000-2,0.000000 1.000000 0,0.000000-1.000000-2,0.000000 1.000000 1,0.000000-3.000000-1,0.000000-2.000000 1,0.000000-3.000000 0,0.000000-3.000000 0,0.000000-1.000000 1,0.000000 4.000000 1,0.000000 3.000000 1,0.000000 3.000000 2,4.000000 1.000000 1,10.000000 1.000000 1,10.000000-1.000000 1,9.000000 1.000000 2,4.000000 1.000000-1,1.000000 3.000000-1,-1.000000 3.000000 0,1.000000 4.000000-3,-1.000000 2.000000 1,1.000000 4.000000-2,-1.000000 3.000000 0,1.000000 3.000000 0,-4.000000 6.000000 0,-6.000000 9.000000 1,-6.000000 10.000000 2,-6.000000 10.000000 1,-6.000000 7.000000 1,-2.000000 6.000000 0,-3.000000 7.000000 1,-3.000000 6.000000 0,-4.000000 1.000000 0,-3.000000-3.000000-1,-3.000000-3.000000 0,-2.000000-2.000000 0,-8.000000-6.000000-1,-8.000000-6.000000 0,-10.000000-6.000000 0,-9.000000-6.000000-1,-7.000000-7.000000-1,-3.000000-6.000000-2,-3.000000-6.000000-2,-2.000000-6.000000-2,-6.000000-10.000000-3,-6.000000-12.000000-2,-6.000000-13.000000-3,-6.000000-12.000000-3,-6.000000-9.000000-2,-2.000000-2.000000-2,-3.000000-3.000000-1,-3.000000-3.000000-3,1.000000-4.000000 2,6.000000-3.000000 3,7.000000-3.000000 2,6.000000-2.000000 4,9.000000-6.000000 4,13.000000-6.000000 3,12.000000-6.000000 3,13.000000-6.000000 5,10.000000-7.000000 1,10.000000-6.000000 2,10.000000-6.000000 2,9.000000-6.000000 1,12.000000-9.000000 1,16.000000-8.000000 2,15.000000-10.000000 2,17.000000-9.000000 1,10.000000-5.000000 1,6.000000 0.000000 0,7.000000 0.000000-1,6.000000 0.000000 1,7.000000 1.000000-2,10.000000 4.000000-2,10.000000 3.000000-3,9.000000 3.000000-3,4.000000 1.000000-3,1.000000 1.000000-4,-1.000000-1.000000-2,1.000000 1.000000-3,-3.000000 4.000000-5,-2.000000 9.000000-6,-3.000000 10.000000-6,-3.000000 10.000000-6,-15.000000 8.000000-2,-24.000000 10.000000 1,-26.000000 10.000000 2,-24.000000 9.000000 0,-13.000000 2.000000 1,0.000000-2.000000 0,0.000000-3.000000-1,0.000000-3.000000 1</inkml:trace>
</inkml:ink>
</file>

<file path=ppt/ink/ink4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3"/>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58400.000000 3550.000000 1000,'-22.000000'-2.000000'-3,"6.000000"-3.000000"-4 ,7.000000-3.000000-5,6.000000-2.000000-6,7.000000-1.000000 0,10.000000 3.000000 1,10.000000 3.000000 3,9.000000 4.000000 1,2.000000 1.000000 1,-2.000000 0.000000 1,-3.000000 0.000000-1,-3.000000 0.000000 0,-4.000000 0.000000 1,-3.000000 0.000000-2,-3.000000 0.000000 0,-2.000000 0.000000-1</inkml:trace>
</inkml:ink>
</file>

<file path=ppt/ink/ink413.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3"/>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57550.000000 4800.000000 1000,'-13.000000'42.000000'-3,"26.000000"-16.000000"-3 ,24.000000-15.000000-5,26.000000-15.000000-5,16.000000-12.000000 1,10.000000-6.000000 4,10.000000-6.000000 5,9.000000-6.000000 5,1.000000-2.000000-1,-6.000000 3.000000-5,-6.000000 3.000000-6,-6.000000 4.000000-6,-12.000000 2.000000-1,-15.000000 4.000000 0,-15.000000 3.000000 0,-16.000000 3.000000 2</inkml:trace>
</inkml:ink>
</file>

<file path=ppt/ink/ink41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3"/>
    </inkml:context>
    <inkml:brush xml:id="br0">
      <inkml:brushProperty name="width" value="0.0161068476736546" units="cm"/>
      <inkml:brushProperty name="height" value="0.0161068476736546" units="cm"/>
      <inkml:brushProperty name="color" value="#F2395B"/>
      <inkml:brushProperty name="ignorePressure" value="0"/>
    </inkml:brush>
  </inkml:definitions>
  <inkml:trace contextRef="#ctx0" brushRef="#br0">57700.000000 5600.000000 910,'-38.000000'68.000000'17,"26.000000"-11.000000"-11 ,24.000000-14.000000-11,26.000000-11.000000-11,16.000000-6.000000-3,10.000000 4.000000 2,10.000000 3.000000 4,9.000000 3.000000 4,6.000000-2.000000 5,3.000000-6.000000 7,3.000000-6.000000 7,4.000000-6.000000 7,-1.000000 1.000000 2,-3.000000 9.000000-2,-3.000000 10.000000-3,-2.000000 10.000000-3,-11.000000 5.000000-2,-15.000000 4.000000-1,-15.000000 3.000000-2,-16.000000 3.000000-1,-15.000000 6.000000 0,-11.000000 9.000000-1,-14.000000 10.000000 1,-11.000000 10.000000-1,-15.000000 2.000000 1,-16.000000-3.000000-2,-15.000000-3.000000 0,-15.000000-2.000000-2,-7.000000-11.000000 0,3.000000-15.000000-2,3.000000-15.000000-1,4.000000-16.000000 0,2.000000-19.000000-3,4.000000-22.000000-5,3.000000-22.000000-3,3.000000-21.000000-5,3.000000-26.000000-2,3.000000-28.000000 2,3.000000-28.000000 1,4.000000-27.000000 1,5.000000-1.000000-1,10.000000 28.000000-4,10.000000 28.000000-5,9.000000 29.000000-4</inkml:trace>
</inkml:ink>
</file>

<file path=ppt/ink/ink41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3"/>
    </inkml:context>
    <inkml:brush xml:id="br0">
      <inkml:brushProperty name="width" value="0.0185497533529997" units="cm"/>
      <inkml:brushProperty name="height" value="0.0185497533529997" units="cm"/>
      <inkml:brushProperty name="color" value="#F2395B"/>
      <inkml:brushProperty name="ignorePressure" value="0"/>
    </inkml:brush>
  </inkml:definitions>
  <inkml:trace contextRef="#ctx0" brushRef="#br0">57800.000000 5100.000000 790,'21.000000'-19.000000'-12,"-5.000000"13.000000"5 ,-7.000000 12.000000 7,-5.000000 13.000000 5,-8.000000 15.000000 4,-5.000000 19.000000 2,-7.000000 19.000000 1,-5.000000 19.000000 2,-8.000000 15.000000 2,-5.000000 13.000000 5,-7.000000 12.000000 4,-5.000000 13.000000 4,-4.000000 9.000000 0,0.000000 6.000000-7,0.000000 7.000000-6,0.000000 6.000000-5,0.000000-2.000000-5,0.000000-9.000000-4,0.000000-10.000000-2,0.000000-8.000000-4,3.000000-17.000000-2,6.000000-21.000000-3,7.000000-22.000000-2,6.000000-22.000000-3,6.000000-21.000000-7,6.000000-18.000000-13,7.000000-19.000000-12,6.000000-18.000000-13</inkml:trace>
</inkml:ink>
</file>

<file path=ppt/ink/ink41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3"/>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60550.000000 2700.000000 1000,'-94.000000'118.000000'-17,"13.000000"-11.000000"-3 ,12.000000-14.000000-4,13.000000-11.000000-2,-1.000000 2.000000 1,-11.000000 19.000000 7,-14.000000 19.000000 7,-11.000000 19.000000 6,-4.000000 5.000000 2,6.000000-5.000000-2,7.000000-7.000000-3,6.000000-5.000000-2,10.000000-17.000000-2,17.000000-24.000000 1,15.000000-26.000000 1,16.000000-24.000000 0</inkml:trace>
</inkml:ink>
</file>

<file path=ppt/ink/ink417.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4"/>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59300.000000 4550.000000 1000,'50.000000'0.000000'-4,"0.000000"0.000000"-5 ,0.000000 0.000000-6,0.000000 0.000000-7,3.000000-2.000000 0,6.000000-3.000000 8,7.000000-3.000000 7,6.000000-2.000000 6,1.000000-3.000000 6,-3.000000 1.000000 3,-3.000000-1.000000 3,-2.000000 1.000000 3,-1.000000-4.000000 0,3.000000-6.000000-4,3.000000-6.000000-3,4.000000-6.000000-4,-6.000000 1.000000-3,-11.000000 9.000000-3,-14.000000 10.000000-3,-11.000000 10.000000-3,-15.000000 8.000000-2,-16.000000 10.000000 2,-15.000000 10.000000 0,-15.000000 9.000000 1,-7.000000 2.000000 1,3.000000-2.000000 1,3.000000-3.000000 1,4.000000-3.000000 2,1.000000-2.000000-4,0.000000 0.000000-5,0.000000 0.000000-6,0.000000 0.000000-7</inkml:trace>
</inkml:ink>
</file>

<file path=ppt/ink/ink41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4"/>
    </inkml:context>
    <inkml:brush xml:id="br0">
      <inkml:brushProperty name="width" value="0.0176941826939583" units="cm"/>
      <inkml:brushProperty name="height" value="0.0176941826939583" units="cm"/>
      <inkml:brushProperty name="color" value="#F2395B"/>
      <inkml:brushProperty name="ignorePressure" value="0"/>
    </inkml:brush>
  </inkml:definitions>
  <inkml:trace contextRef="#ctx0" brushRef="#br0">59500.000000 5350.000000 828,'-22.000000'112.000000'-26,"6.000000"-24.000000"7 ,7.000000-26.000000 8,6.000000-24.000000 8,6.000000-15.000000 6,6.000000-3.000000 3,7.000000-3.000000 2,6.000000-2.000000 4,3.000000-5.000000-1,0.000000-2.000000-2,0.000000-3.000000-3,0.000000-3.000000-2,0.000000-1.000000-2,0.000000 4.000000-1,0.000000 3.000000 0,0.000000 3.000000-1,-4.000000 4.000000 0,-5.000000 7.000000 1,-7.000000 6.000000 1,-5.000000 7.000000 1,-4.000000 4.000000 0,0.000000 3.000000-2,0.000000 3.000000-3,0.000000 4.000000-1,0.000000-3.000000-1,0.000000-5.000000 0,0.000000-7.000000 1,0.000000-5.000000 0,3.000000-8.000000 0,6.000000-5.000000 0,7.000000-7.000000 1,6.000000-5.000000 0,3.000000-6.000000 0,0.000000-3.000000-1,0.000000-3.000000 0,0.000000-2.000000-1,-2.000000-3.000000 0,-3.000000 1.000000 1,-3.000000-1.000000-1,-2.000000 1.000000 0,-8.000000 1.000000 1,-8.000000 3.000000 3,-10.000000 3.000000 2,-9.000000 4.000000 4,-10.000000 7.000000 1,-9.000000 13.000000 2,-10.000000 12.000000 1,-8.000000 13.000000 2,-6.000000 9.000000 2,1.000000 6.000000-1,-1.000000 7.000000 0,1.000000 6.000000 1,-1.000000 4.000000-1,1.000000 4.000000-1,-1.000000 3.000000-2,1.000000 3.000000-1,5.000000-1.000000-1,14.000000-2.000000-2,11.000000-3.000000-1,14.000000-3.000000-1,10.000000-4.000000-1,9.000000-3.000000-1,10.000000-3.000000 1,10.000000-2.000000-1,14.000000-9.000000 1,23.000000-12.000000 0,22.000000-13.000000 1,22.000000-12.000000 2,15.000000-10.000000-1,9.000000-6.000000 0,10.000000-6.000000-1,10.000000-6.000000 0,4.000000-10.000000-2,0.000000-12.000000 0,0.000000-13.000000-1,0.000000-12.000000 0,-5.000000-9.000000-5,-9.000000-2.000000-4,-10.000000-3.000000-6,-8.000000-3.000000-6,-12.000000-2.000000-4,-12.000000 0.000000-5,-13.000000 0.000000-4,-12.000000 0.000000-5,-15.000000 6.000000 0,-15.000000 13.000000 4,-15.000000 12.000000 4,-16.000000 13.000000 4</inkml:trace>
</inkml:ink>
</file>

<file path=ppt/ink/ink419.xml><?xml version="1.0" encoding="utf-8"?>
<inkml:ink xmlns:inkml="http://www.w3.org/2003/InkML">
  <annotation type="ScanImages2ExtractSignatures">1</annotation>
  <annotation type="ScanImagesWidth">-2099865600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5"/>
    </inkml:context>
    <inkml:brush xml:id="br0">
      <inkml:brushProperty name="width" value="0.0167000703513622" units="cm"/>
      <inkml:brushProperty name="height" value="0.0167000703513622" units="cm"/>
      <inkml:brushProperty name="color" value="#F2395B"/>
      <inkml:brushProperty name="ignorePressure" value="0"/>
    </inkml:brush>
  </inkml:definitions>
  <inkml:trace contextRef="#ctx0" brushRef="#br0">62700.000000 3450.000000 878,'10.000000'18.000000'2,"23.000000"-11.000000"3 ,22.000000-14.000000 4,22.000000-11.000000 4,23.000000-11.000000 2,25.000000-5.000000 0,25.000000-7.000000 0,25.000000-5.000000 0,9.000000-6.000000-1,-6.000000-3.000000-4,-6.000000-3.000000-4,-6.000000-2.000000-4,-13.000000 2.000000-3,-19.000000 9.000000-4,-18.000000 10.000000-5,-19.000000 10.000000-5,-19.000000 7.000000 0,-19.000000 6.000000 3,-18.000000 7.000000 3,-19.000000 6.000000 2,-12.000000 4.000000-4,-2.000000 4.000000-11,-3.000000 3.000000-11,-3.000000 3.000000-11</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52"/>
    </inkml:context>
    <inkml:brush xml:id="br0">
      <inkml:brushProperty name="width" value="0.0225552879273891" units="cm"/>
      <inkml:brushProperty name="height" value="0.0225552879273891" units="cm"/>
      <inkml:brushProperty name="color" value="#F2395B"/>
      <inkml:brushProperty name="ignorePressure" value="0"/>
    </inkml:brush>
  </inkml:definitions>
  <inkml:trace contextRef="#ctx0" brushRef="#br0">21150.000000 24150.000000 650,'-13.000000'-2.000000'6,"26.000000"-3.000000"13 ,24.000000-3.000000 12,26.000000-2.000000 14,15.000000-5.000000 2,6.000000-2.000000-4,7.000000-3.000000-6,6.000000-3.000000-5,3.000000-4.000000-5,0.000000-3.000000-4,0.000000-3.000000-6,0.000000-2.000000-5,0.000000-3.000000-4,0.000000 1.000000-6,0.000000-1.000000-4,0.000000 1.000000-5,-4.000000-1.000000-5,-5.000000 1.000000-6,-7.000000-1.000000-5,-5.000000 1.000000-7,-11.000000 1.000000-2,-11.000000 3.000000 0,-14.000000 3.000000 0,-11.000000 4.000000-1,-12.000000 7.000000 0,-9.000000 13.000000-4,-10.000000 12.000000-3,-8.000000 13.000000-3</inkml:trace>
</inkml:ink>
</file>

<file path=ppt/ink/ink42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5"/>
    </inkml:context>
    <inkml:brush xml:id="br0">
      <inkml:brushProperty name="width" value="0.019531661644578" units="cm"/>
      <inkml:brushProperty name="height" value="0.019531661644578" units="cm"/>
      <inkml:brushProperty name="color" value="#F2395B"/>
      <inkml:brushProperty name="ignorePressure" value="0"/>
    </inkml:brush>
  </inkml:definitions>
  <inkml:trace contextRef="#ctx0" brushRef="#br0">62200.000000 5750.000000 750,'-52.000000'29.000000'1,"-3.000000"10.000000"1 ,-3.000000 10.000000 2,-2.000000 9.000000 1,10.000000-4.000000 2,25.000000-15.000000 5,25.000000-15.000000 2,25.000000-16.000000 5,26.000000-12.000000 1,29.000000-5.000000 2,28.000000-7.000000 0,28.000000-5.000000 1,23.000000-14.000000 0,19.000000-18.000000-3,19.000000-19.000000-2,19.000000-18.000000-1,4.000000-9.000000-5,-9.000000 4.000000-5,-10.000000 3.000000-5,-8.000000 3.000000-7,-14.000000 1.000000-2,-15.000000 1.000000 1,-15.000000-1.000000 1,-16.000000 1.000000 1,-21.000000 4.000000-5,-24.000000 9.000000-10,-26.000000 10.000000-10,-24.000000 10.000000-10,-15.000000 5.000000-5,-3.000000 4.000000 0,-3.000000 3.000000 0,-2.000000 3.000000 0</inkml:trace>
</inkml:ink>
</file>

<file path=ppt/ink/ink42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6"/>
    </inkml:context>
    <inkml:brush xml:id="br0">
      <inkml:brushProperty name="width" value="0.0237711481750011" units="cm"/>
      <inkml:brushProperty name="height" value="0.0237711481750011" units="cm"/>
      <inkml:brushProperty name="color" value="#F2395B"/>
      <inkml:brushProperty name="ignorePressure" value="0"/>
    </inkml:brush>
  </inkml:definitions>
  <inkml:trace contextRef="#ctx0" brushRef="#br0">64250.000000 3700.000000 616,'-50.000000'3.000000'1,"0.000000"6.000000"-1 ,0.000000 7.000000 0,0.000000 6.000000 1,3.000000 10.000000 2,6.000000 17.000000 7,7.000000 15.000000 5,6.000000 16.000000 6,1.000000 23.000000 4,-3.000000 31.000000 0,-3.000000 32.000000 2,-2.000000 31.000000-1,-3.000000 13.000000 0,1.000000-2.000000-6,-1.000000-3.000000-3,1.000000-3.000000-5,-7.000000-1.000000-1,-12.000000 4.000000 1,-13.000000 3.000000 0,-12.000000 3.000000 2,-4.000000-7.000000-4,7.000000-15.000000-9,6.000000-15.000000-8,7.000000-16.000000-8,7.000000-23.000000-6,9.000000-27.000000-5,10.000000-28.000000-4,10.000000-28.000000-5,10.000000-24.000000-1,13.000000-19.000000 1,12.000000-18.000000 0,13.000000-19.000000 2,16.000000-21.000000 1,23.000000-21.000000 4,22.000000-22.000000 3,22.000000-22.000000 4,15.000000-4.000000 4,9.000000 17.000000 7,10.000000 15.000000 5,10.000000 16.000000 7,7.000000 18.000000 6,6.000000 22.000000 9,7.000000 22.000000 8,6.000000 23.000000 7,-1.000000 17.000000 6,-5.000000 17.000000 0,-7.000000 15.000000 2,-5.000000 16.000000 1,-8.000000 5.000000-1,-5.000000-2.000000-3,-7.000000-3.000000-4,-5.000000-3.000000-3,-11.000000-9.000000-4,-11.000000-11.000000-2,-14.000000-14.000000-3,-11.000000-11.000000-2,-11.000000-18.000000-4,-5.000000-22.000000-4,-7.000000-22.000000-4,-5.000000-21.000000-5,-6.000000-29.000000-5,-3.000000-34.000000-3,-3.000000-35.000000-4,-2.000000-33.000000-4,-8.000000-28.000000-4,-8.000000-18.000000-6,-10.000000-19.000000-5,-9.000000-18.000000-5,-4.000000-17.000000-3,4.000000-11.000000 0,3.000000-14.000000 0,3.000000-11.000000 0,1.000000 22.000000 0,1.000000 60.000000 1,-1.000000 60.000000 0,1.000000 59.000000 2</inkml:trace>
</inkml:ink>
</file>

<file path=ppt/ink/ink4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6"/>
    </inkml:context>
    <inkml:brush xml:id="br0">
      <inkml:brushProperty name="width" value="0.0169415064156055" units="cm"/>
      <inkml:brushProperty name="height" value="0.0169415064156055" units="cm"/>
      <inkml:brushProperty name="color" value="#F2395B"/>
      <inkml:brushProperty name="ignorePressure" value="0"/>
    </inkml:brush>
  </inkml:definitions>
  <inkml:trace contextRef="#ctx0" brushRef="#br0">67800.000000 1600.000000 865,'-24.000000'25.000000'0,"4.000000"0.000000"0 ,3.000000 0.000000 0,3.000000 0.000000 0,3.000000 1.000000 1,3.000000 4.000000 1,3.000000 3.000000 2,4.000000 3.000000 0,2.000000 3.000000 6,4.000000 3.000000 7,3.000000 3.000000 7,3.000000 4.000000 8,-1.000000-1.000000-4,-2.000000-3.000000-16,-3.000000-3.000000-15,-3.000000-2.000000-16,-1.000000-5.000000-11,4.000000-2.000000-7,3.000000-3.000000-6,3.000000-3.000000-8</inkml:trace>
</inkml:ink>
</file>

<file path=ppt/ink/ink42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6"/>
    </inkml:context>
    <inkml:brush xml:id="br0">
      <inkml:brushProperty name="width" value="0.0243436880409718" units="cm"/>
      <inkml:brushProperty name="height" value="0.0243436880409718" units="cm"/>
      <inkml:brushProperty name="color" value="#F2395B"/>
      <inkml:brushProperty name="ignorePressure" value="0"/>
    </inkml:brush>
  </inkml:definitions>
  <inkml:trace contextRef="#ctx0" brushRef="#br0">67250.000000 3000.000000 602,'-30.000000'31.000000'3,"-9.000000"13.000000"5 ,-10.000000 12.000000 6,-8.000000 13.000000 6,0.000000 18.000000 2,14.000000 26.000000-1,11.000000 24.000000-1,14.000000 26.000000-2,3.000000 29.000000 3,-2.000000 34.000000 4,-3.000000 35.000000 5,-3.000000 35.000000 4,-2.000000 8.000000 2,0.000000-15.000000-4,0.000000-15.000000-3,0.000000-16.000000-2,1.000000-13.000000-6,4.000000-9.000000-9,3.000000-10.000000-7,3.000000-8.000000-10,3.000000-20.000000-7,3.000000-28.000000-7,3.000000-28.000000-7,4.000000-27.000000-7,4.000000-31.000000-7,6.000000-31.000000-4,7.000000-31.000000-5,6.000000-31.000000-5,3.000000-21.000000 1,0.000000-9.000000 7,0.000000-10.000000 6,0.000000-8.000000 7</inkml:trace>
</inkml:ink>
</file>

<file path=ppt/ink/ink424.xml><?xml version="1.0" encoding="utf-8"?>
<inkml:ink xmlns:inkml="http://www.w3.org/2003/InkML">
  <annotation type="ScanImages2ExtractSignatures">1</annotation>
  <annotation type="ScanImagesWidth">-2099795120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6"/>
    </inkml:context>
    <inkml:brush xml:id="br0">
      <inkml:brushProperty name="width" value="0.0229356605559587" units="cm"/>
      <inkml:brushProperty name="height" value="0.0229356605559587" units="cm"/>
      <inkml:brushProperty name="color" value="#F2395B"/>
      <inkml:brushProperty name="ignorePressure" value="0"/>
    </inkml:brush>
  </inkml:definitions>
  <inkml:trace contextRef="#ctx0" brushRef="#br0">69350.000000 850.000000 639,'57.000000'-74.000000'0,"17.000000"4.000000"0 ,15.000000 3.000000 0,16.000000 3.000000 0,7.000000 7.000000 1,1.000000 14.000000 4,-1.000000 11.000000 2,1.000000 14.000000 2,-3.000000 8.000000 5,-2.000000 7.000000 3,-3.000000 6.000000 5,-3.000000 7.000000 4,-6.000000 7.000000 1,-5.000000 9.000000-1,-7.000000 10.000000-2,-5.000000 10.000000-1,-4.000000 10.000000-2,0.000000 13.000000-4,0.000000 12.000000-1,0.000000 13.000000-4,-5.000000 18.000000 0,-9.000000 26.000000 0,-10.000000 24.000000 2,-8.000000 26.000000 2,-11.000000 22.000000-2,-8.000000 23.000000-3,-10.000000 22.000000-3,-9.000000 22.000000-4,-13.000000 38.000000-2,-16.000000 57.000000-1,-15.000000 56.000000-3,-15.000000 57.000000-1,-6.000000 32.000000-1,7.000000 9.000000-1,6.000000 10.000000-1,7.000000 10.000000 0,4.000000-1.000000 1,3.000000-9.000000 0,3.000000-10.000000 2,4.000000-8.000000 1,1.000000-17.000000 0,0.000000-21.000000 1,0.000000-22.000000 1,0.000000-22.000000 0,1.000000-36.000000-1,4.000000-50.000000-2,3.000000-50.000000-1,3.000000-50.000000-2,1.000000-41.000000-2,1.000000-31.000000-1,-1.000000-31.000000-1,1.000000-31.000000-3,-1.000000-32.000000-2,1.000000-31.000000-7,-1.000000-31.000000-5,1.000000-31.000000-5,-10.000000-40.000000-4,-19.000000-46.000000-1,-18.000000-47.000000-1,-19.000000-47.000000-1,-4.000000-10.000000 2,14.000000 29.000000 6,11.000000 28.000000 4,14.000000 28.000000 6</inkml:trace>
</inkml:ink>
</file>

<file path=ppt/ink/ink4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7"/>
    </inkml:context>
    <inkml:brush xml:id="br0">
      <inkml:brushProperty name="width" value="0.0169005393981934" units="cm"/>
      <inkml:brushProperty name="height" value="0.0169005393981934" units="cm"/>
      <inkml:brushProperty name="color" value="#F2395B"/>
      <inkml:brushProperty name="ignorePressure" value="0"/>
    </inkml:brush>
  </inkml:definitions>
  <inkml:trace contextRef="#ctx0" brushRef="#br0">68000.000000 5050.000000 867,'4.000000'-186.000000'-8,"10.000000"28.000000"3 ,10.000000 28.000000 3,9.000000 29.000000 5,12.000000 18.000000 2,16.000000 9.000000 1,15.000000 10.000000 1,17.000000 10.000000 1,7.000000 5.000000 1,0.000000 4.000000-1,0.000000 3.000000 0,0.000000 3.000000-1,-4.000000 6.000000 1,-5.000000 9.000000 0,-7.000000 10.000000 0,-5.000000 10.000000 0,-9.000000 7.000000-1,-9.000000 6.000000-4,-10.000000 7.000000-3,-8.000000 6.000000-4,-12.000000 13.000000-1,-12.000000 23.000000 1,-13.000000 22.000000 2,-12.000000 22.000000 2,-18.000000 12.000000 0,-21.000000 3.000000-1,-22.000000 3.000000 0,-22.000000 4.000000-1,-13.000000-6.000000 0,-3.000000-11.000000 0,-3.000000-14.000000-1,-2.000000-11.000000 0,3.000000-14.000000 0,14.000000-11.000000 3,11.000000-14.000000 0,14.000000-11.000000 3,19.000000-7.000000 0,29.000000 0.000000 0,28.000000 0.000000 0,28.000000 0.000000 0,14.000000-4.000000-1,0.000000-5.000000-2,0.000000-7.000000-3,0.000000-5.000000-2,-7.000000-1.000000-3,-11.000000 6.000000-3,-14.000000 7.000000-3,-11.000000 6.000000-4,-12.000000 1.000000 0,-9.000000-3.000000 2,-10.000000-3.000000 4,-8.000000-2.000000 1,-8.000000-1.000000 3,-2.000000 3.000000-1,-3.000000 3.000000 1,-3.000000 4.000000 1,1.000000-1.000000 4,6.000000-3.000000 9,7.000000-3.000000 9,6.000000-2.000000 8,6.000000-1.000000 4,6.000000 3.000000 0,7.000000 3.000000-1,6.000000 4.000000 0,9.000000-3.000000-4,13.000000-5.000000-4,12.000000-7.000000-6,13.000000-5.000000-5,12.000000-4.000000-6,13.000000 0.000000-3,12.000000 0.000000-5,13.000000 0.000000-4,-4.000000-2.000000-1,-18.000000-3.000000 2,-19.000000-3.000000 2,-18.000000-2.000000 2,-10.000000-3.000000-5,0.000000 1.000000-12,0.000000-1.000000-13,0.000000 1.000000-14</inkml:trace>
</inkml:ink>
</file>

<file path=ppt/ink/ink42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7"/>
    </inkml:context>
    <inkml:brush xml:id="br0">
      <inkml:brushProperty name="width" value="0.0172188002616167" units="cm"/>
      <inkml:brushProperty name="height" value="0.0172188002616167" units="cm"/>
      <inkml:brushProperty name="color" value="#F2395B"/>
      <inkml:brushProperty name="ignorePressure" value="0"/>
    </inkml:brush>
  </inkml:definitions>
  <inkml:trace contextRef="#ctx0" brushRef="#br0">72600.000000 2400.000000 851,'46.000000'35.000000'-3,"-5.000000"23.000000"2 ,-7.000000 22.000000 3,-5.000000 22.000000 4,-6.000000 29.000000 2,-3.000000 38.000000 5,-3.000000 37.000000 3,-2.000000 38.000000 4,-5.000000 27.000000 1,-2.000000 20.000000-4,-3.000000 18.000000-2,-3.000000 20.000000-3,-4.000000-3.000000-3,-3.000000-21.000000-2,-3.000000-22.000000-2,-2.000000-22.000000-3,-3.000000-10.000000-3,1.000000 4.000000-2,-1.000000 3.000000-2,1.000000 3.000000-3,-3.000000-16.000000-1,-2.000000-34.000000-2,-3.000000-35.000000-2,-3.000000-33.000000 0,7.000000-62.000000-5,19.000000-87.000000-8,19.000000-88.000000-8,19.000000-87.000000-8,9.000000-60.000000 0,0.000000-31.000000 8,0.000000-31.000000 7,0.000000-31.000000 7,-4.000000 15.000000 5,-5.000000 63.000000 4,-7.000000 62.000000 2,-5.000000 63.000000 5</inkml:trace>
</inkml:ink>
</file>

<file path=ppt/ink/ink4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8"/>
    </inkml:context>
    <inkml:brush xml:id="br0">
      <inkml:brushProperty name="width" value="0.0164857506752014" units="cm"/>
      <inkml:brushProperty name="height" value="0.0164857506752014" units="cm"/>
      <inkml:brushProperty name="color" value="#F2395B"/>
      <inkml:brushProperty name="ignorePressure" value="0"/>
    </inkml:brush>
  </inkml:definitions>
  <inkml:trace contextRef="#ctx0" brushRef="#br0">73200.000000 4350.000000 889,'23.000000'-143.000000'0,"-3.000000"17.000000"0 ,-3.000000 15.000000 0,-2.000000 16.000000 0,0.000000-2.000000 0,7.000000-19.000000-2,6.000000-18.000000-2,7.000000-19.000000 0,4.000000-5.000000-1,3.000000 9.000000 1,3.000000 10.000000 1,4.000000 10.000000 1,-1.000000 16.000000 2,-3.000000 26.000000 0,-3.000000 24.000000 2,-2.000000 26.000000 2,-5.000000 21.000000 0,-2.000000 19.000000 0,-3.000000 19.000000 1,-3.000000 19.000000 0,-9.000000 16.000000-1,-11.000000 17.000000 0,-14.000000 15.000000-2,-11.000000 16.000000-1,-11.000000 7.000000-1,-5.000000 1.000000-1,-7.000000-1.000000-1,-5.000000 1.000000-1,-3.000000-7.000000-1,4.000000-12.000000 0,3.000000-13.000000 0,3.000000-12.000000 0,6.000000-12.000000 0,9.000000-8.000000-1,10.000000-10.000000 1,10.000000-9.000000-2,8.000000-5.000000 2,10.000000 0.000000 1,10.000000 0.000000 2,9.000000 0.000000 1,4.000000 1.000000 2,1.000000 4.000000-1,-1.000000 3.000000 0,1.000000 3.000000 1,-4.000000 4.000000-1,-6.000000 7.000000 0,-6.000000 6.000000-1,-6.000000 7.000000 1,-6.000000 0.000000 1,-2.000000-2.000000 1,-3.000000-3.000000 4,-3.000000-3.000000 1,-7.000000-2.000000 3,-9.000000 0.000000 0,-10.000000 0.000000 2,-8.000000 0.000000 1,-8.000000-2.000000 0,-2.000000-3.000000-1,-3.000000-3.000000-1,-3.000000-2.000000-1,1.000000-6.000000-2,6.000000-6.000000-3,7.000000-6.000000-2,6.000000-6.000000-3,1.000000-2.000000-2,-3.000000 3.000000-5,-3.000000 3.000000-3,-2.000000 4.000000-4,0.000000-1.000000-2,7.000000-3.000000 1,6.000000-3.000000 0,7.000000-2.000000 1,4.000000-9.000000-3,3.000000-12.000000-4,3.000000-13.000000-6,4.000000-12.000000-4,5.000000-10.000000-1,10.000000-6.000000 4,10.000000-6.000000 5,9.000000-6.000000 3,1.000000-2.000000 4,-6.000000 3.000000 4,-6.000000 3.000000 2,-6.000000 4.000000 4</inkml:trace>
</inkml:ink>
</file>

<file path=ppt/ink/ink428.xml><?xml version="1.0" encoding="utf-8"?>
<inkml:ink xmlns:inkml="http://www.w3.org/2003/InkML">
  <annotation type="ScanImages2ExtractSignatures">1</annotation>
  <annotation type="ScanImagesWidth">220601528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8"/>
    </inkml:context>
    <inkml:brush xml:id="br0">
      <inkml:brushProperty name="width" value="0.0185060873627663" units="cm"/>
      <inkml:brushProperty name="height" value="0.0185060873627663" units="cm"/>
      <inkml:brushProperty name="color" value="#F2395B"/>
      <inkml:brushProperty name="ignorePressure" value="0"/>
    </inkml:brush>
  </inkml:definitions>
  <inkml:trace contextRef="#ctx0" brushRef="#br0">74750.000000 2400.000000 792,'45.000000'-19.000000'-10,"-9.000000"13.000000"-3 ,-10.000000 12.000000-3,-8.000000 13.000000-3,-4.000000 15.000000 6,3.000000 19.000000 15,3.000000 19.000000 15,4.000000 19.000000 14,-1.000000 13.000000 6,-3.000000 10.000000-4,-3.000000 10.000000-4,-2.000000 9.000000-4,-5.000000 13.000000-4,-2.000000 20.000000 0,-3.000000 18.000000-3,-3.000000 20.000000-1,-2.000000 2.000000-3,0.000000-12.000000-5,0.000000-13.000000-5,0.000000-12.000000-3,-4.000000-18.000000-6,-5.000000-21.000000-4,-7.000000-22.000000-5,-5.000000-22.000000-5,-8.000000-30.000000-4,-5.000000-37.000000-4,-7.000000-38.000000-5,-5.000000-37.000000-4,-6.000000-27.000000 1,-3.000000-16.000000 4,-3.000000-15.000000 7,-2.000000-15.000000 4,0.000000-4.000000 5,7.000000 9.000000 3,6.000000 10.000000 5,7.000000 10.000000 3,7.000000 8.000000 4,9.000000 10.000000 5,10.000000 10.000000 4,10.000000 9.000000 6,10.000000 7.000000 1,13.000000 7.000000 1,12.000000 6.000000 0,13.000000 7.000000-1,9.000000 2.000000 0,6.000000 1.000000-4,7.000000-1.000000-1,6.000000 1.000000-3,4.000000 2.000000-2,4.000000 7.000000-2,3.000000 6.000000-1,3.000000 7.000000-2,1.000000 2.000000-2,1.000000 1.000000-3,-1.000000-1.000000-3,1.000000 1.000000-2,-6.000000-1.000000-4,-8.000000 1.000000-1,-10.000000-1.000000-3,-9.000000 1.000000-3,-10.000000 1.000000 0,-9.000000 3.000000 1,-10.000000 3.000000 1,-8.000000 4.000000 1,-9.000000 1.000000 1,-6.000000 0.000000 2,-6.000000 0.000000 1,-6.000000 0.000000 2</inkml:trace>
</inkml:ink>
</file>

<file path=ppt/ink/ink429.xml><?xml version="1.0" encoding="utf-8"?>
<inkml:ink xmlns:inkml="http://www.w3.org/2003/InkML">
  <annotation type="ScanImages2ExtractSignatures">1</annotation>
  <annotation type="ScanImagesWidth">824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9"/>
    </inkml:context>
    <inkml:brush xml:id="br0">
      <inkml:brushProperty name="width" value="0.020400432869792" units="cm"/>
      <inkml:brushProperty name="height" value="0.020400432869792" units="cm"/>
      <inkml:brushProperty name="color" value="#F2395B"/>
      <inkml:brushProperty name="ignorePressure" value="0"/>
    </inkml:brush>
  </inkml:definitions>
  <inkml:trace contextRef="#ctx0" brushRef="#br0">74700.000000 4450.000000 718,'-25.000000'53.000000'0,"0.000000"6.000000"-3 ,0.000000 7.000000 0,0.000000 6.000000-3,1.000000 1.000000 3,4.000000-3.000000 3,3.000000-3.000000 5,3.000000-2.000000 4,3.000000-1.000000 3,3.000000 3.000000 0,3.000000 3.000000 0,4.000000 4.000000 0,1.000000-4.000000-1,0.000000-9.000000-1,0.000000-10.000000-2,0.000000-8.000000-1,4.000000-14.000000-7,10.000000-15.000000-11,10.000000-15.000000-11,9.000000-16.000000-10,4.000000-18.000000-5,1.000000-18.000000 5,-1.000000-19.000000 3,1.000000-18.000000 4,2.000000-12.000000 4,7.000000-3.000000 5,6.000000-3.000000 5,7.000000-2.000000 4,-3.000000 6.000000 3,-8.000000 20.000000 1,-10.000000 18.000000 0,-9.000000 20.000000 2,-5.000000 11.000000 2,0.000000 7.000000 5,0.000000 6.000000 4,0.000000 7.000000 4,3.000000 11.000000 4,6.000000 20.000000 3,7.000000 18.000000 2,6.000000 20.000000 2,3.000000 10.000000 1,0.000000 3.000000-1,0.000000 3.000000-3,0.000000 4.000000 0,-5.000000-3.000000-3,-9.000000-5.000000-3,-10.000000-7.000000-2,-8.000000-5.000000-3,-6.000000-8.000000-1,1.000000-5.000000 0,-1.000000-7.000000 0,1.000000-5.000000 1,-9.000000-6.000000-6,-15.000000-3.000000-10,-15.000000-3.000000-12,-16.000000-2.000000-10,-10.000000-6.000000-4,-3.000000-6.000000 4,-3.000000-6.000000 3,-2.000000-6.000000 5,-1.000000-6.000000 0,3.000000-2.000000-3,3.000000-3.000000-1,4.000000-3.000000-3,5.000000-1.000000 3,10.000000 4.000000 5,10.000000 3.000000 7,9.000000 3.000000 5,7.000000 1.000000 6,7.000000 1.000000 3,6.000000-1.000000 4,7.000000 1.000000 3,5.000000 1.000000 2,7.000000 3.000000 2,6.000000 3.000000 0,7.000000 4.000000 1,-1.000000 1.000000-1,-6.000000 0.000000-4,-6.000000 0.000000-4,-6.000000 0.000000-3,-6.000000 4.000000-3,-2.000000 10.000000-4,-3.000000 10.000000-2,-3.000000 9.000000-3,-12.000000 6.000000-1,-18.000000 3.000000 0,-19.000000 3.000000 0,-18.000000 4.000000 0,-10.000000-1.000000 1,0.000000-3.000000 0,0.000000-3.000000 1,0.000000-2.000000 1,4.000000-5.000000 2,10.000000-2.000000 2,10.000000-3.000000 5,9.000000-3.000000 2,9.000000-4.000000 4,9.000000-3.000000 4,10.000000-3.000000 4,10.000000-2.000000 5,10.000000-5.000000 2,13.000000-2.000000 0,12.000000-3.000000 1,13.000000-3.000000-1,7.000000-4.000000 0,4.000000-3.000000-4,3.000000-3.000000-3,3.000000-2.000000-3,-2.000000-1.000000-5,-6.000000 3.000000-4,-6.000000 3.000000-6,-6.000000 4.000000-6,-6.000000 1.000000-1,-2.000000 0.000000 1,-3.000000 0.000000 1,-3.000000 0.000000 1,-6.000000 9.000000 3,-5.000000 19.000000 4,-7.000000 19.000000 4,-5.000000 19.000000 3,-3.000000 12.000000 2,4.000000 6.000000 0,3.000000 7.000000-1,3.000000 6.000000 0,-1.000000 6.000000 1,-2.000000 6.000000 5,-3.000000 7.000000 5,-3.000000 6.000000 4,-2.000000 3.000000 0,0.000000 0.000000-3,0.000000 0.000000-3,0.000000 0.000000-4,0.000000-7.000000-3,0.000000-11.000000-2,0.000000-14.000000-3,0.000000-11.000000-3,-5.000000-14.000000-3,-9.000000-11.000000-2,-10.000000-14.000000-2,-8.000000-11.000000-3,-8.000000-12.000000-3,-2.000000-9.000000 0,-3.000000-10.000000-2,-3.000000-8.000000-2,-9.000000-14.000000-2,-11.000000-15.000000-3,-14.000000-15.000000-3,-11.000000-16.000000-4,-6.000000-13.000000 1,4.000000-9.000000 3,3.000000-10.000000 4,3.000000-8.000000 4,7.000000 0.000000 3,14.000000 14.000000 5,11.000000 11.000000 3,14.000000 14.000000 3,10.000000 8.000000 3,9.000000 7.000000-1,10.000000 6.000000 0,10.000000 7.000000-1,11.000000 2.000000 2,17.000000 1.000000 4,15.000000-1.000000 6,16.000000 1.000000 4,15.000000 1.000000 1,16.000000 3.000000-1,15.000000 3.000000-2,17.000000 4.000000-2,8.000000-1.000000-4,4.000000-3.000000-5,3.000000-3.000000-6,3.000000-2.000000-6,1.000000-1.000000-5,1.000000 3.000000-8,-1.000000 3.000000-7,1.000000 4.000000-6,-10.000000 2.000000-1,-19.000000 4.000000 5,-18.000000 3.000000 6,-19.000000 3.000000 6,-13.000000-1.000000 2,-6.000000-2.000000-1,-6.000000-3.000000-1,-6.000000-3.000000 0</inkml:trace>
</inkml:ink>
</file>

<file path=ppt/ink/ink4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52"/>
    </inkml:context>
    <inkml:brush xml:id="br0">
      <inkml:brushProperty name="width" value="0.0223401598632336" units="cm"/>
      <inkml:brushProperty name="height" value="0.0223401598632336" units="cm"/>
      <inkml:brushProperty name="color" value="#F2395B"/>
      <inkml:brushProperty name="ignorePressure" value="0"/>
    </inkml:brush>
  </inkml:definitions>
  <inkml:trace contextRef="#ctx0" brushRef="#br0">20300.000000 25850.000000 656,'-4.000000'25.000000'0,"-5.000000"0.000000"0 ,-7.000000 0.000000 0,-5.000000 0.000000 0,0.000000-2.000000 4,10.000000-3.000000 8,10.000000-3.000000 9,9.000000-2.000000 8,17.000000-3.000000 1,25.000000 1.000000-5,25.000000-1.000000-5,25.000000 1.000000-5,21.000000-9.000000-1,20.000000-15.000000 5,18.000000-15.000000 4,20.000000-16.000000 4,5.000000-10.000000 0,-6.000000-3.000000-5,-6.000000-3.000000-3,-6.000000-2.000000-5,-9.000000-1.000000-4,-8.000000 3.000000-3,-10.000000 3.000000-3,-9.000000 4.000000-3,-12.000000 2.000000-3,-11.000000 4.000000-4,-14.000000 3.000000-4,-11.000000 3.000000-4,-15.000000 4.000000-3,-16.000000 7.000000-5,-15.000000 6.000000-4,-15.000000 7.000000-3,-17.000000 2.000000-4,-15.000000 1.000000-2,-15.000000-1.000000-2,-16.000000 1.000000-2,-12.000000 1.000000 1,-5.000000 3.000000 4,-7.000000 3.000000 5,-5.000000 4.000000 4,0.000000-1.000000 3,10.000000-3.000000 3,10.000000-3.000000 3,9.000000-2.000000 3</inkml:trace>
</inkml:ink>
</file>

<file path=ppt/ink/ink4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29"/>
    </inkml:context>
    <inkml:brush xml:id="br0">
      <inkml:brushProperty name="width" value="0.0182420462369919" units="cm"/>
      <inkml:brushProperty name="height" value="0.0182420462369919" units="cm"/>
      <inkml:brushProperty name="color" value="#F2395B"/>
      <inkml:brushProperty name="ignorePressure" value="0"/>
    </inkml:brush>
  </inkml:definitions>
  <inkml:trace contextRef="#ctx0" brushRef="#br0">77550.000000 2550.000000 804,'6.000000'54.000000'-56,"13.000000"10.000000"25 ,12.000000 10.000000 24,13.000000 9.000000 25,9.000000 17.000000 11,6.000000 25.000000 0,7.000000 25.000000-2,6.000000 25.000000 0,-1.000000 25.000000-2,-5.000000 25.000000-3,-7.000000 25.000000-2,-5.000000 25.000000-2,-9.000000 6.000000-2,-9.000000-12.000000 1,-10.000000-13.000000-1,-8.000000-12.000000 1,-17.000000-7.000000-9,-21.000000 1.000000-14,-22.000000-1.000000-15,-22.000000 1.000000-16,-5.000000-21.000000-4,13.000000-41.000000 7,12.000000-40.000000 6,13.000000-40.000000 6,4.000000-21.000000 2,-3.000000 0.000000-4,-3.000000 0.000000-4,-2.000000 0.000000-3</inkml:trace>
</inkml:ink>
</file>

<file path=ppt/ink/ink431.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43"/>
    </inkml:context>
    <inkml:brush xml:id="br0">
      <inkml:brushProperty name="width" value="0.0159907452762127" units="cm"/>
      <inkml:brushProperty name="height" value="0.0159907452762127" units="cm"/>
      <inkml:brushProperty name="color" value="#F2395B"/>
      <inkml:brushProperty name="ignorePressure" value="0"/>
    </inkml:brush>
  </inkml:definitions>
  <inkml:trace contextRef="#ctx0" brushRef="#br0">86600.000000 3050.000000 917,'25.000000'-24.000000'0,"0.000000"4.000000"0 ,0.000000 3.000000 0,0.000000 3.000000 0,-2.000000 3.000000-3,-3.000000 3.000000-5,-3.000000 3.000000-5,-2.000000 4.000000-5,-3.000000 2.000000-2,1.000000 4.000000 2,-1.000000 3.000000 3,1.000000 3.000000 2,-3.000000 3.000000 4,-2.000000 3.000000 3,-3.000000 3.000000 4,-3.000000 4.000000 4,-6.000000 5.000000 2,-5.000000 10.000000 1,-7.000000 10.000000 0,-5.000000 9.000000 0,-9.000000 7.000000 1,-9.000000 7.000000-2,-10.000000 6.000000 0,-8.000000 7.000000 0,-6.000000 4.000000-1,1.000000 3.000000 0,-1.000000 3.000000 0,1.000000 4.000000 1,1.000000-4.000000-1,3.000000-9.000000-1,3.000000-10.000000 0,4.000000-8.000000-1,7.000000-12.000000 0,13.000000-12.000000 1,12.000000-13.000000 0,13.000000-12.000000 0,7.000000-9.000000-1,4.000000-2.000000 0,3.000000-3.000000-3,3.000000-3.000000 0,7.000000-2.000000-2,14.000000 0.000000 2,11.000000 0.000000-1,14.000000 0.000000 2,5.000000-2.000000-1,1.000000-3.000000 0,-1.000000-3.000000 1,1.000000-2.000000-1,-3.000000-1.000000 1,-2.000000 3.000000 0,-3.000000 3.000000 0,-3.000000 4.000000 0,-15.000000 10.000000 0,-24.000000 19.000000 2,-26.000000 19.000000 1,-24.000000 19.000000 1,-18.000000 10.000000 1,-9.000000 4.000000 2,-10.000000 3.000000 1,-8.000000 3.000000 2,-1.000000-4.000000 1,9.000000-8.000000 2,10.000000-10.000000 0,10.000000-9.000000 2,8.000000-10.000000-1,10.000000-9.000000 0,10.000000-10.000000-2,9.000000-8.000000 0,9.000000-8.000000-3,9.000000-2.000000-1,10.000000-3.000000-3,10.000000-3.000000-2,11.000000-4.000000 0,17.000000-3.000000-1,15.000000-3.000000 0,16.000000-2.000000 1,7.000000-3.000000 0,1.000000 1.000000-2,-1.000000-1.000000 0,1.000000 1.000000-2,-6.000000 1.000000 0,-8.000000 3.000000-3,-10.000000 3.000000-2,-9.000000 4.000000-3,-12.000000 4.000000 0,-11.000000 6.000000-1,-14.000000 7.000000-1,-11.000000 6.000000 0,-15.000000 7.000000 2,-16.000000 10.000000 3,-15.000000 10.000000 3,-15.000000 9.000000 3,-11.000000 1.000000 2,-2.000000-6.000000 2,-3.000000-6.000000 2,-3.000000-6.000000 0,2.000000-6.000000 2,10.000000-2.000000 2,10.000000-3.000000 0,9.000000-3.000000 1,7.000000-4.000000 1,7.000000-3.000000-1,6.000000-3.000000-1,7.000000-2.000000 1,7.000000-5.000000-3,9.000000-2.000000-3,10.000000-3.000000-3,10.000000-3.000000-4,11.000000-6.000000-2,17.000000-5.000000-2,15.000000-7.000000-3,16.000000-5.000000-1,13.000000-12.000000-4,14.000000-16.000000-5,11.000000-15.000000-5,14.000000-15.000000-5,-7.000000-3.000000-2,-25.000000 14.000000 3,-25.000000 11.000000 3,-25.000000 14.000000 2</inkml:trace>
</inkml:ink>
</file>

<file path=ppt/ink/ink43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43"/>
    </inkml:context>
    <inkml:brush xml:id="br0">
      <inkml:brushProperty name="width" value="0.0150056648999453" units="cm"/>
      <inkml:brushProperty name="height" value="0.0150056648999453" units="cm"/>
      <inkml:brushProperty name="color" value="#F2395B"/>
      <inkml:brushProperty name="ignorePressure" value="0"/>
    </inkml:brush>
  </inkml:definitions>
  <inkml:trace contextRef="#ctx0" brushRef="#br0">88250.000000 2650.000000 977,'0.000000'-24.000000'1,"0.000000"4.000000"2 ,0.000000 3.000000 2,0.000000 3.000000 3,1.000000 4.000000-3,4.000000 7.000000-4,3.000000 6.000000-7,3.000000 7.000000-5,-2.000000 8.000000-1,-6.000000 14.000000 3,-6.000000 11.000000 4,-6.000000 14.000000 3,-9.000000 5.000000 2,-8.000000 1.000000-1,-10.000000-1.000000-1,-9.000000 1.000000-1,-2.000000-4.000000-1,6.000000-6.000000-3,7.000000-6.000000-2,6.000000-6.000000-2,4.000000-9.000000-3,4.000000-8.000000-3,3.000000-10.000000-4,3.000000-9.000000-2,7.000000-7.000000 0,14.000000-3.000000 3,11.000000-3.000000 4,14.000000-2.000000 4,3.000000-3.000000 2,-2.000000 1.000000 3,-3.000000-1.000000 1,-3.000000 1.000000 3</inkml:trace>
</inkml:ink>
</file>

<file path=ppt/ink/ink43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43"/>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88550.000000 2900.000000 1000,'159.000000'-47.000000'-40,"-31.000000"6.000000"14 ,-31.000000 7.000000 13,-31.000000 6.000000 12,-10.000000 1.000000 6,13.000000-3.000000-1,12.000000-3.000000-1,13.000000-2.000000-1,2.000000-3.000000 0,-5.000000 1.000000-1,-7.000000-1.000000-1,-5.000000 1.000000 0,-12.000000 4.000000-1,-16.000000 9.000000-2,-15.000000 10.000000-1,-15.000000 10.000000-3,-17.000000 8.000000-1,-15.000000 10.000000-3,-15.000000 10.000000-3,-16.000000 9.000000-2,-16.000000 10.000000-1,-16.000000 14.000000 1,-15.000000 11.000000 1,-15.000000 14.000000 1,-11.000000 2.000000 1,-2.000000-6.000000 3,-3.000000-6.000000 1,-3.000000-6.000000 3,10.000000-10.000000 1,26.000000-12.000000 2,24.000000-13.000000 0,26.000000-12.000000 1,12.000000-5.000000 1,0.000000 3.000000 1,0.000000 3.000000-1,0.000000 4.000000 1</inkml:trace>
</inkml:ink>
</file>

<file path=ppt/ink/ink434.xml><?xml version="1.0" encoding="utf-8"?>
<inkml:ink xmlns:inkml="http://www.w3.org/2003/InkML">
  <annotation type="ScanImages2ExtractSignatures">1</annotation>
  <annotation type="ScanImagesWidth">688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44"/>
    </inkml:context>
    <inkml:brush xml:id="br0">
      <inkml:brushProperty name="width" value="0.0181820672005415" units="cm"/>
      <inkml:brushProperty name="height" value="0.0181820672005415" units="cm"/>
      <inkml:brushProperty name="color" value="#F2395B"/>
      <inkml:brushProperty name="ignorePressure" value="0"/>
    </inkml:brush>
  </inkml:definitions>
  <inkml:trace contextRef="#ctx0" brushRef="#br0">88350.000000 3400.000000 806,'-90.000000'90.000000'-24,"23.000000"-18.000000"4 ,22.000000-19.000000 4,22.000000-18.000000 4,13.000000-14.000000 3,7.000000-5.000000 6,6.000000-7.000000 3,7.000000-5.000000 5,8.000000-4.000000 2,14.000000 0.000000 1,11.000000 0.000000-1,14.000000 0.000000 0,11.000000-4.000000 0,14.000000-5.000000 1,11.000000-7.000000 0,14.000000-5.000000 1,7.000000-8.000000 1,3.000000-5.000000-1,3.000000-7.000000 2,4.000000-5.000000-1,-4.000000-1.000000-1,-9.000000 6.000000-3,-10.000000 7.000000-4,-8.000000 6.000000-4,-12.000000 4.000000 0,-12.000000 4.000000 1,-13.000000 3.000000 2,-12.000000 3.000000 1,-13.000000 6.000000-1,-12.000000 9.000000-5,-13.000000 10.000000-6,-12.000000 10.000000-4,-12.000000 10.000000-2,-8.000000 13.000000 3,-10.000000 12.000000 1,-9.000000 13.000000 3,-10.000000 9.000000 0,-9.000000 6.000000 2,-10.000000 7.000000 0,-8.000000 6.000000 1,-6.000000-1.000000 1,1.000000-5.000000 3,-1.000000-7.000000 1,1.000000-5.000000 3,5.000000-11.000000 0,14.000000-11.000000 0,11.000000-14.000000-1,14.000000-11.000000 0,8.000000-11.000000 0,7.000000-5.000000-2,6.000000-7.000000 0,7.000000-5.000000-1,4.000000-11.000000 0,3.000000-11.000000 0,3.000000-14.000000-1,4.000000-11.000000 0,5.000000-7.000000 0,10.000000 0.000000 0,10.000000 0.000000 0,9.000000 0.000000 0,2.000000 4.000000 1,-2.000000 10.000000 0,-3.000000 10.000000 0,-3.000000 9.000000 2,-4.000000 4.000000 0,-3.000000 1.000000 0,-3.000000-1.000000 1,-2.000000 1.000000 1,-5.000000 4.000000-1,-2.000000 9.000000 1,-3.000000 10.000000-1,-3.000000 10.000000 1,-9.000000 8.000000-1,-11.000000 10.000000 1,-14.000000 10.000000 0,-11.000000 9.000000 1,-7.000000 6.000000 1,0.000000 3.000000 0,0.000000 3.000000 0,0.000000 4.000000 1,3.000000-1.000000 1,6.000000-3.000000 1,7.000000-3.000000 1,6.000000-2.000000 0,4.000000-6.000000 1,4.000000-6.000000-1,3.000000-6.000000-1,3.000000-6.000000 0,4.000000-6.000000-2,7.000000-2.000000 0,6.000000-3.000000-2,7.000000-3.000000 0,2.000000-6.000000-2,1.000000-5.000000-1,-1.000000-7.000000-1,1.000000-5.000000-2,1.000000-6.000000-1,3.000000-3.000000 0,3.000000-3.000000 1,4.000000-2.000000 0,-1.000000-8.000000 0,-3.000000-8.000000 0,-3.000000-10.000000 1,-2.000000-9.000000-1,-5.000000-13.000000 1,-2.000000-16.000000-3,-3.000000-15.000000-1,-3.000000-15.000000-1,-4.000000-3.000000-2,-3.000000 14.000000 1,-3.000000 11.000000-2,-2.000000 14.000000 1,-8.000000 11.000000 0,-8.000000 14.000000 1,-10.000000 11.000000 1,-9.000000 14.000000 1,-12.000000 11.000000 1,-11.000000 14.000000 1,-14.000000 11.000000-1,-11.000000 14.000000 2,-7.000000 10.000000 1,0.000000 9.000000 2,0.000000 10.000000 1,0.000000 10.000000 3,3.000000 5.000000 1,6.000000 4.000000 0,7.000000 3.000000-1,6.000000 3.000000 0,7.000000 6.000000 1,10.000000 9.000000 4,10.000000 10.000000 3,9.000000 10.000000 2,7.000000 5.000000 4,7.000000 4.000000 0,6.000000 3.000000 2,7.000000 3.000000 2,15.000000 1.000000-1,25.000000 1.000000-2,25.000000-1.000000-2,25.000000 1.000000-2,28.000000-6.000000-2,31.000000-8.000000 1,32.000000-10.000000-1,31.000000-9.000000 0,24.000000-9.000000-1,20.000000-5.000000-2,18.000000-7.000000-2,20.000000-5.000000-2,8.000000-12.000000-2,1.000000-16.000000 0,-1.000000-15.000000 0,1.000000-15.000000-2,-6.000000-15.000000-2,-8.000000-12.000000-9,-10.000000-13.000000-6,-9.000000-12.000000-8,-20.000000-18.000000-4,-27.000000-21.000000-3,-28.000000-22.000000-2,-28.000000-22.000000-2,-29.000000-2.000000 0,-28.000000 19.000000 1,-28.000000 19.000000 1,-27.000000 19.000000 2</inkml:trace>
</inkml:ink>
</file>

<file path=ppt/ink/ink43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45"/>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93250.000000 2650.000000 1000,'-93.000000'4.000000'-1,"17.000000"10.000000"0 ,15.000000 10.000000 0,16.000000 9.000000-1,2.000000 9.000000-3,-8.000000 9.000000-8,-10.000000 10.000000-6,-9.000000 10.000000-8,-12.000000 11.000000-1,-11.000000 17.000000 5,-14.000000 15.000000 6,-11.000000 16.000000 4,-9.000000 7.000000 3,-3.000000 1.000000 0,-3.000000-1.000000 0,-2.000000 1.000000 1,6.000000-10.000000 2,20.000000-19.000000 3,18.000000-18.000000 2,20.000000-19.000000 4,16.000000-13.000000 1,16.000000-6.000000 0,15.000000-6.000000 0,17.000000-6.000000-1,16.000000-9.000000 0,19.000000-8.000000 0,19.000000-10.000000-1,19.000000-9.000000 0,10.000000-5.000000 0,4.000000 0.000000-1,3.000000 0.000000 1,3.000000 0.000000-1,-1.000000-4.000000 1,-2.000000-5.000000-1,-3.000000-7.000000-1,-3.000000-5.000000 1,-4.000000-4.000000-1,-3.000000 0.000000 0,-3.000000 0.000000 0,-2.000000 0.000000 0,-9.000000 3.000000 0,-12.000000 6.000000 0,-13.000000 7.000000 1,-12.000000 6.000000-1,-10.000000 3.000000 1,-6.000000 0.000000-1,-6.000000 0.000000 0,-6.000000 0.000000 1,-9.000000 4.000000 0,-8.000000 10.000000 1,-10.000000 10.000000 0,-9.000000 9.000000 1,-5.000000 4.000000 2,0.000000 1.000000 2,0.000000-1.000000 2,0.000000 1.000000 2,3.000000 1.000000 1,6.000000 3.000000-3,7.000000 3.000000-3,6.000000 4.000000-2,1.000000 4.000000-2,-3.000000 6.000000-3,-3.000000 7.000000-2,-2.000000 6.000000-3,-6.000000 6.000000-1,-6.000000 6.000000 1,-6.000000 7.000000 1,-6.000000 6.000000 0,-7.000000 3.000000 1,-6.000000 0.000000 0,-6.000000 0.000000 1,-6.000000 0.000000-1,-1.000000-4.000000 0,7.000000-5.000000 0,6.000000-7.000000-1,7.000000-5.000000-1,8.000000-11.000000 3,14.000000-11.000000 8,11.000000-14.000000 6,14.000000-11.000000 8,14.000000-11.000000 2,20.000000-5.000000-2,18.000000-7.000000-2,20.000000-5.000000-2,13.000000-9.000000-1,9.000000-9.000000-2,10.000000-10.000000-2,10.000000-8.000000-1,2.000000-3.000000-5,-3.000000 7.000000-8,-3.000000 6.000000-8,-2.000000 7.000000-8,-12.000000 2.000000-3,-19.000000 1.000000 4,-18.000000-1.000000 4,-19.000000 1.000000 4,-8.000000 1.000000 1,3.000000 3.000000 2,3.000000 3.000000 0,4.000000 4.000000 1</inkml:trace>
</inkml:ink>
</file>

<file path=ppt/ink/ink436.xml><?xml version="1.0" encoding="utf-8"?>
<inkml:ink xmlns:inkml="http://www.w3.org/2003/InkML">
  <annotation type="ScanImages2ExtractSignatures">1</annotation>
  <annotation type="ScanImagesWidth">-2101217216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45"/>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94000.000000 2600.000000 1000,'-46.000000'-24.000000'-2,"10.000000"4.000000"-1 ,10.000000 3.000000-3,9.000000 3.000000-3,6.000000 1.000000 0,3.000000 1.000000 1,3.000000-1.000000 1,4.000000 1.000000 0,2.000000 1.000000 2,4.000000 3.000000 2,3.000000 3.000000 1,3.000000 4.000000 2,6.000000 1.000000 1,9.000000 0.000000 1,10.000000 0.000000 0,10.000000 0.000000 0,5.000000 0.000000 1,4.000000 0.000000 0,3.000000 0.000000-2,3.000000 0.000000 1,-2.000000 0.000000-2,-6.000000 0.000000-1,-6.000000 0.000000-1,-6.000000 0.000000-2,-7.000000 0.000000-1,-6.000000 0.000000-2,-6.000000 0.000000-1,-6.000000 0.000000-1,-10.000000 6.000000 0,-12.000000 13.000000 0,-13.000000 12.000000 2,-12.000000 13.000000-1,-9.000000 7.000000 2,-2.000000 4.000000 1,-3.000000 3.000000 1,-3.000000 3.000000 1,-7.000000 6.000000 2,-9.000000 9.000000 0,-10.000000 10.000000 2,-8.000000 10.000000 1,-4.000000 5.000000 1,3.000000 4.000000 1,3.000000 3.000000 3,4.000000 3.000000 1,4.000000-4.000000 2,6.000000-8.000000 0,7.000000-10.000000 0,6.000000-9.000000 1,9.000000-10.000000 0,13.000000-9.000000-3,12.000000-10.000000-3,13.000000-8.000000-2,12.000000-11.000000-1,13.000000-8.000000 0,12.000000-10.000000-2,13.000000-9.000000 1,13.000000-9.000000-3,17.000000-5.000000-3,15.000000-7.000000-5,16.000000-5.000000-3,9.000000-9.000000-2,3.000000-9.000000-3,3.000000-10.000000-2,4.000000-8.000000-1,-10.000000 0.000000-1,-22.000000 14.000000 4,-22.000000 11.000000 2,-21.000000 14.000000 3</inkml:trace>
</inkml:ink>
</file>

<file path=ppt/ink/ink437.xml><?xml version="1.0" encoding="utf-8"?>
<inkml:ink xmlns:inkml="http://www.w3.org/2003/InkML">
  <annotation type="ScanImages2ExtractSignatures">1</annotation>
  <annotation type="ScanImagesWidth">977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46"/>
    </inkml:context>
    <inkml:brush xml:id="br0">
      <inkml:brushProperty name="width" value="0.0157457105815411" units="cm"/>
      <inkml:brushProperty name="height" value="0.0157457105815411" units="cm"/>
      <inkml:brushProperty name="color" value="#F2395B"/>
      <inkml:brushProperty name="ignorePressure" value="0"/>
    </inkml:brush>
  </inkml:definitions>
  <inkml:trace contextRef="#ctx0" brushRef="#br0">94050.000000 3400.000000 931,'-43.000000'0.000000'-45,"17.000000"0.000000"14 ,15.000000 0.000000 14,16.000000 0.000000 15,16.000000 0.000000 7,20.000000 0.000000-1,18.000000 0.000000 0,20.000000 0.000000 0,8.000000 0.000000-1,1.000000 0.000000-2,-1.000000 0.000000-1,1.000000 0.000000-1,-4.000000 0.000000-1,-6.000000 0.000000 0,-6.000000 0.000000 0,-6.000000 0.000000 1,-9.000000 0.000000 0,-8.000000 0.000000-1,-10.000000 0.000000 0,-9.000000 0.000000-1,-10.000000 3.000000 1,-9.000000 6.000000-1,-10.000000 7.000000 0,-8.000000 6.000000-1,-17.000000 10.000000 1,-21.000000 17.000000-2,-22.000000 15.000000 1,-22.000000 16.000000-2,-16.000000 9.000000 1,-9.000000 3.000000 1,-10.000000 3.000000 1,-8.000000 4.000000 1,-3.000000-1.000000 2,7.000000-3.000000 0,6.000000-3.000000 2,7.000000-2.000000 1,7.000000-8.000000 2,9.000000-8.000000 3,10.000000-10.000000 1,10.000000-9.000000 3,13.000000-10.000000 0,19.000000-9.000000-2,19.000000-10.000000-2,19.000000-8.000000-2,15.000000-8.000000-1,13.000000-2.000000-1,12.000000-3.000000-1,13.000000-3.000000-1,12.000000-2.000000 0,13.000000 0.000000-1,12.000000 0.000000-1,13.000000 0.000000 0,7.000000-5.000000-1,4.000000-9.000000-1,3.000000-10.000000 0,3.000000-8.000000-1,-1.000000-6.000000 0,-2.000000 1.000000 0,-3.000000-1.000000 1,-3.000000 1.000000 0,-10.000000 2.000000 0,-16.000000 7.000000 0,-15.000000 6.000000 1,-15.000000 7.000000 0,-14.000000 5.000000 1,-8.000000 7.000000 1,-10.000000 6.000000 1,-9.000000 7.000000 1,-13.000000 7.000000 0,-16.000000 9.000000-1,-15.000000 10.000000 0,-15.000000 10.000000-1,-12.000000 7.000000 0,-6.000000 6.000000-1,-6.000000 7.000000 1,-6.000000 6.000000 0,-2.000000-1.000000 0,3.000000-5.000000 0,3.000000-7.000000 0,4.000000-5.000000 1,5.000000-8.000000 0,10.000000-5.000000 0,10.000000-7.000000-1,9.000000-5.000000 0,20.000000-9.000000-1,31.000000-9.000000-3,32.000000-10.000000-4,31.000000-8.000000-2,18.000000-8.000000-1,7.000000-2.000000 0,6.000000-3.000000 0,7.000000-3.000000 0,2.000000 2.000000 1,1.000000 10.000000 1,-1.000000 10.000000 1,1.000000 9.000000 2,-6.000000 9.000000 2,-8.000000 9.000000 4,-10.000000 10.000000 4,-9.000000 10.000000 4,-12.000000 5.000000 2,-11.000000 4.000000 1,-14.000000 3.000000 2,-11.000000 3.000000 0,-12.000000 3.000000 1,-9.000000 3.000000 0,-10.000000 3.000000-1,-8.000000 4.000000 1,-14.000000 2.000000-1,-15.000000 4.000000-1,-15.000000 3.000000-1,-16.000000 3.000000-2,-12.000000 1.000000-1,-5.000000 1.000000-3,-7.000000-1.000000-1,-5.000000 1.000000-2,-11.000000-6.000000-2,-11.000000-8.000000-3,-14.000000-10.000000-1,-11.000000-9.000000-2,-4.000000-13.000000-1,6.000000-16.000000 2,7.000000-15.000000 2,6.000000-15.000000 1,4.000000-20.000000-2,4.000000-21.000000-5,3.000000-22.000000-6,3.000000-22.000000-5,12.000000-13.000000-2,22.000000-3.000000 3,22.000000-3.000000 2,23.000000-2.000000 3,14.000000 5.000000 0,10.000000 16.000000 0,10.000000 15.000000-2,9.000000 17.000000-1,9.000000 11.000000 0,9.000000 10.000000 3,10.000000 10.000000 2,10.000000 9.000000 2,-1.000000 6.000000 3,-9.000000 3.000000 3,-10.000000 3.000000 3,-8.000000 4.000000 4,-9.000000 2.000000 3,-6.000000 4.000000 2,-6.000000 3.000000 1,-6.000000 3.000000 3,5.000000-1.000000-3,20.000000-2.000000-4,18.000000-3.000000-6,20.000000-3.000000-6,11.000000-4.000000-3,7.000000-3.000000 0,6.000000-3.000000 0,7.000000-2.000000 0,-1.000000-1.000000-1,-6.000000 3.000000 2,-6.000000 3.000000 1,-6.000000 4.000000 1,-9.000000 4.000000 0,-8.000000 6.000000 2,-10.000000 7.000000-1,-9.000000 6.000000 1,-13.000000 3.000000 4,-16.000000 0.000000 5,-15.000000 0.000000 5,-15.000000 0.000000 6,-14.000000 1.000000 3,-8.000000 4.000000 0,-10.000000 3.000000 1,-9.000000 3.000000-1,-10.000000-1.000000 0,-9.000000-2.000000-3,-10.000000-3.000000-2,-8.000000-3.000000-3,-4.000000-4.000000-2,3.000000-3.000000 0,3.000000-3.000000-2,4.000000-2.000000-1,7.000000-5.000000-2,13.000000-2.000000-2,12.000000-3.000000-3,13.000000-3.000000-2,15.000000-4.000000-5,19.000000-3.000000-7,19.000000-3.000000-8,19.000000-2.000000-6,9.000000-5.000000-2,0.000000-2.000000 5,0.000000-3.000000 4,0.000000-3.000000 6</inkml:trace>
</inkml:ink>
</file>

<file path=ppt/ink/ink43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47"/>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96400.000000 5050.000000 1000,'-96.000000'25.000000'-20,"10.000000"0.000000"-6 ,10.000000 0.000000-6,9.000000 0.000000-7,4.000000 1.000000 2,1.000000 4.000000 9,-1.000000 3.000000 8,1.000000 3.000000 10,1.000000-1.000000 7,3.000000-2.000000 2,3.000000-3.000000 3,4.000000-3.000000 4,4.000000-4.000000 1,6.000000-3.000000 1,7.000000-3.000000 0,6.000000-2.000000 1,6.000000-3.000000-1,6.000000 1.000000 0,7.000000-1.000000-2,6.000000 1.000000-1,4.000000-1.000000 0,4.000000 1.000000-1,3.000000-1.000000 1,3.000000 1.000000 1,4.000000-1.000000-1,7.000000 1.000000-2,6.000000-1.000000 0,7.000000 1.000000-2,0.000000 1.000000 0,-2.000000 3.000000 0,-3.000000 3.000000 1,-3.000000 4.000000 0,-2.000000-3.000000-1,0.000000-5.000000 1,0.000000-7.000000 0,0.000000-5.000000 0,0.000000-3.000000 0,0.000000 4.000000-1,0.000000 3.000000 0,0.000000 3.000000-1,-2.000000-1.000000 0,-3.000000-2.000000-3,-3.000000-3.000000-1,-2.000000-3.000000-3,-3.000000-2.000000-2,1.000000 0.000000-4,-1.000000 0.000000-4,1.000000 0.000000-4</inkml:trace>
</inkml:ink>
</file>

<file path=ppt/ink/ink43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48"/>
    </inkml:context>
    <inkml:brush xml:id="br0">
      <inkml:brushProperty name="width" value="0.0147745972499251" units="cm"/>
      <inkml:brushProperty name="height" value="0.0147745972499251" units="cm"/>
      <inkml:brushProperty name="color" value="#F2395B"/>
      <inkml:brushProperty name="ignorePressure" value="0"/>
    </inkml:brush>
  </inkml:definitions>
  <inkml:trace contextRef="#ctx0" brushRef="#br0">95950.000000 5500.000000 992,'53.000000'71.000000'-2,"6.000000"-5.000000"2 ,7.000000-7.000000 2,6.000000-5.000000 2,6.000000-1.000000 0,6.000000 6.000000-5,7.000000 7.000000-3,6.000000 6.000000-4,6.000000-1.000000-2,6.000000-5.000000-1,7.000000-7.000000 1,6.000000-5.000000-1,-5.000000-9.000000-1,-16.000000-9.000000-1,-15.000000-10.000000-2,-15.000000-8.000000-1,-14.000000-6.000000-2,-8.000000 1.000000 0,-10.000000-1.000000-2,-9.000000 1.000000 0</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53"/>
    </inkml:context>
    <inkml:brush xml:id="br0">
      <inkml:brushProperty name="width" value="0.0310785844922066" units="cm"/>
      <inkml:brushProperty name="height" value="0.0310785844922066" units="cm"/>
      <inkml:brushProperty name="color" value="#F2395B"/>
      <inkml:brushProperty name="ignorePressure" value="0"/>
    </inkml:brush>
  </inkml:definitions>
  <inkml:trace contextRef="#ctx0" brushRef="#br0">21400.000000 24800.000000 471,'-44.000000'73.000000'2,"13.000000"-3.000000"5 ,12.000000-3.000000 3,13.000000-2.000000 4,7.000000 5.000000 4,4.000000 16.000000 2,3.000000 15.000000 1,3.000000 17.000000 3,3.000000 10.000000 0,3.000000 6.000000-1,3.000000 7.000000-1,4.000000 6.000000-2,-3.000000-7.000000-3,-5.000000-18.000000-3,-7.000000-19.000000-5,-5.000000-18.000000-4,0.000000-29.000000-7,10.000000-37.000000-9,10.000000-38.000000-9,9.000000-37.000000-9,6.000000-35.000000-4,3.000000-31.000000-2,3.000000-31.000000 0,4.000000-31.000000-2,2.000000-9.000000 3,4.000000 17.000000 6,3.000000 15.000000 4,3.000000 16.000000 5,1.000000 15.000000 4,1.000000 16.000000 3,-1.000000 15.000000 3,1.000000 17.000000 3,-6.000000 13.000000 3,-8.000000 13.000000 3,-10.000000 12.000000 4,-9.000000 13.000000 3,-7.000000 10.000000 4,-3.000000 10.000000 4,-3.000000 10.000000 2,-2.000000 9.000000 4,-5.000000 15.000000 3,-2.000000 22.000000 1,-3.000000 22.000000 2,-3.000000 23.000000 2,-2.000000 13.000000 0,0.000000 6.000000-1,0.000000 7.000000-1,0.000000 6.000000-1,0.000000 6.000000-2,0.000000 6.000000-3,0.000000 7.000000-2,0.000000 6.000000-3,0.000000-5.000000-1,0.000000-16.000000-1,0.000000-15.000000-1,0.000000-15.000000-1,0.000000-17.000000-2,0.000000-15.000000-4,0.000000-15.000000-5,0.000000-16.000000-5,1.000000-21.000000-4,4.000000-24.000000-7,3.000000-26.000000-6,3.000000-24.000000-5,7.000000-32.000000-4,14.000000-37.000000 1,11.000000-38.000000 0,14.000000-37.000000 1,8.000000-18.000000-1,7.000000 4.000000 0,6.000000 3.000000-1,7.000000 3.000000-1,2.000000 6.000000 3,1.000000 9.000000 6,-1.000000 10.000000 5,1.000000 10.000000 6,-6.000000 10.000000 5,-8.000000 13.000000 4,-10.000000 12.000000 5,-9.000000 13.000000 4,-9.000000 18.000000 3,-5.000000 26.000000 1,-7.000000 24.000000 3,-5.000000 26.000000 0,-8.000000 18.000000 3,-5.000000 13.000000 4,-7.000000 12.000000 3,-5.000000 13.000000 3,-9.000000 21.000000 2,-9.000000 32.000000-2,-10.000000 31.000000 0,-8.000000 32.000000-1,-9.000000 11.000000-2,-6.000000-5.000000-2,-6.000000-7.000000-3,-6.000000-5.000000-3,2.000000-12.000000-2,14.000000-16.000000-4,11.000000-15.000000-2,14.000000-15.000000-4,18.000000-18.000000-5,25.000000-19.000000-7,25.000000-18.000000-7,25.000000-19.000000-8,12.000000-15.000000-3,1.000000-8.000000 2,-1.000000-10.000000 2,1.000000-9.000000 1,-4.000000-2.000000 3,-6.000000 6.000000 4,-6.000000 7.000000 3,-6.000000 6.000000 4,-9.000000 6.000000 2,-8.000000 6.000000 2,-10.000000 7.000000 1,-9.000000 6.000000 2,-10.000000 9.000000 3,-9.000000 13.000000 4,-10.000000 12.000000 6,-8.000000 13.000000 5,-15.000000 13.000000 2,-19.000000 17.000000 1,-18.000000 15.000000 0,-19.000000 16.000000 0,-8.000000 2.000000 1,3.000000-8.000000 1,3.000000-10.000000 1,4.000000-9.000000 2,8.000000-10.000000-1,17.000000-9.000000-4,15.000000-10.000000-2,16.000000-8.000000-4,21.000000-9.000000-4,29.000000-6.000000-8,28.000000-6.000000-7,28.000000-6.000000-8,15.000000-7.000000-4,4.000000-6.000000-1,3.000000-6.000000-1,3.000000-6.000000-1,-5.000000-2.000000 0,-12.000000 3.000000 1,-13.000000 3.000000 0,-12.000000 4.000000 1,-13.000000 8.000000 3,-12.000000 17.000000 4,-13.000000 15.000000 4,-12.000000 16.000000 4,-16.000000 18.000000 6,-19.000000 22.000000 5,-18.000000 22.000000 7,-19.000000 23.000000 5,-16.000000 8.000000 5,-12.000000-3.000000 3,-13.000000-3.000000 2,-12.000000-2.000000 2,-5.000000-9.000000 0,3.000000-12.000000-6,3.000000-13.000000-5,4.000000-12.000000-5,7.000000-15.000000-6,13.000000-15.000000-4,12.000000-15.000000-6,13.000000-16.000000-4,12.000000-16.000000-9,13.000000-16.000000-14,12.000000-15.000000-13,13.000000-15.000000-14,7.000000-7.000000-1,4.000000 3.000000 10,3.000000 3.000000 10,3.000000 4.000000 10,3.000000-1.000000 0,3.000000-3.000000-11,3.000000-3.000000-12,4.000000-2.000000-11</inkml:trace>
</inkml:ink>
</file>

<file path=ppt/ink/ink44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48"/>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98750.000000 2650.000000 1000,'20.000000'70.000000'-52,"-9.000000"-9.000000"12 ,-10.000000-10.000000 12,-8.000000-8.000000 12,-12.000000-1.000000 8,-12.000000 9.000000 5,-13.000000 10.000000 4,-12.000000 10.000000 5,-10.000000 4.000000 1,-6.000000 0.000000-1,-6.000000 0.000000-1,-6.000000 0.000000-3,-2.000000-4.000000 1,3.000000-5.000000 0,3.000000-7.000000 2,4.000000-5.000000 1,8.000000-9.000000 1,17.000000-9.000000 0,15.000000-10.000000-1,16.000000-8.000000 1,10.000000-8.000000-2,7.000000-2.000000-2,6.000000-3.000000-2,7.000000-3.000000-2,11.000000-1.000000-2,20.000000 4.000000 1,18.000000 3.000000 0,20.000000 3.000000 0,11.000000-1.000000 1,7.000000-2.000000-1,6.000000-3.000000 0,7.000000-3.000000-1,-3.000000-2.000000 1,-8.000000 0.000000-2,-10.000000 0.000000 1,-9.000000 0.000000-1,-15.000000 3.000000-1,-18.000000 6.000000 1,-19.000000 7.000000-1,-18.000000 6.000000 0,-18.000000 7.000000 0,-16.000000 10.000000 0,-15.000000 10.000000 1,-15.000000 9.000000 0,-9.000000 6.000000 2,1.000000 3.000000 3,-1.000000 3.000000 2,1.000000 4.000000 3,2.000000-1.000000 3,7.000000-3.000000 0,6.000000-3.000000 2,7.000000-2.000000 2,7.000000-6.000000-1,9.000000-6.000000 0,10.000000-6.000000-2,10.000000-6.000000 0,4.000000-6.000000-1,0.000000-2.000000-1,0.000000-3.000000-2,0.000000-3.000000 0,4.000000-2.000000-3,10.000000 0.000000-2,10.000000 0.000000-4,9.000000 0.000000-3,1.000000 0.000000-2,-6.000000 0.000000-1,-6.000000 0.000000 0,-6.000000 0.000000-1,-6.000000 4.000000 1,-2.000000 10.000000 1,-3.000000 10.000000 3,-3.000000 9.000000 1,-6.000000 4.000000 2,-5.000000 1.000000 4,-7.000000-1.000000 2,-5.000000 1.000000 2,-3.000000-3.000000 2,4.000000-2.000000-3,3.000000-3.000000-2,3.000000-3.000000-1,6.000000-6.000000 0,9.000000-5.000000 3,10.000000-7.000000 3,10.000000-5.000000 2,8.000000-8.000000 0,10.000000-5.000000-2,10.000000-7.000000-4,9.000000-5.000000-2,7.000000-11.000000-5,7.000000-11.000000-7,6.000000-14.000000-6,7.000000-11.000000-7,-6.000000-4.000000-1,-15.000000 6.000000 3,-15.000000 7.000000 5,-16.000000 6.000000 4,-8.000000 3.000000 0,0.000000 0.000000-2,0.000000 0.000000-1,0.000000 0.000000-3</inkml:trace>
</inkml:ink>
</file>

<file path=ppt/ink/ink441.xml><?xml version="1.0" encoding="utf-8"?>
<inkml:ink xmlns:inkml="http://www.w3.org/2003/InkML">
  <annotation type="ScanImages2ExtractSignatures">1</annotation>
  <annotation type="ScanImagesWidth">333254061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49"/>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99850.000000 3450.000000 1000,'75.000000'-25.000000'-46,"0.000000"0.000000"5 ,0.000000 0.000000 5,0.000000 0.000000 4,0.000000 0.000000 6,0.000000 0.000000 7,0.000000 0.000000 7,0.000000 0.000000 6,-7.000000 0.000000 4,-11.000000 0.000000-1,-14.000000 0.000000-1,-11.000000 0.000000 0,-9.000000 0.000000 1,-3.000000 0.000000 0,-3.000000 0.000000 1,-2.000000 0.000000 1</inkml:trace>
</inkml:ink>
</file>

<file path=ppt/ink/ink442.xml><?xml version="1.0" encoding="utf-8"?>
<inkml:ink xmlns:inkml="http://www.w3.org/2003/InkML">
  <annotation type="ScanImages2ExtractSignatures">1</annotation>
  <annotation type="ScanImagesWidth">333254061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49"/>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100600.000000 2550.000000 1000,'-69.000000'162.000000'-14,"13.000000"-24.000000"4 ,12.000000-26.000000 2,13.000000-24.000000 4,4.000000-10.000000 0,-3.000000 6.000000 0,-3.000000 7.000000 0,-2.000000 6.000000-1,-3.000000 1.000000 1,1.000000-3.000000 1,-1.000000-3.000000 0,1.000000-2.000000 2,-3.000000-6.000000-2,-2.000000-6.000000-6,-3.000000-6.000000-6,-3.000000-6.000000-4,2.000000-10.000000-3,10.000000-12.000000 2,10.000000-13.000000 0,9.000000-12.000000 2</inkml:trace>
</inkml:ink>
</file>

<file path=ppt/ink/ink44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49"/>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99450.000000 4250.000000 1000,'26.000000'0.000000'-2,"4.000000"0.000000"-3 ,3.000000 0.000000-4,3.000000 0.000000-3,7.000000-2.000000-1,14.000000-3.000000 2,11.000000-3.000000 3,14.000000-2.000000 2,7.000000-5.000000 2,3.000000-2.000000 3,3.000000-3.000000 2,4.000000-3.000000 3,-4.000000-2.000000 0,-9.000000 0.000000 0,-10.000000 0.000000-1,-8.000000 0.000000-1,-8.000000 1.000000-1,-2.000000 4.000000-2,-3.000000 3.000000-2,-3.000000 3.000000-1,-7.000000 1.000000-4,-9.000000 1.000000-3,-10.000000-1.000000-4,-8.000000 1.000000-3,-8.000000-3.000000-2,-2.000000-2.000000 0,-3.000000-3.000000 2,-3.000000-3.000000-1,-1.000000-1.000000 3,4.000000 4.000000 3,3.000000 3.000000 4,3.000000 3.000000 4</inkml:trace>
</inkml:ink>
</file>

<file path=ppt/ink/ink444.xml><?xml version="1.0" encoding="utf-8"?>
<inkml:ink xmlns:inkml="http://www.w3.org/2003/InkML">
  <annotation type="ScanImages2ExtractSignatures">1</annotation>
  <annotation type="ScanImagesWidth">633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0:50"/>
    </inkml:context>
    <inkml:brush xml:id="br0">
      <inkml:brushProperty name="width" value="0.0205162353813648" units="cm"/>
      <inkml:brushProperty name="height" value="0.0205162353813648" units="cm"/>
      <inkml:brushProperty name="color" value="#F2395B"/>
      <inkml:brushProperty name="ignorePressure" value="0"/>
    </inkml:brush>
  </inkml:definitions>
  <inkml:trace contextRef="#ctx0" brushRef="#br0">100600.000000 2650.000000 714,'23.000000'43.000000'-45,"-3.000000"-11.000000"12 ,-3.000000-14.000000 13,-2.000000-11.000000 12,-5.000000-4.000000 8,-2.000000 6.000000 1,-3.000000 7.000000 2,-3.000000 6.000000 2,-6.000000 3.000000 1,-5.000000 0.000000 1,-7.000000 0.000000 1,-5.000000 0.000000 1,-8.000000 1.000000 0,-5.000000 4.000000 0,-7.000000 3.000000 0,-5.000000 3.000000 0,-11.000000 4.000000-1,-11.000000 7.000000-2,-14.000000 6.000000-2,-11.000000 7.000000-2,-9.000000 2.000000 0,-3.000000 1.000000-2,-3.000000-1.000000 0,-2.000000 1.000000-1,2.000000-1.000000-1,9.000000 1.000000 0,10.000000-1.000000 1,10.000000 1.000000-1,10.000000-4.000000 0,13.000000-6.000000 1,12.000000-6.000000 0,13.000000-6.000000 0,10.000000-4.000000 1,10.000000 1.000000 1,10.000000-1.000000 0,9.000000 1.000000 1,10.000000 1.000000 1,14.000000 3.000000 0,11.000000 3.000000 2,14.000000 4.000000 0,3.000000 4.000000 0,-2.000000 6.000000 0,-3.000000 7.000000 0,-3.000000 6.000000-2,-6.000000 4.000000 1,-5.000000 4.000000 1,-7.000000 3.000000 0,-5.000000 3.000000 1,-9.000000 3.000000 0,-9.000000 3.000000 1,-10.000000 3.000000 0,-8.000000 4.000000 1,-11.000000 2.000000 0,-8.000000 4.000000 0,-10.000000 3.000000 1,-9.000000 3.000000-1,-5.000000-2.000000 1,0.000000-6.000000-1,0.000000-6.000000 0,0.000000-6.000000 0,4.000000-10.000000-1,10.000000-12.000000-1,10.000000-13.000000-1,9.000000-12.000000-1,9.000000-15.000000-4,9.000000-15.000000-5,10.000000-15.000000-5,10.000000-16.000000-6,5.000000-16.000000-3,4.000000-16.000000 0,3.000000-15.000000-2,3.000000-15.000000-1,-2.000000-9.000000 1,-6.000000 1.000000 0,-6.000000-1.000000 1,-6.000000 1.000000 1,-4.000000 2.000000 2,1.000000 7.000000 4,-1.000000 6.000000 3,1.000000 7.000000 5,2.000000 4.000000 2,7.000000 3.000000 3,6.000000 3.000000 2,7.000000 4.000000 3,4.000000 1.000000 1,3.000000 0.000000 0,3.000000 0.000000 1,4.000000 0.000000 0,4.000000-2.000000 0,6.000000-3.000000 0,7.000000-3.000000-1,6.000000-2.000000-1,4.000000-8.000000 0,4.000000-8.000000-1,3.000000-10.000000 0,3.000000-9.000000 0,1.000000-2.000000-2,1.000000 6.000000-1,-1.000000 7.000000-3,1.000000 6.000000-1,-4.000000 3.000000-1,-6.000000 0.000000 0,-6.000000 0.000000 0,-6.000000 0.000000 0,-7.000000 1.000000 1,-6.000000 4.000000-1,-6.000000 3.000000 2,-6.000000 3.000000-1,-9.000000 6.000000 0,-8.000000 9.000000-3,-10.000000 10.000000-3,-9.000000 10.000000-3,-7.000000 5.000000 1,-3.000000 4.000000 1,-3.000000 3.000000 3,-2.000000 3.000000 2,-5.000000 1.000000 2,-2.000000 1.000000 2,-3.000000-1.000000 2,-3.000000 1.000000 2,-1.000000 1.000000 2,4.000000 3.000000 1,3.000000 3.000000 1,3.000000 4.000000 1,-1.000000 8.000000 1,-2.000000 17.000000 1,-3.000000 15.000000 1,-3.000000 16.000000 1,-1.000000 18.000000 1,4.000000 22.000000 1,3.000000 22.000000 1,3.000000 23.000000 1,3.000000 16.000000 1,3.000000 13.000000 2,3.000000 12.000000 2,4.000000 13.000000 1,7.000000 1.000000 0,13.000000-9.000000-2,12.000000-10.000000-1,13.000000-8.000000-1,12.000000-11.000000-2,13.000000-8.000000-1,12.000000-10.000000-1,13.000000-9.000000-1,10.000000-12.000000-2,10.000000-11.000000-1,10.000000-14.000000-3,9.000000-11.000000 0,6.000000-14.000000-2,3.000000-11.000000-1,3.000000-14.000000-1,4.000000-11.000000 0,1.000000-14.000000-3,0.000000-11.000000-2,0.000000-14.000000-4,0.000000-11.000000-2,-5.000000-15.000000-3,-9.000000-16.000000 0,-10.000000-15.000000-1,-8.000000-15.000000 0,-14.000000-12.000000-5,-15.000000-6.000000-9,-15.000000-6.000000-7,-16.000000-6.000000-9,-16.000000 2.000000-3,-16.000000 14.000000 4,-15.000000 11.000000 3,-15.000000 14.000000 3,-11.000000 10.000000 4,-2.000000 9.000000 6,-3.000000 10.000000 6,-3.000000 10.000000 6</inkml:trace>
</inkml:ink>
</file>

<file path=ppt/ink/ink445.xml><?xml version="1.0" encoding="utf-8"?>
<inkml:ink xmlns:inkml="http://www.w3.org/2003/InkML">
  <annotation type="ScanImages2ExtractSignatures">1</annotation>
  <annotation type="ScanImagesWidth">297626984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1:59"/>
    </inkml:context>
    <inkml:brush xml:id="br0">
      <inkml:brushProperty name="width" value="0.0196859072893858" units="cm"/>
      <inkml:brushProperty name="height" value="0.0196859072893858" units="cm"/>
      <inkml:brushProperty name="color" value="#F2395B"/>
      <inkml:brushProperty name="ignorePressure" value="0"/>
    </inkml:brush>
  </inkml:definitions>
  <inkml:trace contextRef="#ctx0" brushRef="#br0">85700.000000 8750.000000 745,'-41.000000'-4.000000'33,"19.000000"-5.000000"-10 ,19.000000-7.000000-9,19.000000-5.000000-9,19.000000-3.000000-2,23.000000 4.000000 8,22.000000 3.000000 8,22.000000 3.000000 8,18.000000-4.000000 2,16.000000-8.000000-2,15.000000-10.000000-3,17.000000-9.000000-2,5.000000-7.000000-7,-3.000000-3.000000-13,-3.000000-3.000000-10,-2.000000-2.000000-13,-6.000000 0.000000-7,-6.000000 7.000000-5,-6.000000 6.000000-4,-6.000000 7.000000-4,-18.000000 4.000000-1,-28.000000 3.000000 2,-28.000000 3.000000 1,-27.000000 4.000000 2</inkml:trace>
</inkml:ink>
</file>

<file path=ppt/ink/ink44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1:59"/>
    </inkml:context>
    <inkml:brush xml:id="br0">
      <inkml:brushProperty name="width" value="0.0214399583637714" units="cm"/>
      <inkml:brushProperty name="height" value="0.0214399583637714" units="cm"/>
      <inkml:brushProperty name="color" value="#F2395B"/>
      <inkml:brushProperty name="ignorePressure" value="0"/>
    </inkml:brush>
  </inkml:definitions>
  <inkml:trace contextRef="#ctx0" brushRef="#br0">87400.000000 7450.000000 684,'-27.000000'29.000000'1,"-3.000000"10.000000"3 ,-3.000000 10.000000 4,-2.000000 9.000000 2,-3.000000 6.000000 3,1.000000 3.000000 3,-1.000000 3.000000 3,1.000000 4.000000 3,-1.000000 4.000000 1,1.000000 6.000000 0,-1.000000 7.000000-1,1.000000 6.000000-1,-4.000000 3.000000-2,-6.000000 0.000000-7,-6.000000 0.000000-6,-6.000000 0.000000-6,-7.000000-2.000000-6,-6.000000-3.000000-5,-6.000000-3.000000-5,-6.000000-2.000000-6,1.000000-9.000000 0,9.000000-12.000000 3,10.000000-13.000000 4,10.000000-12.000000 3,7.000000-12.000000 3,6.000000-8.000000 4,7.000000-10.000000 4,6.000000-9.000000 3,15.000000-4.000000 5,26.000000 4.000000 5,24.000000 3.000000 6,26.000000 3.000000 6,16.000000-1.000000 2,10.000000-2.000000-1,10.000000-3.000000 0,9.000000-3.000000-2,4.000000-4.000000-2,1.000000-3.000000-3,-1.000000-3.000000-5,1.000000-2.000000-2,-6.000000-5.000000-5,-8.000000-2.000000-2,-10.000000-3.000000-5,-9.000000-3.000000-3,-9.000000-4.000000-5,-5.000000-3.000000-7,-7.000000-3.000000-5,-5.000000-2.000000-7</inkml:trace>
</inkml:ink>
</file>

<file path=ppt/ink/ink447.xml><?xml version="1.0" encoding="utf-8"?>
<inkml:ink xmlns:inkml="http://www.w3.org/2003/InkML">
  <annotation type="ScanImages2ExtractSignatures">1</annotation>
  <annotation type="ScanImagesWidth">220634552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00"/>
    </inkml:context>
    <inkml:brush xml:id="br0">
      <inkml:brushProperty name="width" value="0.0257065165787935" units="cm"/>
      <inkml:brushProperty name="height" value="0.0257065165787935" units="cm"/>
      <inkml:brushProperty name="color" value="#F2395B"/>
      <inkml:brushProperty name="ignorePressure" value="0"/>
    </inkml:brush>
  </inkml:definitions>
  <inkml:trace contextRef="#ctx0" brushRef="#br0">85300.000000 10650.000000 570,'-15.000000'21.000000'34,"23.000000"-5.000000"-1 ,22.000000-7.000000 0,22.000000-5.000000-1,21.000000-4.000000-1,22.000000 0.000000-3,22.000000 0.000000-4,23.000000 0.000000-2,13.000000-5.000000-4,6.000000-9.000000-2,7.000000-10.000000-3,6.000000-8.000000-3,-2.000000-9.000000-5,-9.000000-6.000000-8,-10.000000-6.000000-9,-8.000000-6.000000-7,-17.000000-6.000000-7,-21.000000-2.000000-4,-22.000000-3.000000-6,-22.000000-3.000000-5,-18.000000-1.000000-2,-11.000000 4.000000 3,-14.000000 3.000000 1,-11.000000 3.000000 3,-17.000000-2.000000 4,-18.000000-6.000000 6,-19.000000-6.000000 8,-18.000000-6.000000 7,-12.000000-2.000000 4,-3.000000 3.000000 2,-3.000000 3.000000 1,-2.000000 4.000000 1,0.000000 4.000000 3,7.000000 6.000000 5,6.000000 7.000000 5,7.000000 6.000000 4,7.000000 7.000000 4,9.000000 10.000000 2,10.000000 10.000000 3,10.000000 9.000000 2,7.000000 18.000000 4,6.000000 29.000000 6,7.000000 28.000000 6,6.000000 28.000000 6,3.000000 29.000000 1,0.000000 32.000000-6,0.000000 31.000000-4,0.000000 32.000000-6,-2.000000 13.000000-3,-3.000000-3.000000-4,-3.000000-3.000000-4,-2.000000-2.000000-3,-5.000000-9.000000-3,-2.000000-12.000000-3,-3.000000-13.000000-4,-3.000000-12.000000-4,-1.000000-12.000000-2,4.000000-8.000000-2,3.000000-10.000000-1,3.000000-9.000000-2,3.000000-13.000000-4,3.000000-16.000000-8,3.000000-15.000000-8,4.000000-15.000000-7,2.000000-20.000000-8,4.000000-21.000000-5,3.000000-22.000000-7,3.000000-22.000000-5,4.000000-30.000000 0,7.000000-37.000000 6,6.000000-38.000000 7,7.000000-37.000000 7,-3.000000-4.000000 6,-8.000000 32.000000 5,-10.000000 31.000000 6,-9.000000 32.000000 5,-4.000000 15.000000 4,4.000000 0.000000 2,3.000000 0.000000 1,3.000000 0.000000 1</inkml:trace>
</inkml:ink>
</file>

<file path=ppt/ink/ink44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00"/>
    </inkml:context>
    <inkml:brush xml:id="br0">
      <inkml:brushProperty name="width" value="0.0225114747881889" units="cm"/>
      <inkml:brushProperty name="height" value="0.0225114747881889" units="cm"/>
      <inkml:brushProperty name="color" value="#F2395B"/>
      <inkml:brushProperty name="ignorePressure" value="0"/>
    </inkml:brush>
  </inkml:definitions>
  <inkml:trace contextRef="#ctx0" brushRef="#br0">87050.000000 8950.000000 651,'65.000000'-97.000000'8,"-18.000000"56.000000"14 ,-19.000000 57.000000 16,-18.000000 56.000000 14,-10.000000 35.000000 5,0.000000 17.000000-8,0.000000 15.000000-8,0.000000 16.000000-7,0.000000 7.000000-8,0.000000 1.000000-10,0.000000-1.000000-10,0.000000 1.000000-11,0.000000-10.000000-5,0.000000-19.000000-2,0.000000-18.000000-3,0.000000-19.000000-3,0.000000-18.000000-5,0.000000-15.000000-8,0.000000-15.000000-8,0.000000-16.000000-8,0.000000-15.000000-2,0.000000-11.000000 2,0.000000-14.000000 2,0.000000-11.000000 2</inkml:trace>
</inkml:ink>
</file>

<file path=ppt/ink/ink449.xml><?xml version="1.0" encoding="utf-8"?>
<inkml:ink xmlns:inkml="http://www.w3.org/2003/InkML">
  <annotation type="ScanImages2ExtractSignatures">1</annotation>
  <annotation type="ScanImagesWidth">-2084762112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00"/>
    </inkml:context>
    <inkml:brush xml:id="br0">
      <inkml:brushProperty name="width" value="0.0239523984491825" units="cm"/>
      <inkml:brushProperty name="height" value="0.0239523984491825" units="cm"/>
      <inkml:brushProperty name="color" value="#F2395B"/>
      <inkml:brushProperty name="ignorePressure" value="0"/>
    </inkml:brush>
  </inkml:definitions>
  <inkml:trace contextRef="#ctx0" brushRef="#br0">87400.000000 8700.000000 612,'29.000000'-46.000000'3,"10.000000"10.000000"6 ,10.000000 10.000000 7,9.000000 9.000000 6,10.000000 4.000000 5,14.000000 1.000000 2,11.000000-1.000000 2,14.000000 1.000000 3,5.000000-1.000000-2,1.000000 1.000000-3,-1.000000-1.000000-6,1.000000 1.000000-4,-1.000000 1.000000-4,1.000000 3.000000-6,-1.000000 3.000000-3,1.000000 4.000000-6,-7.000000 2.000000-1,-12.000000 4.000000 2,-13.000000 3.000000 2,-12.000000 3.000000 2,-13.000000 9.000000-1,-12.000000 16.000000-4,-13.000000 15.000000-5,-12.000000 17.000000-3,-9.000000 11.000000-4,-2.000000 10.000000-2,-3.000000 10.000000-1,-3.000000 9.000000-3,-7.000000 10.000000 2,-9.000000 14.000000 2,-10.000000 11.000000 3,-8.000000 14.000000 4,-6.000000 5.000000 1,1.000000 1.000000 2,-1.000000-1.000000 0,1.000000 1.000000 1,-1.000000-6.000000-1,1.000000-8.000000-2,-1.000000-10.000000-1,1.000000-9.000000-3,-3.000000-9.000000 0,-2.000000-5.000000-1,-3.000000-7.000000-1,-3.000000-5.000000 0,-2.000000-14.000000-3,0.000000-18.000000-5,0.000000-19.000000-5,0.000000-18.000000-5,-2.000000-15.000000 0,-3.000000-9.000000 2,-3.000000-10.000000 3,-2.000000-8.000000 3,-9.000000-17.000000 4,-12.000000-21.000000 4,-13.000000-22.000000 4,-12.000000-22.000000 4,-2.000000-10.000000 2,9.000000 4.000000 2,10.000000 3.000000 1,10.000000 3.000000 1,8.000000 7.000000 5,10.000000 14.000000 6,10.000000 11.000000 6,9.000000 14.000000 8,10.000000 7.000000 5,14.000000 3.000000 4,11.000000 3.000000 5,14.000000 4.000000 5,10.000000 1.000000 1,9.000000 0.000000-1,10.000000 0.000000-1,10.000000 0.000000-3,7.000000 1.000000-2,6.000000 4.000000-5,7.000000 3.000000-4,6.000000 3.000000-5,4.000000-2.000000-7,4.000000-6.000000-7,3.000000-6.000000-7,3.000000-6.000000-9,-1.000000-10.000000-9,-2.000000-12.000000-13,-3.000000-13.000000-13,-3.000000-12.000000-12,-9.000000-4.000000-4,-11.000000 7.000000 7,-14.000000 6.000000 5,-11.000000 7.000000 6,-9.000000 4.000000 4,-3.000000 3.000000 2,-3.000000 3.000000 4,-2.000000 4.000000 1</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53"/>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26550.000000 24050.000000 1000,'-22.000000'23.000000'0,"6.000000"-3.000000"0 ,7.000000-3.000000 0,6.000000-2.000000 0,4.000000-5.000000-4,4.000000-2.000000-6,3.000000-3.000000-8,3.000000-3.000000-6,6.000000-1.000000-2,9.000000 4.000000 2,10.000000 3.000000 2,10.000000 3.000000 3,-1.000000 1.000000 3,-9.000000 1.000000 1,-10.000000-1.000000 3,-8.000000 1.000000 2,-6.000000-1.000000 2,1.000000 1.000000 1,-1.000000-1.000000 0,1.000000 1.000000 2</inkml:trace>
</inkml:ink>
</file>

<file path=ppt/ink/ink45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01"/>
    </inkml:context>
    <inkml:brush xml:id="br0">
      <inkml:brushProperty name="width" value="0.0251226201653481" units="cm"/>
      <inkml:brushProperty name="height" value="0.0251226201653481" units="cm"/>
      <inkml:brushProperty name="color" value="#F2395B"/>
      <inkml:brushProperty name="ignorePressure" value="0"/>
    </inkml:brush>
  </inkml:definitions>
  <inkml:trace contextRef="#ctx0" brushRef="#br0">88450.000000 7650.000000 583,'-161.000000'62.000000'5,"28.000000"26.000000"11 ,28.000000 24.000000 9,29.000000 26.000000 10,15.000000 18.000000 5,3.000000 13.000000-2,3.000000 12.000000-1,4.000000 13.000000-3,5.000000 7.000000-3,10.000000 4.000000-9,10.000000 3.000000-6,9.000000 3.000000-9,4.000000-10.000000-4,1.000000-21.000000-2,-1.000000-22.000000-3,1.000000-22.000000-2,-1.000000-19.000000-3,1.000000-16.000000-3,-1.000000-15.000000-4,1.000000-15.000000-2,-1.000000-14.000000-2,1.000000-8.000000 0,-1.000000-10.000000 2,1.000000-9.000000 0,2.000000-7.000000 4,7.000000-3.000000 6,6.000000-3.000000 6,7.000000-2.000000 6,13.000000-3.000000 6,22.000000 1.000000 7,22.000000-1.000000 6,23.000000 1.000000 7,16.000000-3.000000 1,13.000000-2.000000-2,12.000000-3.000000-3,13.000000-3.000000-3,6.000000-7.000000-5,0.000000-9.000000-9,0.000000-10.000000-7,0.000000-8.000000-9,-2.000000-11.000000-10,-3.000000-8.000000-11,-3.000000-10.000000-12,-2.000000-9.000000-11,-15.000000-1.000000-7,-25.000000 10.000000-3,-25.000000 10.000000-1,-25.000000 9.000000-2</inkml:trace>
</inkml:ink>
</file>

<file path=ppt/ink/ink451.xml><?xml version="1.0" encoding="utf-8"?>
<inkml:ink xmlns:inkml="http://www.w3.org/2003/InkML">
  <annotation type="ScanImages2ExtractSignatures">1</annotation>
  <annotation type="ScanImagesWidth">561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01"/>
    </inkml:context>
    <inkml:brush xml:id="br0">
      <inkml:brushProperty name="width" value="0.025038655847311" units="cm"/>
      <inkml:brushProperty name="height" value="0.025038655847311" units="cm"/>
      <inkml:brushProperty name="color" value="#F2395B"/>
      <inkml:brushProperty name="ignorePressure" value="0"/>
    </inkml:brush>
  </inkml:definitions>
  <inkml:trace contextRef="#ctx0" brushRef="#br0">92150.000000 7550.000000 585,'-10.000000'28.000000'4,"-18.000000"6.000000"7 ,-19.000000 7.000000 8,-18.000000 6.000000 6,-4.000000-2.000000 0,13.000000-9.000000-9,12.000000-10.000000-9,13.000000-8.000000-9,2.000000 0.000000-4,-5.000000 14.000000 1,-7.000000 11.000000 1,-5.000000 14.000000 1,-6.000000 3.000000 1,-3.000000-2.000000 2,-3.000000-3.000000 0,-2.000000-3.000000 2,-3.000000-2.000000 1,1.000000 0.000000-1,-1.000000 0.000000 0,1.000000 0.000000-1,2.000000-4.000000 0,7.000000-5.000000 1,6.000000-7.000000 1,7.000000-5.000000 0,4.000000-1.000000 1,3.000000 6.000000 1,3.000000 7.000000 1,4.000000 6.000000 0,2.000000 9.000000 1,4.000000 13.000000 1,3.000000 12.000000 1,3.000000 13.000000 1,-1.000000 10.000000 1,-2.000000 10.000000 0,-3.000000 10.000000 1,-3.000000 9.000000 1,-4.000000 7.000000 0,-3.000000 7.000000 0,-3.000000 6.000000 0,-2.000000 7.000000 1,-1.000000 2.000000 0,3.000000 1.000000 0,3.000000-1.000000 1,4.000000 1.000000-1,2.000000-12.000000 1,4.000000-21.000000-3,3.000000-22.000000 0,3.000000-22.000000-1,3.000000-18.000000-1,3.000000-11.000000 0,3.000000-14.000000 0,4.000000-11.000000 1,7.000000-17.000000-3,13.000000-18.000000-9,12.000000-19.000000-8,13.000000-18.000000-8,13.000000-29.000000-3,17.000000-37.000000 2,15.000000-38.000000 1,16.000000-37.000000 1,5.000000-24.000000-4,-2.000000-9.000000-8,-3.000000-10.000000-9,-3.000000-8.000000-9,-4.000000 11.000000 0,-3.000000 35.000000 8,-3.000000 35.000000 8,-2.000000 34.000000 7,-3.000000 26.000000 7,1.000000 19.000000 2,-1.000000 19.000000 3,1.000000 19.000000 2,1.000000 12.000000 4,3.000000 6.000000 2,3.000000 7.000000 2,4.000000 6.000000 3,-1.000000 7.000000 4,-3.000000 10.000000 7,-3.000000 10.000000 7,-2.000000 9.000000 7,-6.000000 7.000000 4,-6.000000 7.000000-1,-6.000000 6.000000-1,-6.000000 7.000000 1,-7.000000 13.000000-3,-6.000000 22.000000-5,-6.000000 22.000000-5,-6.000000 23.000000-3,-6.000000 14.000000-4,-2.000000 10.000000 0,-3.000000 10.000000-1,-3.000000 9.000000 0,-4.000000 2.000000 0,-3.000000-2.000000-2,-3.000000-3.000000 0,-2.000000-3.000000 0,-6.000000-4.000000-2,-6.000000-3.000000-2,-6.000000-3.000000-2,-6.000000-2.000000-1,-7.000000-9.000000 0,-6.000000-12.000000 1,-6.000000-13.000000 1,-6.000000-12.000000 2,-4.000000-15.000000-2,1.000000-15.000000-4,-1.000000-15.000000-5,1.000000-16.000000-3,-4.000000-21.000000-4,-6.000000-24.000000-1,-6.000000-26.000000-3,-6.000000-24.000000-1,-7.000000-29.000000-2,-6.000000-31.000000-1,-6.000000-31.000000-3,-6.000000-31.000000-1,-6.000000-20.000000-2,-2.000000-5.000000 0,-3.000000-7.000000-1,-3.000000-5.000000-1,4.000000 2.000000 3,13.000000 13.000000 6,12.000000 12.000000 5,13.000000 13.000000 6,13.000000 15.000000 4,17.000000 19.000000 4,15.000000 19.000000 3,16.000000 19.000000 4,15.000000 15.000000 1,16.000000 13.000000 0,15.000000 12.000000-2,17.000000 13.000000 0,8.000000 12.000000 3,4.000000 13.000000 5,3.000000 12.000000 5,3.000000 13.000000 6,-2.000000 10.000000 4,-6.000000 10.000000 1,-6.000000 10.000000 2,-6.000000 9.000000 2,-10.000000 2.000000-2,-12.000000-2.000000-2,-13.000000-3.000000-4,-12.000000-3.000000-3,-16.000000-4.000000-2,-19.000000-3.000000-3,-18.000000-3.000000-1,-19.000000-2.000000-2,-16.000000-3.000000-2,-12.000000 1.000000-1,-13.000000-1.000000 0,-12.000000 1.000000-1,-9.000000-6.000000-1,-2.000000-8.000000-1,-3.000000-10.000000-1,-3.000000-9.000000 0,7.000000-5.000000-1,19.000000 0.000000-2,19.000000 0.000000-2,19.000000 0.000000-2,18.000000-8.000000-3,19.000000-16.000000-7,19.000000-15.000000-6,19.000000-15.000000-6,19.000000-17.000000-3,23.000000-15.000000 2,22.000000-15.000000 3,22.000000-16.000000 1,2.000000 1.000000-5,-15.000000 19.000000-15,-15.000000 19.000000-13,-16.000000 19.000000-14</inkml:trace>
</inkml:ink>
</file>

<file path=ppt/ink/ink45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02"/>
    </inkml:context>
    <inkml:brush xml:id="br0">
      <inkml:brushProperty name="width" value="0.019258551299572" units="cm"/>
      <inkml:brushProperty name="height" value="0.019258551299572" units="cm"/>
      <inkml:brushProperty name="color" value="#F2395B"/>
      <inkml:brushProperty name="ignorePressure" value="0"/>
    </inkml:brush>
  </inkml:definitions>
  <inkml:trace contextRef="#ctx0" brushRef="#br0">95250.000000 7500.000000 761,'-30.000000'101.000000'60,"-9.000000"4.000000"-11 ,-10.000000 3.000000-11,-8.000000 3.000000-11,-12.000000 6.000000-8,-12.000000 9.000000-2,-13.000000 10.000000-4,-12.000000 10.000000-2,-5.000000-3.000000-6,3.000000-11.000000-10,3.000000-14.000000-10,4.000000-11.000000-9,5.000000-17.000000-7,10.000000-18.000000-3,10.000000-19.000000-4,9.000000-18.000000-4,12.000000-15.000000 2,16.000000-9.000000 5,15.000000-10.000000 6,17.000000-8.000000 5,5.000000-8.000000 4,-3.000000-2.000000 2,-3.000000-3.000000 3,-2.000000-3.000000 1</inkml:trace>
</inkml:ink>
</file>

<file path=ppt/ink/ink45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02"/>
    </inkml:context>
    <inkml:brush xml:id="br0">
      <inkml:brushProperty name="width" value="0.0197101049125195" units="cm"/>
      <inkml:brushProperty name="height" value="0.0197101049125195" units="cm"/>
      <inkml:brushProperty name="color" value="#F2395B"/>
      <inkml:brushProperty name="ignorePressure" value="0"/>
    </inkml:brush>
  </inkml:definitions>
  <inkml:trace contextRef="#ctx0" brushRef="#br0">94400.000000 8450.000000 744,'140.000000'0.000000'14,"-18.000000"0.000000"4 ,-19.000000 0.000000 3,-18.000000 0.000000 2,-7.000000-2.000000 2,6.000000-3.000000 0,7.000000-3.000000-2,6.000000-2.000000 0,1.000000-3.000000-1,-3.000000 1.000000-4,-3.000000-1.000000-1,-2.000000 1.000000-4,-6.000000 1.000000-3,-6.000000 3.000000-6,-6.000000 3.000000-6,-6.000000 4.000000-6,-13.000000-1.000000-11,-19.000000-3.000000-18,-18.000000-3.000000-18,-19.000000-2.000000-17</inkml:trace>
</inkml:ink>
</file>

<file path=ppt/ink/ink45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02"/>
    </inkml:context>
    <inkml:brush xml:id="br0">
      <inkml:brushProperty name="width" value="0.0194626282900572" units="cm"/>
      <inkml:brushProperty name="height" value="0.0194626282900572" units="cm"/>
      <inkml:brushProperty name="color" value="#F2395B"/>
      <inkml:brushProperty name="ignorePressure" value="0"/>
    </inkml:brush>
  </inkml:definitions>
  <inkml:trace contextRef="#ctx0" brushRef="#br0">94100.000000 9050.000000 753,'-174.000000'176.000000'5,"54.000000"-46.000000"8 ,53.000000-47.000000 7,53.000000-47.000000 7,39.000000-26.000000 4,25.000000-2.000000 0,25.000000-3.000000-1,25.000000-3.000000 0,14.000000-7.000000-4,3.000000-9.000000-7,3.000000-10.000000-8,4.000000-8.000000-7,-4.000000-4.000000-6,-9.000000 3.000000-4,-10.000000 3.000000-4,-8.000000 4.000000-4</inkml:trace>
</inkml:ink>
</file>

<file path=ppt/ink/ink45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02"/>
    </inkml:context>
    <inkml:brush xml:id="br0">
      <inkml:brushProperty name="width" value="0.0249669551849365" units="cm"/>
      <inkml:brushProperty name="height" value="0.0249669551849365" units="cm"/>
      <inkml:brushProperty name="color" value="#F2395B"/>
      <inkml:brushProperty name="ignorePressure" value="0"/>
    </inkml:brush>
  </inkml:definitions>
  <inkml:trace contextRef="#ctx0" brushRef="#br0">93400.000000 10250.000000 587,'-47.000000'46.000000'2,"6.000000"-5.000000"3 ,7.000000-7.000000 3,6.000000-5.000000 4,9.000000-8.000000 2,13.000000-5.000000 1,12.000000-7.000000 1,13.000000-5.000000 1,15.000000-4.000000-1,19.000000 0.000000-1,19.000000 0.000000-3,19.000000 0.000000-2,13.000000 0.000000-1,10.000000 0.000000 0,10.000000 0.000000 0,9.000000 0.000000 0,-1.000000 0.000000-1,-8.000000 0.000000-3,-10.000000 0.000000-3,-9.000000 0.000000-4,-13.000000 3.000000-3,-16.000000 6.000000-2,-15.000000 7.000000-4,-15.000000 6.000000-2,-14.000000 9.000000 0,-8.000000 13.000000 1,-10.000000 12.000000 4,-9.000000 13.000000 1,-10.000000 12.000000 3,-9.000000 13.000000 5,-10.000000 12.000000 3,-8.000000 13.000000 4,-8.000000 9.000000 4,-2.000000 6.000000 3,-3.000000 7.000000 2,-3.000000 6.000000 3,2.000000 4.000000 2,10.000000 4.000000-1,10.000000 3.000000-1,9.000000 3.000000 1,7.000000-8.000000-1,7.000000-19.000000-2,6.000000-18.000000 0,7.000000-19.000000-1,8.000000-21.000000-2,14.000000-21.000000-2,11.000000-22.000000-2,14.000000-22.000000-3,13.000000-29.000000-1,16.000000-33.000000-2,15.000000-35.000000 0,17.000000-34.000000-2,11.000000-29.000000-3,10.000000-21.000000-5,10.000000-22.000000-5,9.000000-22.000000-6,4.000000-15.000000-9,1.000000-5.000000-13,-1.000000-7.000000-13,1.000000-5.000000-12,-15.000000 13.000000-3,-28.000000 34.000000 7,-28.000000 35.000000 7,-27.000000 35.000000 7</inkml:trace>
</inkml:ink>
</file>

<file path=ppt/ink/ink45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02"/>
    </inkml:context>
    <inkml:brush xml:id="br0">
      <inkml:brushProperty name="width" value="0.0165880993008614" units="cm"/>
      <inkml:brushProperty name="height" value="0.0165880993008614" units="cm"/>
      <inkml:brushProperty name="color" value="#F2395B"/>
      <inkml:brushProperty name="ignorePressure" value="0"/>
    </inkml:brush>
  </inkml:definitions>
  <inkml:trace contextRef="#ctx0" brushRef="#br0">97500.000000 8000.000000 884,'-27.000000'23.000000'0,"-3.000000"-3.000000"0 ,-3.000000-3.000000 0,-2.000000-2.000000 0,5.000000-5.000000 4,16.000000-2.000000 8,15.000000-3.000000 7,17.000000-3.000000 9,11.000000-2.000000-1,10.000000 0.000000-9,10.000000 0.000000-11,9.000000 0.000000-8,4.000000-4.000000-8,1.000000-5.000000-3,-1.000000-7.000000-5,1.000000-5.000000-4,-6.000000-4.000000-4,-8.000000 0.000000-6,-10.000000 0.000000-6,-9.000000 0.000000-5</inkml:trace>
</inkml:ink>
</file>

<file path=ppt/ink/ink457.xml><?xml version="1.0" encoding="utf-8"?>
<inkml:ink xmlns:inkml="http://www.w3.org/2003/InkML">
  <annotation type="ScanImages2ExtractSignatures">1</annotation>
  <annotation type="ScanImagesWidth">976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04"/>
    </inkml:context>
    <inkml:brush xml:id="br0">
      <inkml:brushProperty name="width" value="0.0275025758892298" units="cm"/>
      <inkml:brushProperty name="height" value="0.0275025758892298" units="cm"/>
      <inkml:brushProperty name="color" value="#F2395B"/>
      <inkml:brushProperty name="ignorePressure" value="0"/>
    </inkml:brush>
  </inkml:definitions>
  <inkml:trace contextRef="#ctx0" brushRef="#br0">99050.000000 7250.000000 533,'-7.000000'29.000000'2,"-11.000000"10.000000"5 ,-14.000000 10.000000 5,-11.000000 9.000000 4,-9.000000 2.000000 2,-3.000000-2.000000-2,-3.000000-3.000000-1,-2.000000-3.000000-1,-5.000000-1.000000-1,-2.000000 4.000000 0,-3.000000 3.000000 1,-3.000000 3.000000 0,-4.000000 1.000000-2,-3.000000 1.000000-4,-3.000000-1.000000-4,-2.000000 1.000000-5,-9.000000-3.000000-2,-12.000000-2.000000-3,-13.000000-3.000000-2,-12.000000-3.000000-3,-7.000000-4.000000-1,1.000000-3.000000 0,-1.000000-3.000000 0,1.000000-2.000000-1,5.000000-5.000000 2,14.000000-2.000000 4,11.000000-3.000000 4,14.000000-3.000000 3,14.000000-4.000000 3,20.000000-3.000000 3,18.000000-3.000000 3,20.000000-2.000000 3,17.000000-3.000000 0,20.000000 1.000000 0,18.000000-1.000000-1,20.000000 1.000000-1,17.000000-3.000000-1,20.000000-2.000000 1,18.000000-3.000000 0,20.000000-3.000000 0,8.000000-7.000000-2,1.000000-9.000000-4,-1.000000-10.000000-4,1.000000-8.000000-4,-9.000000-8.000000-5,-15.000000-2.000000-2,-15.000000-3.000000-5,-16.000000-3.000000-4,-16.000000 2.000000 0,-16.000000 10.000000 3,-15.000000 10.000000 2,-15.000000 9.000000 4,-17.000000 6.000000 2,-15.000000 3.000000 2,-15.000000 3.000000 2,-16.000000 4.000000 2,-15.000000 8.000000 2,-11.000000 17.000000 3,-14.000000 15.000000 2,-11.000000 16.000000 2,-6.000000 10.000000 2,4.000000 7.000000 3,3.000000 6.000000 1,3.000000 7.000000 3,4.000000 7.000000 0,7.000000 9.000000 0,6.000000 10.000000-1,7.000000 10.000000 0,0.000000 7.000000-1,-2.000000 6.000000-2,-3.000000 7.000000-2,-3.000000 6.000000-2,-2.000000 3.000000-2,0.000000 0.000000-2,0.000000 0.000000-2,0.000000 0.000000-2,1.000000-5.000000-1,4.000000-9.000000 0,3.000000-10.000000 0,3.000000-8.000000 1,6.000000-15.000000 1,9.000000-19.000000 0,10.000000-18.000000 1,10.000000-19.000000 2,10.000000-16.000000-1,13.000000-12.000000-2,12.000000-13.000000 0,13.000000-12.000000-3,13.000000-19.000000 0,17.000000-25.000000-2,15.000000-25.000000-1,16.000000-25.000000-1,12.000000-27.000000-1,9.000000-28.000000 1,10.000000-28.000000 1,10.000000-27.000000 0,2.000000-8.000000 0,-3.000000 17.000000-2,-3.000000 15.000000-1,-2.000000 16.000000-2,-6.000000 21.000000 2,-6.000000 29.000000 3,-6.000000 28.000000 4,-6.000000 28.000000 3,-7.000000 23.000000 3,-6.000000 19.000000-1,-6.000000 19.000000-1,-6.000000 19.000000 1,-10.000000 18.000000 1,-12.000000 19.000000 7,-13.000000 19.000000 5,-12.000000 19.000000 5,-9.000000 16.000000 3,-2.000000 17.000000 1,-3.000000 15.000000 0,-3.000000 16.000000 1,-7.000000 7.000000 0,-9.000000 1.000000-2,-10.000000-1.000000-3,-8.000000 1.000000 0,-6.000000-7.000000-3,1.000000-12.000000 0,-1.000000-13.000000-1,1.000000-12.000000-2,2.000000-15.000000-2,7.000000-15.000000-5,6.000000-15.000000-5,7.000000-16.000000-5,2.000000-21.000000-9,1.000000-24.000000-12,-1.000000-26.000000-13,1.000000-24.000000-13,-3.000000-31.000000-4,-2.000000-33.000000 5,-3.000000-35.000000 4,-3.000000-34.000000 5,-4.000000-13.000000 4,-3.000000 9.000000 4,-3.000000 10.000000 4,-2.000000 10.000000 5,-1.000000 18.000000 5,3.000000 28.000000 5,3.000000 28.000000 6,4.000000 29.000000 6,7.000000 24.000000 7,13.000000 22.000000 5,12.000000 22.000000 7,13.000000 23.000000 7,7.000000 8.000000 0,4.000000-3.000000-4,3.000000-3.000000-4,3.000000-2.000000-4,-2.000000-5.000000-5,-6.000000-2.000000-6,-6.000000-3.000000-6,-6.000000-3.000000-5,-10.000000-1.000000-4,-12.000000 4.000000 0,-13.000000 3.000000-1,-12.000000 3.000000-1,-7.000000 1.000000 1,1.000000 1.000000 5,-1.000000-1.000000 4,1.000000 1.000000 4,2.000000-3.000000 2,7.000000-2.000000 2,6.000000-3.000000 1,7.000000-3.000000 0,4.000000-2.000000 1,3.000000 0.000000 2,3.000000 0.000000 0,4.000000 0.000000 1,1.000000 0.000000-1,0.000000 0.000000-5,0.000000 0.000000-5,0.000000 0.000000-4,-8.000000 1.000000-2,-16.000000 4.000000 0,-15.000000 3.000000 1,-15.000000 3.000000-1,-11.000000 1.000000 2,-2.000000 1.000000 1,-3.000000-1.000000 3,-3.000000 1.000000 1,1.000000-1.000000 2,6.000000 1.000000 1,7.000000-1.000000 2,6.000000 1.000000 0,9.000000-1.000000 3,13.000000 1.000000 4,12.000000-1.000000 5,13.000000 1.000000 5,13.000000-3.000000 2,17.000000-2.000000 0,15.000000-3.000000-2,16.000000-3.000000 1,9.000000-6.000000-1,3.000000-5.000000-1,3.000000-7.000000 0,4.000000-5.000000-1,2.000000-9.000000-5,4.000000-9.000000-12,3.000000-10.000000-10,3.000000-8.000000-12,-2.000000-15.000000-6,-6.000000-19.000000 0,-6.000000-18.000000 0,-6.000000-19.000000-1,-10.000000-15.000000 1,-12.000000-8.000000 2,-13.000000-10.000000 1,-12.000000-9.000000 2,-12.000000 7.000000-1,-8.000000 26.000000-6,-10.000000 24.000000-4,-9.000000 26.000000-6</inkml:trace>
</inkml:ink>
</file>

<file path=ppt/ink/ink45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04"/>
    </inkml:context>
    <inkml:brush xml:id="br0">
      <inkml:brushProperty name="width" value="0.0251363925635815" units="cm"/>
      <inkml:brushProperty name="height" value="0.0251363925635815" units="cm"/>
      <inkml:brushProperty name="color" value="#F2395B"/>
      <inkml:brushProperty name="ignorePressure" value="0"/>
    </inkml:brush>
  </inkml:definitions>
  <inkml:trace contextRef="#ctx0" brushRef="#br0">96450.000000 8350.000000 583,'-55.000000'29.000000'0,"-9.000000"10.000000"0 ,-10.000000 10.000000 0,-8.000000 9.000000 0,-6.000000 13.000000 0,1.000000 20.000000 0,-1.000000 18.000000 0,1.000000 20.000000 0,-1.000000 21.000000 5,1.000000 25.000000 10,-1.000000 25.000000 9,1.000000 25.000000 11,2.000000 9.000000 4,7.000000-6.000000-2,6.000000-6.000000-1,7.000000-6.000000-2,10.000000-13.000000-3,16.000000-19.000000-3,15.000000-18.000000-5,17.000000-19.000000-3,27.000000-12.000000-4,41.000000-2.000000-1,40.000000-3.000000-2,42.000000-3.000000-2,35.000000-10.000000-2,31.000000-16.000000 0,32.000000-15.000000-2,31.000000-15.000000-1,17.000000-17.000000-3,3.000000-15.000000-5,3.000000-15.000000-5,4.000000-16.000000-5,2.000000-16.000000-6,4.000000-16.000000-5,3.000000-15.000000-6,3.000000-15.000000-5,-10.000000-14.000000-5,-21.000000-8.000000-6,-22.000000-10.000000-4,-22.000000-9.000000-5,-33.000000 4.000000 1,-44.000000 19.000000 8,-43.000000 19.000000 7,-44.000000 19.000000 8</inkml:trace>
</inkml:ink>
</file>

<file path=ppt/ink/ink45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04"/>
    </inkml:context>
    <inkml:brush xml:id="br0">
      <inkml:brushProperty name="width" value="0.0156331229954958" units="cm"/>
      <inkml:brushProperty name="height" value="0.0156331229954958" units="cm"/>
      <inkml:brushProperty name="color" value="#F2395B"/>
      <inkml:brushProperty name="ignorePressure" value="0"/>
    </inkml:brush>
  </inkml:definitions>
  <inkml:trace contextRef="#ctx0" brushRef="#br0">100450.000000 11600.000000 938,'-25.000000'31.000000'1,"0.000000"13.000000"4 ,0.000000 12.000000 3,0.000000 13.000000 3,4.000000-1.000000 1,10.000000-11.000000-2,10.000000-14.000000-2,9.000000-11.000000-1,7.000000-14.000000-10,7.000000-11.000000-16,6.000000-14.000000-16,7.000000-11.000000-17</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53"/>
    </inkml:context>
    <inkml:brush xml:id="br0">
      <inkml:brushProperty name="width" value="0.0165239293128252" units="cm"/>
      <inkml:brushProperty name="height" value="0.0165239293128252" units="cm"/>
      <inkml:brushProperty name="color" value="#F2395B"/>
      <inkml:brushProperty name="ignorePressure" value="0"/>
    </inkml:brush>
  </inkml:definitions>
  <inkml:trace contextRef="#ctx0" brushRef="#br0">26650.000000 25000.000000 887,'-25.000000'48.000000'0,"0.000000"-3.000000"0 ,0.000000-3.000000 0,0.000000-2.000000 0,-2.000000-3.000000 2,-3.000000 1.000000 5,-3.000000-1.000000 3,-2.000000 1.000000 5,8.000000-18.000000 3,22.000000-34.000000-1,22.000000-35.000000-1,23.000000-33.000000 1,16.000000-25.000000-7,13.000000-11.000000-10,12.000000-14.000000-12,13.000000-11.000000-12,2.000000-7.000000-6,-5.000000 0.000000-3,-7.000000 0.000000-4,-5.000000 0.000000-2,-12.000000 14.000000 2,-16.000000 28.000000 6,-15.000000 28.000000 7,-15.000000 29.000000 7,-9.000000 13.000000 4,1.000000 1.000000 3,-1.000000-1.000000 3,1.000000 1.000000 2</inkml:trace>
</inkml:ink>
</file>

<file path=ppt/ink/ink46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42"/>
    </inkml:context>
    <inkml:brush xml:id="br0">
      <inkml:brushProperty name="width" value="0.0219991486519575" units="cm"/>
      <inkml:brushProperty name="height" value="0.0219991486519575" units="cm"/>
      <inkml:brushProperty name="color" value="#F2395B"/>
      <inkml:brushProperty name="ignorePressure" value="0"/>
    </inkml:brush>
  </inkml:definitions>
  <inkml:trace contextRef="#ctx0" brushRef="#br0">31500.000000 18750.000000 666,'3.000000'23.000000'-1,"6.000000"-3.000000"-3 ,7.000000-3.000000-2,6.000000-2.000000-2,18.000000-5.000000 3,32.000000-2.000000 9,31.000000-3.000000 10,32.000000-3.000000 8,33.000000-4.000000 5,39.000000-3.000000 1,36.000000-3.000000-1,39.000000-2.000000 1,27.000000-3.000000-1,19.000000 1.000000-1,19.000000-1.000000-1,19.000000 1.000000-2,12.000000-3.000000-2,6.000000-2.000000-1,7.000000-3.000000-3,6.000000-3.000000-2,-5.000000 1.000000-3,-16.000000 6.000000-2,-15.000000 7.000000-3,-15.000000 6.000000-3,-23.000000 6.000000-3,-28.000000 6.000000-7,-28.000000 7.000000-4,-27.000000 6.000000-6,-28.000000 6.000000-3,-24.000000 6.000000-1,-26.000000 7.000000 0,-24.000000 6.000000 0,-26.000000 3.000000-5,-24.000000 0.000000-8,-26.000000 0.000000-8,-24.000000 0.000000-8,-18.000000-5.000000 0,-9.000000-9.000000 6,-10.000000-10.000000 7,-8.000000-8.000000 6</inkml:trace>
</inkml:ink>
</file>

<file path=ppt/ink/ink46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42"/>
    </inkml:context>
    <inkml:brush xml:id="br0">
      <inkml:brushProperty name="width" value="0.0223941653966904" units="cm"/>
      <inkml:brushProperty name="height" value="0.0223941653966904" units="cm"/>
      <inkml:brushProperty name="color" value="#F2395B"/>
      <inkml:brushProperty name="ignorePressure" value="0"/>
    </inkml:brush>
  </inkml:definitions>
  <inkml:trace contextRef="#ctx0" brushRef="#br0">42500.000000 17650.000000 654,'-27.000000'25.000000'-1,"-3.000000"0.000000"-1 ,-3.000000 0.000000-3,-2.000000 0.000000-2,5.000000-2.000000-2,16.000000-3.000000-1,15.000000-3.000000-2,17.000000-2.000000-1,22.000000-5.000000 8,32.000000-2.000000 21,31.000000-3.000000 19,32.000000-3.000000 20,22.000000-9.000000 5,17.000000-11.000000-7,15.000000-14.000000-9,16.000000-11.000000-8,5.000000-11.000000-5,-2.000000-5.000000-4,-3.000000-7.000000-3,-3.000000-5.000000-3,-17.000000-1.000000-13,-27.000000 6.000000-24,-28.000000 7.000000-23,-28.000000 6.000000-23,-23.000000 6.000000-9,-15.000000 6.000000 7,-15.000000 7.000000 7,-16.000000 6.000000 5</inkml:trace>
</inkml:ink>
</file>

<file path=ppt/ink/ink46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42"/>
    </inkml:context>
    <inkml:brush xml:id="br0">
      <inkml:brushProperty name="width" value="0.0233888141810894" units="cm"/>
      <inkml:brushProperty name="height" value="0.0233888141810894" units="cm"/>
      <inkml:brushProperty name="color" value="#F2395B"/>
      <inkml:brushProperty name="ignorePressure" value="0"/>
    </inkml:brush>
  </inkml:definitions>
  <inkml:trace contextRef="#ctx0" brushRef="#br0">44200.000000 16200.000000 627,'0.000000'23.000000'0,"0.000000"-3.000000"0 ,0.000000-3.000000 0,0.000000-2.000000 0,-5.000000 8.000000-2,-9.000000 22.000000-4,-10.000000 22.000000-3,-8.000000 23.000000-5,-6.000000 16.000000 8,1.000000 13.000000 17,-1.000000 12.000000 18,1.000000 13.000000 17,-4.000000 13.000000 7,-6.000000 17.000000-8,-6.000000 15.000000-5,-6.000000 16.000000-6,-6.000000-2.000000-5,-2.000000-19.000000-4,-3.000000-18.000000-3,-3.000000-19.000000-4,-2.000000-16.000000-3,0.000000-12.000000-3,0.000000-13.000000-4,0.000000-12.000000-3,4.000000-13.000000-4,10.000000-12.000000-7,10.000000-13.000000-7,9.000000-12.000000-5,20.000000-9.000000-2,31.000000-2.000000 6,32.000000-3.000000 4,31.000000-3.000000 4,20.000000-7.000000 5,9.000000-9.000000 6,10.000000-10.000000 5,10.000000-8.000000 6,2.000000-8.000000 1,-3.000000-2.000000-1,-3.000000-3.000000-2,-2.000000-3.000000-2,-8.000000-2.000000-2,-8.000000 0.000000-6,-10.000000 0.000000-3,-9.000000 0.000000-6,-24.000000 7.000000-9,-37.000000 17.000000-16,-38.000000 15.000000-15,-37.000000 16.000000-15,-19.000000 9.000000-5,0.000000 3.000000 9,0.000000 3.000000 8,0.000000 4.000000 7,0.000000-1.000000 7,0.000000-3.000000 5,0.000000-3.000000 4,0.000000-2.000000 5</inkml:trace>
</inkml:ink>
</file>

<file path=ppt/ink/ink46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42"/>
    </inkml:context>
    <inkml:brush xml:id="br0">
      <inkml:brushProperty name="width" value="0.0271610710769892" units="cm"/>
      <inkml:brushProperty name="height" value="0.0271610710769892" units="cm"/>
      <inkml:brushProperty name="color" value="#F2395B"/>
      <inkml:brushProperty name="ignorePressure" value="0"/>
    </inkml:brush>
  </inkml:definitions>
  <inkml:trace contextRef="#ctx0" brushRef="#br0">42400.000000 20650.000000 539,'-215.000000'267.000000'34,"73.000000"-66.000000"-1 ,72.000000-65.000000 0,72.000000-65.000000-1,52.000000-37.000000 0,35.000000-6.000000 1,35.000000-6.000000 0,34.000000-6.000000 1,24.000000-13.000000-1,17.000000-19.000000-2,15.000000-18.000000-2,16.000000-19.000000-1,5.000000-15.000000-4,-2.000000-8.000000-4,-3.000000-10.000000-4,-3.000000-9.000000-3,-13.000000-4.000000-11,-22.000000 4.000000-14,-22.000000 3.000000-15,-21.000000 3.000000-15,-24.000000-1.000000-6,-25.000000-2.000000 2,-25.000000-3.000000 1,-25.000000-3.000000 3,-18.000000 7.000000 4,-8.000000 19.000000 6,-10.000000 19.000000 7,-9.000000 19.000000 6,-7.000000 9.000000 1,-3.000000 0.000000-6,-3.000000 0.000000-4,-2.000000 0.000000-6</inkml:trace>
</inkml:ink>
</file>

<file path=ppt/ink/ink46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43"/>
    </inkml:context>
    <inkml:brush xml:id="br0">
      <inkml:brushProperty name="width" value="0.0241192374378443" units="cm"/>
      <inkml:brushProperty name="height" value="0.0241192374378443" units="cm"/>
      <inkml:brushProperty name="color" value="#F2395B"/>
      <inkml:brushProperty name="ignorePressure" value="0"/>
    </inkml:brush>
  </inkml:definitions>
  <inkml:trace contextRef="#ctx0" brushRef="#br0">44000.000000 18500.000000 608,'21.000000'43.000000'-2,"-5.000000"39.000000"-3 ,-7.000000 36.000000-4,-5.000000 39.000000-4,-3.000000 19.000000 8,4.000000 4.000000 18,3.000000 3.000000 17,3.000000 3.000000 19,-2.000000 9.000000 6,-6.000000 16.000000-5,-6.000000 15.000000-5,-6.000000 17.000000-5,-7.000000 0.000000-5,-6.000000-11.000000-3,-6.000000-14.000000-6,-6.000000-11.000000-4,-2.000000-18.000000-5,3.000000-22.000000-8,3.000000-22.000000-7,4.000000-21.000000-6,4.000000-20.000000-10,6.000000-15.000000-11,7.000000-15.000000-11,6.000000-16.000000-10,-4.000000-21.000000-6,-11.000000-24.000000 0,-14.000000-26.000000-1,-11.000000-24.000000 0,-4.000000-12.000000 3,6.000000 4.000000 10,7.000000 3.000000 8,6.000000 3.000000 8</inkml:trace>
</inkml:ink>
</file>

<file path=ppt/ink/ink46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43"/>
    </inkml:context>
    <inkml:brush xml:id="br0">
      <inkml:brushProperty name="width" value="0.0332890748977661" units="cm"/>
      <inkml:brushProperty name="height" value="0.0332890748977661" units="cm"/>
      <inkml:brushProperty name="color" value="#F2395B"/>
      <inkml:brushProperty name="ignorePressure" value="0"/>
    </inkml:brush>
  </inkml:definitions>
  <inkml:trace contextRef="#ctx0" brushRef="#br0">41700.000000 18500.000000 440,'-27.000000'-2.000000'1,"-3.000000"-3.000000"1 ,-3.000000-3.000000 3,-2.000000-2.000000 1,2.000000 3.000000 1,9.000000 14.000000 2,10.000000 11.000000 1,10.000000 14.000000 1,4.000000 18.000000 3,0.000000 25.000000 2,0.000000 25.000000 4,0.000000 25.000000 1,-2.000000 17.000000 1,-3.000000 9.000000-4,-3.000000 10.000000-3,-2.000000 10.000000-4,-9.000000 11.000000-1,-12.000000 17.000000-1,-13.000000 15.000000 1,-12.000000 16.000000 0,-12.000000 2.000000-1,-8.000000-8.000000-2,-10.000000-10.000000 0,-9.000000-9.000000-2,-2.000000-18.000000-2,6.000000-24.000000-3,7.000000-26.000000-2,6.000000-24.000000-4,10.000000-20.000000 0,17.000000-11.000000 5,15.000000-14.000000 3,16.000000-11.000000 3,16.000000-11.000000 3,20.000000-5.000000 2,18.000000-7.000000 2,20.000000-5.000000 2,21.000000-4.000000 1,25.000000 0.000000 0,25.000000 0.000000 0,25.000000 0.000000 0,26.000000-2.000000 2,29.000000-3.000000 2,28.000000-3.000000 3,28.000000-2.000000 3,9.000000-5.000000-1,-9.000000-2.000000-3,-10.000000-3.000000-4,-8.000000-3.000000-4,-15.000000 1.000000-1,-19.000000 6.000000-2,-18.000000 7.000000 1,-19.000000 6.000000-2,-18.000000 3.000000-3,-15.000000 0.000000-8,-15.000000 0.000000-6,-16.000000 0.000000-6,-15.000000-2.000000-4,-11.000000-3.000000 2,-14.000000-3.000000 1,-11.000000-2.000000 1,-12.000000-8.000000-4,-9.000000-8.000000-10,-10.000000-10.000000-10,-8.000000-9.000000-11,-4.000000-13.000000-3,3.000000-16.000000 2,3.000000-15.000000 1,4.000000-15.000000 2,-3.000000-3.000000 4,-5.000000 14.000000 2,-7.000000 11.000000 4,-5.000000 14.000000 4</inkml:trace>
</inkml:ink>
</file>

<file path=ppt/ink/ink46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44"/>
    </inkml:context>
    <inkml:brush xml:id="br0">
      <inkml:brushProperty name="width" value="0.0200929027050734" units="cm"/>
      <inkml:brushProperty name="height" value="0.0200929027050734" units="cm"/>
      <inkml:brushProperty name="color" value="#F2395B"/>
      <inkml:brushProperty name="ignorePressure" value="0"/>
    </inkml:brush>
  </inkml:definitions>
  <inkml:trace contextRef="#ctx0" brushRef="#br0">47650.000000 16750.000000 729,'-33.000000'54.000000'0,"-16.000000"10.000000"0 ,-15.000000 10.000000 0,-15.000000 9.000000 0,-7.000000 10.000000 3,3.000000 14.000000 5,3.000000 11.000000 6,4.000000 14.000000 4,-3.000000 11.000000 5,-5.000000 14.000000 0,-7.000000 11.000000 2,-5.000000 14.000000 1,-6.000000 0.000000-2,-3.000000-8.000000-4,-3.000000-10.000000-4,-2.000000-9.000000-6,0.000000-13.000000-2,7.000000-16.000000-3,6.000000-15.000000-2,7.000000-15.000000-3,8.000000-15.000000 0,14.000000-12.000000-1,11.000000-13.000000-1,14.000000-12.000000 0,13.000000-9.000000-1,16.000000-2.000000-1,15.000000-3.000000-1,17.000000-3.000000 0,16.000000-2.000000-1,19.000000 0.000000 2,19.000000 0.000000 1,19.000000 0.000000 2,7.000000-2.000000 0,-3.000000-3.000000 1,-3.000000-3.000000 1,-2.000000-2.000000 1,-9.000000-1.000000-1,-12.000000 3.000000-1,-13.000000 3.000000-2,-12.000000 4.000000-1,-15.000000 5.000000-2,-15.000000 10.000000 0,-15.000000 10.000000 0,-16.000000 9.000000-1,-18.000000 7.000000 1,-18.000000 7.000000 1,-19.000000 6.000000 2,-18.000000 7.000000 2,-9.000000 0.000000 1,4.000000-2.000000-1,3.000000-3.000000 0,3.000000-3.000000 0,10.000000-7.000000 1,20.000000-9.000000 1,18.000000-10.000000 1,20.000000-8.000000 1,14.000000-8.000000-1,14.000000-2.000000-4,11.000000-3.000000-3,14.000000-3.000000-3,7.000000 1.000000-4,3.000000 6.000000-3,3.000000 7.000000-5,4.000000 6.000000-3,-4.000000 6.000000-2,-9.000000 6.000000 1,-10.000000 7.000000 2,-8.000000 6.000000 2,-15.000000 7.000000 1,-19.000000 10.000000 1,-18.000000 10.000000 2,-19.000000 9.000000 1,-12.000000-1.000000 7,-2.000000-8.000000 10,-3.000000-10.000000 11,-3.000000-9.000000 11,5.000000-13.000000 7,17.000000-16.000000 6,15.000000-15.000000 3,16.000000-15.000000 6,21.000000-14.000000-3,29.000000-8.000000-8,28.000000-10.000000-9,28.000000-9.000000-8,24.000000-20.000000-9,23.000000-27.000000-10,22.000000-28.000000-9,22.000000-28.000000-11,-6.000000-6.000000-11,-30.000000 20.000000-12,-32.000000 18.000000-12,-30.000000 20.000000-13</inkml:trace>
</inkml:ink>
</file>

<file path=ppt/ink/ink46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44"/>
    </inkml:context>
    <inkml:brush xml:id="br0">
      <inkml:brushProperty name="width" value="0.0184824503958225" units="cm"/>
      <inkml:brushProperty name="height" value="0.0184824503958225" units="cm"/>
      <inkml:brushProperty name="color" value="#F2395B"/>
      <inkml:brushProperty name="ignorePressure" value="0"/>
    </inkml:brush>
  </inkml:definitions>
  <inkml:trace contextRef="#ctx0" brushRef="#br0">46950.000000 18700.000000 793,'6.000000'-35.000000'-1,"13.000000"-18.000000"-2 ,12.000000-19.000000-1,13.000000-18.000000-3,18.000000-7.000000 7,26.000000 6.000000 14,24.000000 7.000000 13,26.000000 6.000000 16,12.000000 3.000000 1,0.000000 0.000000-7,0.000000 0.000000-9,0.000000 0.000000-9,-7.000000 1.000000-10,-11.000000 4.000000-11,-14.000000 3.000000-12,-11.000000 3.000000-12,-12.000000 3.000000-7,-9.000000 3.000000-4,-10.000000 3.000000-3,-8.000000 4.000000-4,-14.000000 4.000000 1,-15.000000 6.000000 7,-15.000000 7.000000 5,-16.000000 6.000000 5</inkml:trace>
</inkml:ink>
</file>

<file path=ppt/ink/ink46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44"/>
    </inkml:context>
    <inkml:brush xml:id="br0">
      <inkml:brushProperty name="width" value="0.0194243658334017" units="cm"/>
      <inkml:brushProperty name="height" value="0.0194243658334017" units="cm"/>
      <inkml:brushProperty name="color" value="#F2395B"/>
      <inkml:brushProperty name="ignorePressure" value="0"/>
    </inkml:brush>
  </inkml:definitions>
  <inkml:trace contextRef="#ctx0" brushRef="#br0">48200.000000 16700.000000 755,'-32.000000'31.000000'-1,"-11.000000"13.000000"1 ,-14.000000 12.000000-1,-11.000000 13.000000 0,2.000000 10.000000 5,19.000000 10.000000 12,19.000000 10.000000 11,19.000000 9.000000 10,12.000000 9.000000 5,6.000000 9.000000-6,7.000000 10.000000-5,6.000000 10.000000-4,3.000000-1.000000-8,0.000000-9.000000-11,0.000000-10.000000-9,0.000000-8.000000-12,0.000000-11.000000-3,0.000000-8.000000 3,0.000000-10.000000 2,0.000000-9.000000 4,-5.000000-7.000000-5,-9.000000-3.000000-9,-10.000000-3.000000-11,-8.000000-2.000000-9,-9.000000-9.000000-4,-6.000000-12.000000 5,-6.000000-13.000000 5,-6.000000-12.000000 4,-4.000000-5.000000 4,1.000000 3.000000 5,-1.000000 3.000000 5,1.000000 4.000000 4</inkml:trace>
</inkml:ink>
</file>

<file path=ppt/ink/ink469.xml><?xml version="1.0" encoding="utf-8"?>
<inkml:ink xmlns:inkml="http://www.w3.org/2003/InkML">
  <annotation type="ScanImages2ExtractSignatures">1</annotation>
  <annotation type="ScanImagesWidth">623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45"/>
    </inkml:context>
    <inkml:brush xml:id="br0">
      <inkml:brushProperty name="width" value="0.0293996557593346" units="cm"/>
      <inkml:brushProperty name="height" value="0.0293996557593346" units="cm"/>
      <inkml:brushProperty name="color" value="#F2395B"/>
      <inkml:brushProperty name="ignorePressure" value="0"/>
    </inkml:brush>
  </inkml:definitions>
  <inkml:trace contextRef="#ctx0" brushRef="#br0">47550.000000 19300.000000 498,'-290.000000'65.000000'-2,"73.000000"-18.000000"3 ,72.000000-19.000000 4,72.000000-18.000000 4,43.000000-10.000000 3,16.000000 0.000000 2,15.000000 0.000000 4,17.000000 0.000000 3,22.000000-2.000000 1,32.000000-3.000000-1,31.000000-3.000000 0,32.000000-2.000000-1,19.000000-8.000000-1,10.000000-8.000000-1,10.000000-10.000000-2,9.000000-9.000000 0,-2.000000-4.000000-2,-12.000000 4.000000 0,-13.000000 3.000000-1,-12.000000 3.000000 0,-15.000000 4.000000-2,-15.000000 7.000000-6,-15.000000 6.000000-4,-16.000000 7.000000-6,-15.000000 4.000000-3,-11.000000 3.000000-4,-14.000000 3.000000-4,-11.000000 4.000000-4,-14.000000 4.000000-2,-11.000000 6.000000 2,-14.000000 7.000000 1,-11.000000 6.000000 0,-15.000000 6.000000 1,-16.000000 6.000000 1,-15.000000 7.000000 0,-15.000000 6.000000 1,-12.000000 3.000000 0,-6.000000 0.000000 1,-6.000000 0.000000 0,-6.000000 0.000000 1,-2.000000-2.000000 3,3.000000-3.000000 3,3.000000-3.000000 5,4.000000-2.000000 3,8.000000-3.000000 4,17.000000 1.000000 1,15.000000-1.000000 2,16.000000 1.000000 2,12.000000-3.000000 1,9.000000-2.000000 1,10.000000-3.000000 1,10.000000-3.000000 0,10.000000-4.000000 1,13.000000-3.000000 1,12.000000-3.000000 1,13.000000-2.000000 1,6.000000-5.000000 0,0.000000-2.000000-1,0.000000-3.000000-2,0.000000-3.000000-1,-2.000000-2.000000-2,-3.000000 0.000000-4,-3.000000 0.000000-3,-2.000000 0.000000-4,-14.000000 7.000000-3,-21.000000 17.000000-3,-22.000000 15.000000-2,-22.000000 16.000000-4,-22.000000 10.000000-1,-22.000000 7.000000 0,-22.000000 6.000000 0,-21.000000 7.000000 0,-9.000000 0.000000 1,7.000000-2.000000 3,6.000000-3.000000 3,7.000000-3.000000 2,11.000000-7.000000 3,20.000000-9.000000 2,18.000000-10.000000 2,20.000000-8.000000 3,22.000000-8.000000 2,29.000000-2.000000 2,28.000000-3.000000 2,28.000000-3.000000 3,15.000000-6.000000-1,4.000000-5.000000-3,3.000000-7.000000-4,3.000000-5.000000-3,-4.000000-8.000000-2,-8.000000-5.000000 0,-10.000000-7.000000 1,-9.000000-5.000000-1,-10.000000-3.000000-2,-9.000000 4.000000-2,-10.000000 3.000000-3,-8.000000 3.000000-4,-11.000000 1.000000 1,-8.000000 1.000000 4,-10.000000-1.000000 2,-9.000000 1.000000 4,-4.000000-4.000000 0,4.000000-6.000000-3,3.000000-6.000000-2,3.000000-6.000000-2,7.000000-12.000000-2,14.000000-15.000000-1,11.000000-15.000000-1,14.000000-16.000000-1,5.000000-8.000000-1,1.000000 0.000000 0,-1.000000 0.000000-1,1.000000 0.000000 1,-4.000000 9.000000-1,-6.000000 19.000000 1,-6.000000 19.000000 0,-6.000000 19.000000 0,-9.000000 19.000000 5,-8.000000 23.000000 8,-10.000000 22.000000 10,-9.000000 22.000000 9,-7.000000 15.000000 5,-3.000000 9.000000 2,-3.000000 10.000000 2,-2.000000 10.000000 1,-5.000000 8.000000 0,-2.000000 10.000000 0,-3.000000 10.000000-1,-3.000000 9.000000 0,-1.000000 7.000000-3,4.000000 7.000000-3,3.000000 6.000000-4,3.000000 7.000000-4,-1.000000-1.000000-2,-2.000000-6.000000-3,-3.000000-6.000000-3,-3.000000-6.000000-1,-1.000000-10.000000-4,4.000000-12.000000-4,3.000000-13.000000-3,3.000000-12.000000-4,6.000000-26.000000-9,9.000000-36.000000-12,10.000000-39.000000-14,10.000000-36.000000-13,8.000000-14.000000 1,10.000000 14.000000 14,10.000000 11.000000 14,9.000000 14.000000 14,13.000000 14.000000 11,20.000000 20.000000 10,18.000000 18.000000 9,20.000000 20.000000 9,13.000000 21.000000 7,9.000000 25.000000 5,10.000000 25.000000 6,10.000000 25.000000 6,0.000000 12.000000-1,-5.000000 1.000000-5,-7.000000-1.000000-5,-5.000000 1.000000-5,-8.000000-12.000000-6,-5.000000-21.000000-6,-7.000000-22.000000-6,-5.000000-22.000000-7,-12.000000-18.000000-4,-16.000000-11.000000-5,-15.000000-14.000000-4,-15.000000-11.000000-3,-11.000000-32.000000-10,-2.000000-50.000000-17,-3.000000-50.000000-15,-3.000000-50.000000-16,-6.000000-15.000000-1,-5.000000 23.000000 13,-7.000000 22.000000 13,-5.000000 22.000000 14,-4.000000 8.000000 3,0.000000-2.000000-4,0.000000-3.000000-6,0.000000-3.000000-5</inkml:trace>
</inkml:ink>
</file>

<file path=ppt/ink/ink4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53"/>
    </inkml:context>
    <inkml:brush xml:id="br0">
      <inkml:brushProperty name="width" value="0.0248094610869884" units="cm"/>
      <inkml:brushProperty name="height" value="0.0248094610869884" units="cm"/>
      <inkml:brushProperty name="color" value="#F2395B"/>
      <inkml:brushProperty name="ignorePressure" value="0"/>
    </inkml:brush>
  </inkml:definitions>
  <inkml:trace contextRef="#ctx0" brushRef="#br0">27450.000000 22950.000000 591,'-2.000000'-27.000000'-4,"-3.000000"-3.000000"-7 ,-3.000000-3.000000-7,-2.000000-2.000000-7,-5.000000 0.000000 4,-2.000000 7.000000 12,-3.000000 6.000000 15,-3.000000 7.000000 13,-1.000000 10.000000 8,4.000000 16.000000 0,3.000000 15.000000 1,3.000000 17.000000 2,1.000000 21.000000-2,1.000000 28.000000-1,-1.000000 28.000000-3,1.000000 29.000000-3,1.000000 18.000000 0,3.000000 9.000000 0,3.000000 10.000000 1,4.000000 10.000000 0,2.000000-1.000000 0,4.000000-9.000000-1,3.000000-10.000000-2,3.000000-8.000000-1,-1.000000-3.000000-2,-2.000000 7.000000-2,-3.000000 6.000000-3,-3.000000 7.000000-1,-2.000000-7.000000-2,0.000000-19.000000 2,0.000000-18.000000 0,0.000000-19.000000 1,1.000000-21.000000-8,4.000000-21.000000-15,3.000000-22.000000-16,3.000000-22.000000-16,1.000000-29.000000-9,1.000000-33.000000-3,-1.000000-35.000000-3,1.000000-34.000000-3,-1.000000-12.000000 4,1.000000 14.000000 10,-1.000000 11.000000 10,1.000000 14.000000 11</inkml:trace>
</inkml:ink>
</file>

<file path=ppt/ink/ink470.xml><?xml version="1.0" encoding="utf-8"?>
<inkml:ink xmlns:inkml="http://www.w3.org/2003/InkML">
  <annotation type="ScanImages2ExtractSignatures">1</annotation>
  <annotation type="ScanImagesWidth">-2100844512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45"/>
    </inkml:context>
    <inkml:brush xml:id="br0">
      <inkml:brushProperty name="width" value="0.0169362090528011" units="cm"/>
      <inkml:brushProperty name="height" value="0.0169362090528011" units="cm"/>
      <inkml:brushProperty name="color" value="#F2395B"/>
      <inkml:brushProperty name="ignorePressure" value="0"/>
    </inkml:brush>
  </inkml:definitions>
  <inkml:trace contextRef="#ctx0" brushRef="#br0">50300.000000 17500.000000 865,'9.000000'68.000000'34,"19.000000"-11.000000"-4 ,19.000000-14.000000-3,19.000000-11.000000-4,7.000000-11.000000-7,-3.000000-5.000000-11,-3.000000-7.000000-12,-2.000000-5.000000-11,-9.000000-3.000000-3,-12.000000 4.000000 4,-13.000000 3.000000 5,-12.000000 3.000000 4,-7.000000 1.000000-3,1.000000 1.000000-11,-1.000000-1.000000-11,1.000000 1.000000-12</inkml:trace>
</inkml:ink>
</file>

<file path=ppt/ink/ink471.xml><?xml version="1.0" encoding="utf-8"?>
<inkml:ink xmlns:inkml="http://www.w3.org/2003/InkML">
  <annotation type="ScanImages2ExtractSignatures">1</annotation>
  <annotation type="ScanImagesWidth">-352251088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45"/>
    </inkml:context>
    <inkml:brush xml:id="br0">
      <inkml:brushProperty name="width" value="0.0207527186721563" units="cm"/>
      <inkml:brushProperty name="height" value="0.0207527186721563" units="cm"/>
      <inkml:brushProperty name="color" value="#F2395B"/>
      <inkml:brushProperty name="ignorePressure" value="0"/>
    </inkml:brush>
  </inkml:definitions>
  <inkml:trace contextRef="#ctx0" brushRef="#br0">49700.000000 19400.000000 706,'0.000000'26.000000'0,"0.000000"4.000000"1 ,0.000000 3.000000-1,0.000000 3.000000 1,10.000000-4.000000 1,23.000000-8.000000 1,22.000000-10.000000 3,22.000000-9.000000 1,10.000000-5.000000 3,1.000000 0.000000 2,-1.000000 0.000000 2,1.000000 0.000000 3,-7.000000 9.000000-1,-12.000000 19.000000-2,-13.000000 19.000000-4,-12.000000 19.000000-4,-15.000000 21.000000 0,-15.000000 26.000000 1,-15.000000 24.000000 1,-16.000000 26.000000 2,-12.000000 10.000000 1,-5.000000-3.000000 3,-7.000000-3.000000 3,-5.000000-2.000000 2,0.000000-15.000000 0,10.000000-25.000000-2,10.000000-25.000000-2,9.000000-25.000000-3,12.000000-19.000000-2,16.000000-12.000000-4,15.000000-13.000000-3,17.000000-12.000000-3,13.000000-23.000000-4,13.000000-30.000000-4,12.000000-32.000000-5,13.000000-30.000000-4,7.000000-37.000000-6,4.000000-41.000000-10,3.000000-40.000000-9,3.000000-40.000000-9,-8.000000-12.000000-1,-19.000000 19.000000 5,-18.000000 19.000000 6,-19.000000 19.000000 6,-15.000000 23.000000 5,-8.000000 28.000000 8,-10.000000 28.000000 5,-9.000000 29.000000 7</inkml:trace>
</inkml:ink>
</file>

<file path=ppt/ink/ink47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45"/>
    </inkml:context>
    <inkml:brush xml:id="br0">
      <inkml:brushProperty name="width" value="0.0325615257024765" units="cm"/>
      <inkml:brushProperty name="height" value="0.0325615257024765" units="cm"/>
      <inkml:brushProperty name="color" value="#F2395B"/>
      <inkml:brushProperty name="ignorePressure" value="0"/>
    </inkml:brush>
  </inkml:definitions>
  <inkml:trace contextRef="#ctx0" brushRef="#br0">51250.000000 16300.000000 450,'-2.000000'-132.000000'-1,"-3.000000"-11.000000"-2 ,-3.000000-14.000000-2,-2.000000-11.000000-2,-3.000000 8.000000 2,1.000000 32.000000 5,-1.000000 31.000000 6,1.000000 32.000000 6,1.000000 35.000000 3,3.000000 41.000000 3,3.000000 40.000000 2,4.000000 42.000000 3,4.000000 39.000000-1,6.000000 42.000000-1,7.000000 40.000000-2,6.000000 41.000000-2,4.000000 45.000000 1,4.000000 50.000000 2,3.000000 50.000000 3,3.000000 50.000000 2,4.000000 37.000000 2,7.000000 26.000000 1,6.000000 24.000000 0,7.000000 26.000000 2,2.000000 13.000000-1,1.000000 4.000000-4,-1.000000 3.000000-4,1.000000 3.000000-2,1.000000-7.000000-4,3.000000-15.000000-1,3.000000-15.000000-2,4.000000-16.000000-1,1.000000-8.000000-1,0.000000 0.000000 0,0.000000 0.000000 0,0.000000 0.000000 0,3.000000-21.000000-1,6.000000-40.000000-5,7.000000-40.000000-5,6.000000-41.000000-5,-1.000000-48.000000-4,-5.000000-52.000000-5,-7.000000-53.000000-6,-5.000000-53.000000-5,-8.000000-45.000000-3,-5.000000-33.000000-1,-7.000000-35.000000-1,-5.000000-34.000000 0,-9.000000-43.000000-1,-9.000000-49.000000 1,-10.000000-51.000000-1,-8.000000-49.000000 0,-12.000000-45.000000-1,-12.000000-36.000000-3,-13.000000-39.000000-3,-12.000000-36.000000-2,-7.000000 7.000000 1,1.000000 53.000000 6,-1.000000 53.000000 6,1.000000 54.000000 5</inkml:trace>
</inkml:ink>
</file>

<file path=ppt/ink/ink4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46"/>
    </inkml:context>
    <inkml:brush xml:id="br0">
      <inkml:brushProperty name="width" value="0.0164477061480284" units="cm"/>
      <inkml:brushProperty name="height" value="0.0164477061480284" units="cm"/>
      <inkml:brushProperty name="color" value="#F2395B"/>
      <inkml:brushProperty name="ignorePressure" value="0"/>
    </inkml:brush>
  </inkml:definitions>
  <inkml:trace contextRef="#ctx0" brushRef="#br0">53550.000000 16700.000000 891,'-47.000000'126.000000'-3,"6.000000"4.000000"-5 ,7.000000 3.000000-7,6.000000 3.000000-6,3.000000 3.000000 5,0.000000 3.000000 14,0.000000 3.000000 14,0.000000 4.000000 15,3.000000-7.000000 4,6.000000-16.000000-5,7.000000-15.000000-3,6.000000-15.000000-5,4.000000-17.000000-4,4.000000-15.000000-3,3.000000-15.000000-4,3.000000-16.000000-3,3.000000-10.000000-9,3.000000-3.000000-18,3.000000-3.000000-18,4.000000-2.000000-16</inkml:trace>
</inkml:ink>
</file>

<file path=ppt/ink/ink47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46"/>
    </inkml:context>
    <inkml:brush xml:id="br0">
      <inkml:brushProperty name="width" value="0.025122694671154" units="cm"/>
      <inkml:brushProperty name="height" value="0.025122694671154" units="cm"/>
      <inkml:brushProperty name="color" value="#F2395B"/>
      <inkml:brushProperty name="ignorePressure" value="0"/>
    </inkml:brush>
  </inkml:definitions>
  <inkml:trace contextRef="#ctx0" brushRef="#br0">57400.000000 16850.000000 583,'-2.000000'29.000000'0,"-3.000000"10.000000"0 ,-3.000000 10.000000 0,-2.000000 9.000000 0,-11.000000 17.000000 2,-15.000000 25.000000 2,-15.000000 25.000000 3,-16.000000 25.000000 4,-19.000000 21.000000 0,-22.000000 20.000000 0,-22.000000 18.000000-1,-21.000000 20.000000-1,-15.000000-3.000000 0,-6.000000-21.000000-3,-6.000000-22.000000-2,-6.000000-22.000000-1,-2.000000-18.000000-2,3.000000-11.000000 1,3.000000-14.000000-1,4.000000-11.000000 1,13.000000-14.000000 1,26.000000-11.000000 0,24.000000-14.000000 0,26.000000-11.000000 2,19.000000-9.000000-1,17.000000-3.000000-1,15.000000-3.000000-2,16.000000-2.000000-1,20.000000-3.000000 0,25.000000 1.000000-1,25.000000-1.000000 1,25.000000 1.000000-1,20.000000-4.000000 1,16.000000-6.000000-1,15.000000-6.000000 1,17.000000-6.000000 1,-1.000000-6.000000-3,-16.000000-2.000000-1,-15.000000-3.000000-3,-15.000000-3.000000-2,-18.000000 1.000000-2,-19.000000 6.000000 1,-18.000000 7.000000 0,-19.000000 6.000000 1,-21.000000 7.000000 2,-21.000000 10.000000 4,-22.000000 10.000000 3,-22.000000 9.000000 5,-18.000000 7.000000 2,-11.000000 7.000000 1,-14.000000 6.000000 2,-11.000000 7.000000 1,0.000000-3.000000 1,17.000000-8.000000 0,15.000000-10.000000 2,16.000000-9.000000 0,15.000000-5.000000 0,16.000000 0.000000-1,15.000000 0.000000-2,17.000000 0.000000-2,10.000000-2.000000-2,6.000000-3.000000-4,7.000000-3.000000-3,6.000000-2.000000-4,6.000000-1.000000-1,6.000000 3.000000 1,7.000000 3.000000 1,6.000000 4.000000 1,-2.000000 4.000000-1,-9.000000 6.000000-3,-10.000000 7.000000-3,-8.000000 6.000000-3,-14.000000 9.000000-1,-15.000000 13.000000 3,-15.000000 12.000000 1,-16.000000 13.000000 2,-13.000000 7.000000 5,-9.000000 4.000000 5,-10.000000 3.000000 5,-8.000000 3.000000 7,0.000000-4.000000 5,14.000000-8.000000 3,11.000000-10.000000 4,14.000000-9.000000 4,11.000000-12.000000 1,14.000000-11.000000-4,11.000000-14.000000-4,14.000000-11.000000-3,18.000000-12.000000-5,25.000000-9.000000-7,25.000000-10.000000-5,25.000000-8.000000-8,21.000000-15.000000-4,20.000000-19.000000-5,18.000000-18.000000-2,20.000000-19.000000-5,11.000000-22.000000-5,7.000000-25.000000-9,6.000000-25.000000-8,7.000000-25.000000-8,-12.000000-7.000000-1,-28.000000 14.000000 8,-28.000000 11.000000 6,-27.000000 14.000000 8,-22.000000 13.000000 2,-11.000000 16.000000 0,-14.000000 15.000000-3,-11.000000 17.000000 0</inkml:trace>
</inkml:ink>
</file>

<file path=ppt/ink/ink47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47"/>
    </inkml:context>
    <inkml:brush xml:id="br0">
      <inkml:brushProperty name="width" value="0.0190256275236607" units="cm"/>
      <inkml:brushProperty name="height" value="0.0190256275236607" units="cm"/>
      <inkml:brushProperty name="color" value="#F2395B"/>
      <inkml:brushProperty name="ignorePressure" value="0"/>
    </inkml:brush>
  </inkml:definitions>
  <inkml:trace contextRef="#ctx0" brushRef="#br0">57700.000000 18350.000000 770,'-27.000000'48.000000'0,"-3.000000"-3.000000"-2 ,-3.000000-3.000000 0,-2.000000-2.000000-1,2.000000-6.000000-2,9.000000-6.000000-4,10.000000-6.000000-2,10.000000-6.000000-3,11.000000-2.000000 6,17.000000 3.000000 15,15.000000 3.000000 17,16.000000 4.000000 14,13.000000-3.000000 6,14.000000-5.000000-4,11.000000-7.000000-5,14.000000-5.000000-4,8.000000-8.000000-6,7.000000-5.000000-7,6.000000-7.000000-5,7.000000-5.000000-6,-3.000000-6.000000-6,-8.000000-3.000000-2,-10.000000-3.000000-3,-9.000000-2.000000-3,-10.000000-3.000000-6,-9.000000 1.000000-9,-10.000000-1.000000-8,-8.000000 1.000000-9,-12.000000 2.000000-4,-12.000000 7.000000 4,-13.000000 6.000000 2,-12.000000 7.000000 2,-7.000000 4.000000 4,1.000000 3.000000 5,-1.000000 3.000000 3,1.000000 4.000000 5</inkml:trace>
</inkml:ink>
</file>

<file path=ppt/ink/ink476.xml><?xml version="1.0" encoding="utf-8"?>
<inkml:ink xmlns:inkml="http://www.w3.org/2003/InkML">
  <annotation type="ScanImages2ExtractSignatures">1</annotation>
  <annotation type="ScanImagesWidth">751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49"/>
    </inkml:context>
    <inkml:brush xml:id="br0">
      <inkml:brushProperty name="width" value="0.0220260508358479" units="cm"/>
      <inkml:brushProperty name="height" value="0.0220260508358479" units="cm"/>
      <inkml:brushProperty name="color" value="#F2395B"/>
      <inkml:brushProperty name="ignorePressure" value="0"/>
    </inkml:brush>
  </inkml:definitions>
  <inkml:trace contextRef="#ctx0" brushRef="#br0">58350.000000 17450.000000 665,'-2.000000'23.000000'1,"-3.000000"-3.000000"0 ,-3.000000-3.000000 1,-2.000000-2.000000 0,-3.000000 3.000000 1,1.000000 14.000000 1,-1.000000 11.000000-1,1.000000 14.000000 1,2.000000 21.000000 0,7.000000 31.000000 3,6.000000 32.000000 0,7.000000 31.000000 3,8.000000 15.000000 1,14.000000 1.000000 1,11.000000-1.000000 1,14.000000 1.000000 2,11.000000-3.000000 0,14.000000-2.000000 0,11.000000-3.000000 0,14.000000-3.000000 0,7.000000-13.000000-3,3.000000-22.000000-4,3.000000-22.000000-5,4.000000-21.000000-4,-3.000000-20.000000-4,-5.000000-15.000000-2,-7.000000-15.000000-4,-5.000000-16.000000-3,-11.000000-13.000000-2,-11.000000-9.000000 1,-14.000000-10.000000-1,-11.000000-8.000000-1,-12.000000-11.000000 0,-9.000000-8.000000-3,-10.000000-10.000000-3,-8.000000-9.000000-2,-11.000000-7.000000 0,-8.000000-3.000000 5,-10.000000-3.000000 3,-9.000000-2.000000 3,-12.000000 2.000000 5,-11.000000 9.000000 5,-14.000000 10.000000 6,-11.000000 10.000000 4,-11.000000 8.000000 2,-5.000000 10.000000-1,-7.000000 10.000000 0,-5.000000 9.000000-1,-6.000000 12.000000 2,-3.000000 16.000000 4,-3.000000 15.000000 5,-2.000000 17.000000 4,-6.000000 16.000000 1,-6.000000 19.000000-4,-6.000000 19.000000-5,-6.000000 19.000000-4,-6.000000 7.000000-3,-2.000000-3.000000 0,-3.000000-3.000000-1,-3.000000-2.000000-2,1.000000-8.000000-1,6.000000-8.000000-3,7.000000-10.000000-3,6.000000-9.000000-4,10.000000-12.000000 0,17.000000-11.000000 3,15.000000-14.000000 1,16.000000-11.000000 3,15.000000-11.000000 1,16.000000-5.000000 1,15.000000-7.000000 2,17.000000-5.000000 0,14.000000-8.000000 2,17.000000-5.000000 0,15.000000-7.000000 0,16.000000-5.000000 1,18.000000-6.000000 0,22.000000-3.000000-1,22.000000-3.000000 0,23.000000-2.000000-1,13.000000-8.000000-1,6.000000-8.000000 0,7.000000-10.000000 0,6.000000-9.000000 0,-7.000000-2.000000 0,-18.000000 6.000000-2,-19.000000 7.000000 0,-18.000000 6.000000-2,-18.000000 4.000000 1,-16.000000 4.000000-1,-15.000000 3.000000 1,-15.000000 3.000000 1,-21.000000 14.000000 2,-25.000000 25.000000 5,-25.000000 25.000000 5,-25.000000 25.000000 6,-18.000000 17.000000 0,-8.000000 9.000000-4,-10.000000 10.000000-4,-9.000000 10.000000-3,-2.000000 2.000000-5,6.000000-3.000000-3,7.000000-3.000000-4,6.000000-2.000000-4,9.000000-9.000000-1,13.000000-12.000000 0,12.000000-13.000000 2,13.000000-12.000000 0,12.000000-12.000000 0,13.000000-8.000000-5,12.000000-10.000000-3,13.000000-9.000000-5,13.000000-9.000000-1,17.000000-5.000000 0,15.000000-7.000000 1,16.000000-5.000000-1,10.000000-4.000000 5,7.000000 0.000000 6,6.000000 0.000000 7,7.000000 0.000000 7,4.000000 6.000000 6,3.000000 13.000000 6,3.000000 12.000000 6,4.000000 13.000000 6,-1.000000 6.000000 2,-3.000000 0.000000-1,-3.000000 0.000000 0,-2.000000 0.000000-1,-3.000000-7.000000-2,1.000000-11.000000-1,-1.000000-14.000000-1,1.000000-11.000000-2,-1.000000-20.000000-4,1.000000-24.000000-6,-1.000000-26.000000-7,1.000000-24.000000-6,-3.000000-23.000000-7,-2.000000-18.000000-10,-3.000000-19.000000-9,-3.000000-18.000000-8,-6.000000-12.000000-6,-5.000000-3.000000 2,-7.000000-3.000000-1,-5.000000-2.000000 1,-11.000000 13.000000 3,-11.000000 31.000000 6,-14.000000 32.000000 6,-11.000000 31.000000 6,-7.000000 15.000000 2,0.000000 1.000000-1,0.000000-1.000000-3,0.000000 1.000000-1</inkml:trace>
</inkml:ink>
</file>

<file path=ppt/ink/ink477.xml><?xml version="1.0" encoding="utf-8"?>
<inkml:ink xmlns:inkml="http://www.w3.org/2003/InkML">
  <annotation type="ScanImages2ExtractSignatures">1</annotation>
  <annotation type="ScanImagesWidth">50397188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49"/>
    </inkml:context>
    <inkml:brush xml:id="br0">
      <inkml:brushProperty name="width" value="0.0187716502696276" units="cm"/>
      <inkml:brushProperty name="height" value="0.0187716502696276" units="cm"/>
      <inkml:brushProperty name="color" value="#F2395B"/>
      <inkml:brushProperty name="ignorePressure" value="0"/>
    </inkml:brush>
  </inkml:definitions>
  <inkml:trace contextRef="#ctx0" brushRef="#br0">62750.000000 18200.000000 781,'-27.000000'3.000000'-1,"-3.000000"6.000000"-3 ,-3.000000 7.000000-2,-2.000000 6.000000-2,2.000000 6.000000-3,9.000000 6.000000-2,10.000000 7.000000-2,10.000000 6.000000-2,2.000000 9.000000 5,-3.000000 13.000000 14,-3.000000 12.000000 11,-2.000000 13.000000 14,-8.000000 7.000000 4,-8.000000 4.000000-3,-10.000000 3.000000-2,-9.000000 3.000000-4,-5.000000-2.000000-3,0.000000-6.000000-4,0.000000-6.000000-6,0.000000-6.000000-3,-2.000000-4.000000-4,-3.000000 1.000000-2,-3.000000-1.000000-2,-2.000000 1.000000-1,-1.000000-6.000000-1,3.000000-8.000000 0,3.000000-10.000000 0,4.000000-9.000000 0,5.000000-9.000000 2,10.000000-5.000000 0,10.000000-7.000000 2,9.000000-5.000000 1,7.000000-6.000000 1,7.000000-3.000000 1,6.000000-3.000000-1,7.000000-2.000000 1,10.000000-3.000000 1,16.000000 1.000000 0,15.000000-1.000000 2,17.000000 1.000000 0,5.000000-3.000000 1,-3.000000-2.000000-1,-3.000000-3.000000-1,-2.000000-3.000000 0,-8.000000-2.000000-1,-8.000000 0.000000-1,-10.000000 0.000000-2,-9.000000 0.000000-1,-10.000000 1.000000-1,-9.000000 4.000000 2,-10.000000 3.000000 0,-8.000000 3.000000 2,-14.000000 12.000000-2,-15.000000 22.000000-3,-15.000000 22.000000-3,-16.000000 23.000000-2,-10.000000 11.000000 0,-3.000000 4.000000 5,-3.000000 3.000000 6,-2.000000 3.000000 4,3.000000-4.000000 3,14.000000-8.000000-1,11.000000-10.000000 0,14.000000-9.000000-1,10.000000-9.000000-1,9.000000-5.000000-1,10.000000-7.000000 0,10.000000-5.000000-2,7.000000-6.000000 0,6.000000-3.000000-3,7.000000-3.000000-2,6.000000-2.000000-1,4.000000-3.000000-2,4.000000 1.000000-2,3.000000-1.000000-2,3.000000 1.000000-2,-2.000000 1.000000-1,-6.000000 3.000000 2,-6.000000 3.000000 1,-6.000000 4.000000 2,-6.000000 1.000000 1,-2.000000 0.000000 5,-3.000000 0.000000 2,-3.000000 0.000000 4,-1.000000-5.000000 2,4.000000-9.000000-2,3.000000-10.000000 0,3.000000-8.000000-1,4.000000-8.000000-2,7.000000-2.000000-3,6.000000-3.000000-3,7.000000-3.000000-3,10.000000-13.000000-3,16.000000-22.000000-3,15.000000-22.000000-4,17.000000-21.000000-2,5.000000-17.000000-3,-3.000000-8.000000-1,-3.000000-10.000000-2,-2.000000-9.000000-2,-11.000000 4.000000-2,-15.000000 19.000000-3,-15.000000 19.000000-4,-16.000000 19.000000-4</inkml:trace>
</inkml:ink>
</file>

<file path=ppt/ink/ink47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50"/>
    </inkml:context>
    <inkml:brush xml:id="br0">
      <inkml:brushProperty name="width" value="0.0193668454885483" units="cm"/>
      <inkml:brushProperty name="height" value="0.0193668454885483" units="cm"/>
      <inkml:brushProperty name="color" value="#F2395B"/>
      <inkml:brushProperty name="ignorePressure" value="0"/>
    </inkml:brush>
  </inkml:definitions>
  <inkml:trace contextRef="#ctx0" brushRef="#br0">63900.000000 17000.000000 757,'-27.000000'50.000000'0,"-3.000000"0.000000"0 ,-3.000000 0.000000 0,-2.000000 0.000000 0,-3.000000 3.000000 0,1.000000 6.000000 2,-1.000000 7.000000 1,1.000000 6.000000 1,-1.000000 9.000000 2,1.000000 13.000000 1,-1.000000 12.000000 3,1.000000 13.000000 1,1.000000 7.000000 1,3.000000 4.000000 0,3.000000 3.000000 0,4.000000 3.000000 0,4.000000 1.000000 0,6.000000 1.000000 1,7.000000-1.000000 0,6.000000 1.000000 1,1.000000 10.000000 0,-3.000000 22.000000-1,-3.000000 22.000000-1,-2.000000 23.000000-2,-3.000000 25.000000 0,1.000000 32.000000-1,-1.000000 31.000000 0,1.000000 32.000000-1,-1.000000 7.000000-2,1.000000-16.000000-1,-1.000000-15.000000-2,1.000000-15.000000-2,-1.000000-14.000000-2,1.000000-8.000000-1,-1.000000-10.000000 0,1.000000-9.000000-1,1.000000-24.000000 0,3.000000-37.000000-1,3.000000-38.000000 0,4.000000-37.000000-1,5.000000-52.000000-4,10.000000-66.000000-11,10.000000-65.000000-9,9.000000-65.000000-11,6.000000-53.000000-3,3.000000-36.000000 5,3.000000-39.000000 4,4.000000-36.000000 5,-4.000000 8.000000 3,-9.000000 57.000000 1,-10.000000 56.000000 2,-8.000000 57.000000 0</inkml:trace>
</inkml:ink>
</file>

<file path=ppt/ink/ink479.xml><?xml version="1.0" encoding="utf-8"?>
<inkml:ink xmlns:inkml="http://www.w3.org/2003/InkML">
  <annotation type="ScanImages2ExtractSignatures">1</annotation>
  <annotation type="ScanImagesWidth">911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50"/>
    </inkml:context>
    <inkml:brush xml:id="br0">
      <inkml:brushProperty name="width" value="0.0292115192860365" units="cm"/>
      <inkml:brushProperty name="height" value="0.0292115192860365" units="cm"/>
      <inkml:brushProperty name="color" value="#F2395B"/>
      <inkml:brushProperty name="ignorePressure" value="0"/>
    </inkml:brush>
  </inkml:definitions>
  <inkml:trace contextRef="#ctx0" brushRef="#br0">64250.000000 16700.000000 502,'29.000000'-21.000000'-3,"10.000000"10.000000"-7 ,10.000000 10.000000-5,9.000000 9.000000-6,-1.000000 18.000000 1,-8.000000 29.000000 10,-10.000000 28.000000 9,-9.000000 28.000000 10,-9.000000 24.000000 4,-5.000000 23.000000-1,-7.000000 22.000000 0,-5.000000 22.000000-1,-4.000000 12.000000-1,0.000000 3.000000 0,0.000000 3.000000-1,0.000000 4.000000-1,-4.000000-1.000000 0,-5.000000-3.000000-1,-7.000000-3.000000 0,-5.000000-2.000000-2,-4.000000 5.000000 1,0.000000 16.000000 0,0.000000 15.000000-1,0.000000 17.000000 1,1.000000-4.000000-1,4.000000-22.000000-2,3.000000-22.000000-1,3.000000-21.000000-2,1.000000-23.000000-1,1.000000-21.000000 0,-1.000000-22.000000 0,1.000000-22.000000-1,-3.000000-27.000000 0,-2.000000-31.000000-3,-3.000000-31.000000-1,-3.000000-31.000000-2,-6.000000-29.000000-1,-5.000000-24.000000-1,-7.000000-26.000000 0,-5.000000-24.000000-1,-3.000000-18.000000 1,4.000000-9.000000 1,3.000000-10.000000 0,3.000000-8.000000 2,1.000000-3.000000 1,1.000000 7.000000 2,-1.000000 6.000000 2,1.000000 7.000000 2,2.000000 11.000000 2,7.000000 20.000000 2,6.000000 18.000000 1,7.000000 20.000000 2,4.000000 14.000000 1,3.000000 14.000000 0,3.000000 11.000000 1,4.000000 14.000000-1,1.000000 8.000000 1,0.000000 7.000000-1,0.000000 6.000000-1,0.000000 7.000000 0,1.000000 7.000000-1,4.000000 9.000000-3,3.000000 10.000000-2,3.000000 10.000000-2,-2.000000 4.000000-2,-6.000000 0.000000 0,-6.000000 0.000000 1,-6.000000 0.000000-1,-4.000000-4.000000 1,1.000000-5.000000 0,-1.000000-7.000000 1,1.000000-5.000000 0,-3.000000-3.000000 1,-2.000000 4.000000 2,-3.000000 3.000000 0,-3.000000 3.000000 1,-1.000000 3.000000 1,4.000000 3.000000 0,3.000000 3.000000 0,3.000000 4.000000-1,3.000000-1.000000 0,3.000000-3.000000-1,3.000000-3.000000-1,4.000000-2.000000 0,4.000000-1.000000-2,6.000000 3.000000-1,7.000000 3.000000-2,6.000000 4.000000 0,1.000000-1.000000-2,-3.000000-3.000000-1,-3.000000-3.000000-1,-2.000000-2.000000-1,-9.000000 0.000000-1,-12.000000 7.000000 1,-13.000000 6.000000 1,-12.000000 7.000000-1,-18.000000 4.000000 2,-21.000000 3.000000-1,-22.000000 3.000000 1,-22.000000 4.000000-1,-19.000000 4.000000 3,-16.000000 6.000000 3,-15.000000 7.000000 4,-15.000000 6.000000 3,-6.000000 3.000000 3,7.000000 0.000000 5,6.000000 0.000000 3,7.000000 0.000000 5,16.000000-4.000000 2,29.000000-5.000000 2,28.000000-7.000000 1,28.000000-5.000000 2,23.000000-11.000000 0,19.000000-11.000000-1,19.000000-14.000000 0,19.000000-11.000000-2,29.000000-9.000000 0,41.000000-3.000000-1,40.000000-3.000000 1,42.000000-2.000000-1,28.000000-9.000000 0,20.000000-12.000000-1,18.000000-13.000000-2,20.000000-12.000000-2,8.000000-9.000000-1,1.000000-2.000000-3,-1.000000-3.000000-2,1.000000-3.000000-2,-7.000000-1.000000-2,-12.000000 4.000000-1,-13.000000 3.000000-1,-12.000000 3.000000-2,-13.000000 3.000000-3,-12.000000 3.000000-3,-13.000000 3.000000-5,-12.000000 4.000000-4,-18.000000 4.000000-3,-21.000000 6.000000-3,-22.000000 7.000000-3,-22.000000 6.000000-3,-24.000000 4.000000-5,-24.000000 4.000000-9,-26.000000 3.000000-8,-24.000000 3.000000-8,-13.000000-1.000000-2,0.000000-2.000000 7,0.000000-3.000000 5,0.000000-3.000000 7,1.000000-6.000000 6,4.000000-5.000000 4,3.000000-7.000000 5,3.000000-5.000000 5,-1.000000-3.000000 1,-2.000000 4.000000 0,-3.000000 3.000000-1,-3.000000 3.000000 0</inkml:trace>
</inkml:ink>
</file>

<file path=ppt/ink/ink4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54"/>
    </inkml:context>
    <inkml:brush xml:id="br0">
      <inkml:brushProperty name="width" value="0.0240116957575083" units="cm"/>
      <inkml:brushProperty name="height" value="0.0240116957575083" units="cm"/>
      <inkml:brushProperty name="color" value="#F2395B"/>
      <inkml:brushProperty name="ignorePressure" value="0"/>
    </inkml:brush>
  </inkml:definitions>
  <inkml:trace contextRef="#ctx0" brushRef="#br0">27550.000000 24700.000000 610,'1.000000'-29.000000'1,"4.000000"-5.000000"0 ,3.000000-7.000000 2,3.000000-5.000000 1,-1.000000 0.000000 2,-2.000000 10.000000 7,-3.000000 10.000000 5,-3.000000 9.000000 5,2.000000 4.000000 4,10.000000 1.000000-1,10.000000-1.000000 2,9.000000 1.000000 0,10.000000-1.000000-2,14.000000 1.000000-1,11.000000-1.000000-2,14.000000 1.000000-3,8.000000-3.000000-2,7.000000-2.000000-2,6.000000-3.000000-2,7.000000-3.000000-2,-1.000000-6.000000 0,-6.000000-5.000000 0,-6.000000-7.000000 2,-6.000000-5.000000 0,-10.000000-6.000000-9,-12.000000-3.000000-17,-13.000000-3.000000-20,-12.000000-2.000000-18,-10.000000-8.000000-9,-6.000000-8.000000 0,-6.000000-10.000000 0,-6.000000-9.000000 0,-6.000000 4.000000 6,-2.000000 19.000000 9,-3.000000 19.000000 11,-3.000000 19.000000 10,-4.000000 9.000000 7,-3.000000 0.000000 3,-3.000000 0.000000 4,-2.000000 0.000000 4</inkml:trace>
</inkml:ink>
</file>

<file path=ppt/ink/ink48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2:59"/>
    </inkml:context>
    <inkml:brush xml:id="br0">
      <inkml:brushProperty name="width" value="0.0220832191407681" units="cm"/>
      <inkml:brushProperty name="height" value="0.0220832191407681" units="cm"/>
      <inkml:brushProperty name="color" value="#F2395B"/>
      <inkml:brushProperty name="ignorePressure" value="0"/>
    </inkml:brush>
  </inkml:definitions>
  <inkml:trace contextRef="#ctx0" brushRef="#br0">69200.000000 17400.000000 664,'23.000000'0.000000'0,"-3.000000"0.000000"3 ,-3.000000 0.000000 0,-2.000000 0.000000 3,-1.000000 3.000000 3,3.000000 6.000000 5,3.000000 7.000000 6,4.000000 6.000000 5,1.000000 13.000000 4,0.000000 23.000000-1,0.000000 22.000000 2,0.000000 22.000000-1,0.000000 12.000000 0,0.000000 3.000000-4,0.000000 3.000000-3,0.000000 4.000000-2,0.000000-3.000000-4,0.000000-5.000000-3,0.000000-7.000000-4,0.000000-5.000000-4,0.000000-12.000000-5,0.000000-16.000000-11,0.000000-15.000000-8,0.000000-15.000000-10,-2.000000-15.000000-6,-3.000000-12.000000-3,-3.000000-13.000000-3,-2.000000-12.000000-2,-3.000000-16.000000 0,1.000000-19.000000 4,-1.000000-18.000000 3,1.000000-19.000000 5,-3.000000-4.000000 3,-2.000000 14.000000 4,-3.000000 11.000000 4,-3.000000 14.000000 4</inkml:trace>
</inkml:ink>
</file>

<file path=ppt/ink/ink481.xml><?xml version="1.0" encoding="utf-8"?>
<inkml:ink xmlns:inkml="http://www.w3.org/2003/InkML">
  <annotation type="ScanImages2ExtractSignatures">1</annotation>
  <annotation type="ScanImagesWidth">533</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3:00"/>
    </inkml:context>
    <inkml:brush xml:id="br0">
      <inkml:brushProperty name="width" value="0.0303656235337257" units="cm"/>
      <inkml:brushProperty name="height" value="0.0303656235337257" units="cm"/>
      <inkml:brushProperty name="color" value="#F2395B"/>
      <inkml:brushProperty name="ignorePressure" value="0"/>
    </inkml:brush>
  </inkml:definitions>
  <inkml:trace contextRef="#ctx0" brushRef="#br0">69750.000000 17400.000000 483,'1.000000'-50.000000'-2,"4.000000"0.000000"-1 ,3.000000 0.000000-4,3.000000 0.000000-1,3.000000 4.000000 2,3.000000 10.000000 7,3.000000 10.000000 9,4.000000 9.000000 7,7.000000 4.000000 4,13.000000 1.000000-1,12.000000-1.000000-1,13.000000 1.000000 0,15.000000-1.000000 0,19.000000 1.000000 0,19.000000-1.000000 0,19.000000 1.000000 1,7.000000-3.000000-2,-3.000000-2.000000-2,-3.000000-3.000000-3,-2.000000-3.000000-3,-8.000000 1.000000-3,-8.000000 6.000000 0,-10.000000 7.000000-2,-9.000000 6.000000-2,-15.000000 7.000000 0,-18.000000 10.000000-2,-19.000000 10.000000 1,-18.000000 9.000000-1,-21.000000 15.000000-1,-22.000000 22.000000 0,-22.000000 22.000000 0,-21.000000 23.000000-1,-21.000000 11.000000-2,-19.000000 4.000000-5,-18.000000 3.000000-6,-19.000000 3.000000-5,-12.000000-1.000000-2,-2.000000-2.000000 3,-3.000000-3.000000 1,-3.000000-3.000000 3,-2.000000-7.000000 0,0.000000-9.000000 0,0.000000-10.000000-1,0.000000-8.000000 0,9.000000-11.000000 2,19.000000-8.000000 2,19.000000-10.000000 3,19.000000-9.000000 4,15.000000-10.000000 3,13.000000-9.000000 6,12.000000-10.000000 5,13.000000-8.000000 5,20.000000-8.000000 5,28.000000-2.000000 4,28.000000-3.000000 3,29.000000-3.000000 4,21.000000-9.000000 0,16.000000-11.000000-1,15.000000-14.000000-2,17.000000-11.000000-2,7.000000-11.000000-3,0.000000-5.000000-4,0.000000-7.000000-5,0.000000-5.000000-4,-8.000000 0.000000-2,-16.000000 10.000000 0,-15.000000 10.000000 0,-15.000000 9.000000 0,-29.000000 12.000000-12,-41.000000 16.000000-24,-40.000000 15.000000-23,-40.000000 17.000000-23,-29.000000 11.000000-6,-16.000000 10.000000 14,-15.000000 10.000000 13,-15.000000 9.000000 13,-11.000000 2.000000 10,-2.000000-2.000000 6,-3.000000-3.000000 7,-3.000000-3.000000 7,4.000000 1.000000 5,13.000000 6.000000 3,12.000000 7.000000 3,13.000000 6.000000 2,10.000000 4.000000 2,10.000000 4.000000-2,10.000000 3.000000-1,9.000000 3.000000-1,10.000000 3.000000 4,14.000000 3.000000 9,11.000000 3.000000 10,14.000000 4.000000 8,8.000000-1.000000 4,7.000000-3.000000 0,6.000000-3.000000-1,7.000000-2.000000-1,7.000000-8.000000-3,9.000000-8.000000-6,10.000000-10.000000-4,10.000000-9.000000-5,7.000000-13.000000-6,6.000000-16.000000-4,7.000000-15.000000-6,6.000000-15.000000-5,1.000000-20.000000-2,-3.000000-21.000000 2,-3.000000-22.000000 3,-2.000000-22.000000 1,-8.000000-13.000000-5,-8.000000-3.000000-10,-10.000000-3.000000-13,-9.000000-2.000000-11,-5.000000 0.000000-1,0.000000 7.000000 6,0.000000 6.000000 8,0.000000 7.000000 7,3.000000 7.000000 7,6.000000 9.000000 7,7.000000 10.000000 6,6.000000 10.000000 6,7.000000 7.000000 6,10.000000 6.000000 2,10.000000 7.000000 3,9.000000 6.000000 2,7.000000 4.000000 3,7.000000 4.000000 2,6.000000 3.000000 1,7.000000 3.000000 1,2.000000 1.000000 1,1.000000 1.000000 0,-1.000000-1.000000-2,1.000000 1.000000-1,-9.000000 2.000000-3,-15.000000 7.000000-2,-15.000000 6.000000-3,-16.000000 7.000000-4,-13.000000 4.000000-1,-9.000000 3.000000 1,-10.000000 3.000000 0,-8.000000 4.000000-1,-17.000000 8.000000 0,-21.000000 17.000000-5,-22.000000 15.000000-5,-22.000000 16.000000-3,-21.000000 10.000000-4,-18.000000 7.000000-4,-19.000000 6.000000-4,-18.000000 7.000000-4,-10.000000-1.000000-2,0.000000-6.000000 1,0.000000-6.000000-1,0.000000-6.000000 0,3.000000-6.000000 2,6.000000-2.000000 3,7.000000-3.000000 5,6.000000-3.000000 3,12.000000-9.000000 5,19.000000-11.000000 7,19.000000-14.000000 6,19.000000-11.000000 7,27.000000-12.000000 5,39.000000-9.000000 5,36.000000-10.000000 6,39.000000-8.000000 4,25.000000-12.000000-1,17.000000-12.000000-5,15.000000-13.000000-5,16.000000-12.000000-6,5.000000-12.000000-5,-2.000000-8.000000-4,-3.000000-10.000000-3,-3.000000-9.000000-4,-10.000000-5.000000-6,-16.000000 0.000000-4,-15.000000 0.000000-7,-15.000000 0.000000-5,-17.000000 0.000000-6,-15.000000 0.000000-6,-15.000000 0.000000-7,-16.000000 0.000000-5,-18.000000-2.000000-4,-18.000000-3.000000-2,-19.000000-3.000000-2,-18.000000-2.000000-2,-14.000000-6.000000 2,-5.000000-6.000000 7,-7.000000-6.000000 7,-5.000000-6.000000 6,2.000000 5.000000 5,13.000000 20.000000 3,12.000000 18.000000 2,13.000000 20.000000 3</inkml:trace>
</inkml:ink>
</file>

<file path=ppt/ink/ink48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3:00"/>
    </inkml:context>
    <inkml:brush xml:id="br0">
      <inkml:brushProperty name="width" value="0.0336513295769691" units="cm"/>
      <inkml:brushProperty name="height" value="0.0336513295769691" units="cm"/>
      <inkml:brushProperty name="color" value="#F2395B"/>
      <inkml:brushProperty name="ignorePressure" value="0"/>
    </inkml:brush>
  </inkml:definitions>
  <inkml:trace contextRef="#ctx0" brushRef="#br0">70400.000000 15850.000000 435,'-22.000000'-10.000000'2,"6.000000"32.000000"4 ,7.000000 31.000000 4,6.000000 32.000000 3,6.000000 27.000000 4,6.000000 26.000000 4,7.000000 24.000000 5,6.000000 26.000000 3,4.000000 30.000000 2,4.000000 39.000000 1,3.000000 36.000000 1,3.000000 39.000000 1,4.000000 25.000000-1,7.000000 17.000000-5,6.000000 15.000000-3,7.000000 16.000000-3,-3.000000 20.000000-2,-8.000000 25.000000 2,-10.000000 25.000000 2,-9.000000 25.000000 1,-5.000000 12.000000 0,0.000000 1.000000-5,0.000000-1.000000-3,0.000000 1.000000-5,0.000000-20.000000-2,0.000000-36.000000-2,0.000000-39.000000-1,0.000000-36.000000-2,0.000000-34.000000-2,0.000000-28.000000 0,0.000000-28.000000-2,0.000000-27.000000-1,0.000000-36.000000-3,0.000000-40.000000-9,0.000000-40.000000-6,0.000000-41.000000-8,-4.000000-35.000000-6,-5.000000-28.000000-5,-7.000000-28.000000-5,-5.000000-27.000000-5,-8.000000-33.000000-3,-5.000000-33.000000 1,-7.000000-35.000000-1,-5.000000-34.000000 1,-4.000000-7.000000 2,0.000000 22.000000 4,0.000000 22.000000 5,0.000000 23.000000 5</inkml:trace>
</inkml:ink>
</file>

<file path=ppt/ink/ink48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3:00"/>
    </inkml:context>
    <inkml:brush xml:id="br0">
      <inkml:brushProperty name="width" value="0.0191705338656902" units="cm"/>
      <inkml:brushProperty name="height" value="0.0191705338656902" units="cm"/>
      <inkml:brushProperty name="color" value="#F2395B"/>
      <inkml:brushProperty name="ignorePressure" value="0"/>
    </inkml:brush>
  </inkml:definitions>
  <inkml:trace contextRef="#ctx0" brushRef="#br0">72350.000000 17550.000000 765,'3.000000'-29.000000'1,"6.000000"-5.000000"3 ,7.000000-7.000000 4,6.000000-5.000000 2,17.000000-8.000000 5,28.000000-5.000000 5,28.000000-7.000000 6,29.000000-5.000000 5,21.000000-3.000000 1,16.000000 4.000000-6,15.000000 3.000000-5,17.000000 3.000000-5,2.000000 4.000000-5,-9.000000 7.000000-3,-10.000000 6.000000-4,-8.000000 7.000000-2,-17.000000 7.000000-8,-21.000000 9.000000-9,-22.000000 10.000000-9,-22.000000 10.000000-10</inkml:trace>
</inkml:ink>
</file>

<file path=ppt/ink/ink484.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3:01"/>
    </inkml:context>
    <inkml:brush xml:id="br0">
      <inkml:brushProperty name="width" value="0.0208091363310814" units="cm"/>
      <inkml:brushProperty name="height" value="0.0208091363310814" units="cm"/>
      <inkml:brushProperty name="color" value="#F2395B"/>
      <inkml:brushProperty name="ignorePressure" value="0"/>
    </inkml:brush>
  </inkml:definitions>
  <inkml:trace contextRef="#ctx0" brushRef="#br0">73600.000000 17100.000000 704,'-33.000000'50.000000'1,"-16.000000"50.000000"-1 ,-15.000000 50.000000 1,-15.000000 50.000000 1,2.000000 21.000000 4,22.000000-5.000000 9,22.000000-7.000000 10,23.000000-5.000000 9,10.000000-6.000000 3,0.000000-3.000000-2,0.000000-3.000000-2,0.000000-2.000000-3,0.000000 0.000000-3,0.000000 7.000000-6,0.000000 6.000000-5,0.000000 7.000000-6,3.000000-9.000000-7,6.000000-21.000000-10,7.000000-22.000000-8,6.000000-22.000000-9,4.000000-27.000000-7,4.000000-31.000000-6,3.000000-31.000000-5,3.000000-31.000000-6,-2.000000-23.000000 0,-6.000000-11.000000 5,-6.000000-14.000000 4,-6.000000-11.000000 4</inkml:trace>
</inkml:ink>
</file>

<file path=ppt/ink/ink48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3:01"/>
    </inkml:context>
    <inkml:brush xml:id="br0">
      <inkml:brushProperty name="width" value="0.0260329116135836" units="cm"/>
      <inkml:brushProperty name="height" value="0.0260329116135836" units="cm"/>
      <inkml:brushProperty name="color" value="#F2395B"/>
      <inkml:brushProperty name="ignorePressure" value="0"/>
    </inkml:brush>
  </inkml:definitions>
  <inkml:trace contextRef="#ctx0" brushRef="#br0">74100.000000 16750.000000 563,'21.000000'320.000000'11,"-5.000000"-9.000000"9 ,-7.000000-10.000000 11,-5.000000-8.000000 10,0.000000 5.000000 3,10.000000 22.000000-3,10.000000 22.000000-2,9.000000 23.000000-4,4.000000 19.000000-2,1.000000 19.000000-3,-1.000000 19.000000-3,1.000000 19.000000-3,1.000000 7.000000-4,3.000000-3.000000-3,3.000000-3.000000-5,4.000000-2.000000-4,-4.000000-22.000000-4,-9.000000-36.000000-6,-10.000000-39.000000-5,-8.000000-36.000000-6,-8.000000-40.000000-4,-2.000000-41.000000-5,-3.000000-40.000000-4,-3.000000-40.000000-5,-15.000000-59.000000-5,-24.000000-74.000000-8,-26.000000-76.000000-6,-24.000000-74.000000-7,-17.000000-63.000000 0,-5.000000-50.000000 8,-7.000000-50.000000 8,-5.000000-50.000000 7,6.000000 6.000000 8,23.000000 63.000000 5,22.000000 62.000000 7,22.000000 63.000000 5</inkml:trace>
</inkml:ink>
</file>

<file path=ppt/ink/ink48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3:01"/>
    </inkml:context>
    <inkml:brush xml:id="br0">
      <inkml:brushProperty name="width" value="0.0190905928611755" units="cm"/>
      <inkml:brushProperty name="height" value="0.0190905928611755" units="cm"/>
      <inkml:brushProperty name="color" value="#F2395B"/>
      <inkml:brushProperty name="ignorePressure" value="0"/>
    </inkml:brush>
  </inkml:definitions>
  <inkml:trace contextRef="#ctx0" brushRef="#br0">73400.000000 21200.000000 768,'-2.000000'-152.000000'-2,"-3.000000"-53.000000"-2 ,-3.000000-53.000000-3,-2.000000-52.000000-3,2.000000 8.000000 1,9.000000 72.000000 4,10.000000 72.000000 3,10.000000 73.000000 4,2.000000 42.000000 1,-3.000000 17.000000-2,-3.000000 15.000000-1,-2.000000 16.000000-1,-5.000000 13.000000-1,-2.000000 14.000000-1,-3.000000 11.000000 0,-3.000000 14.000000-1,-9.000000 8.000000 1,-11.000000 7.000000 1,-14.000000 6.000000 0,-11.000000 7.000000 0,-4.000000-1.000000 2,6.000000-6.000000-1,7.000000-6.000000 1,6.000000-6.000000 1,7.000000-7.000000 0,10.000000-6.000000 0,10.000000-6.000000 1,9.000000-6.000000 0,7.000000-1.000000 1,7.000000 7.000000-2,6.000000 6.000000 1,7.000000 7.000000-1,-1.000000 5.000000-1,-6.000000 7.000000-2,-6.000000 6.000000-1,-6.000000 7.000000-2,-12.000000 4.000000-3,-15.000000 3.000000-5,-15.000000 3.000000-5,-16.000000 4.000000-4,-15.000000-6.000000 0,-11.000000-11.000000 7,-14.000000-14.000000 5,-11.000000-11.000000 5,-4.000000-9.000000 4,6.000000-3.000000-1,7.000000-3.000000-1,6.000000-2.000000 0,7.000000-6.000000 6,10.000000-6.000000 11,10.000000-6.000000 13,9.000000-6.000000 11,10.000000-4.000000 6,14.000000 1.000000-1,11.000000-1.000000-2,14.000000 1.000000-1,19.000000-9.000000-4,29.000000-15.000000-7,28.000000-15.000000-6,28.000000-16.000000-8,21.000000-23.000000-3,17.000000-27.000000 1,15.000000-28.000000 0,16.000000-28.000000 0,-9.000000-4.000000-12,-30.000000 22.000000-25,-32.000000 22.000000-27,-30.000000 23.000000-25</inkml:trace>
</inkml:ink>
</file>

<file path=ppt/ink/ink48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3:01"/>
    </inkml:context>
    <inkml:brush xml:id="br0">
      <inkml:brushProperty name="width" value="0.0169677827507257" units="cm"/>
      <inkml:brushProperty name="height" value="0.0169677827507257" units="cm"/>
      <inkml:brushProperty name="color" value="#F2395B"/>
      <inkml:brushProperty name="ignorePressure" value="0"/>
    </inkml:brush>
  </inkml:definitions>
  <inkml:trace contextRef="#ctx0" brushRef="#br0">75200.000000 16950.000000 864,'1.000000'26.000000'27,"4.000000"4.000000"-3 ,3.000000 3.000000-4,3.000000 3.000000-3,7.000000 3.000000-3,14.000000 3.000000-2,11.000000 3.000000-2,14.000000 4.000000-2,7.000000-4.000000-4,3.000000-9.000000-8,3.000000-10.000000-7,4.000000-8.000000-6,-4.000000-11.000000-7,-9.000000-8.000000-4,-10.000000-10.000000-4,-8.000000-9.000000-6,-8.000000-5.000000 1,-2.000000 0.000000 3,-3.000000 0.000000 6,-3.000000 0.000000 3</inkml:trace>
</inkml:ink>
</file>

<file path=ppt/ink/ink488.xml><?xml version="1.0" encoding="utf-8"?>
<inkml:ink xmlns:inkml="http://www.w3.org/2003/InkML">
  <annotation type="ScanImages2ExtractSignatures">1</annotation>
  <annotation type="ScanImagesWidth">956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3:02"/>
    </inkml:context>
    <inkml:brush xml:id="br0">
      <inkml:brushProperty name="width" value="0.0260155126452446" units="cm"/>
      <inkml:brushProperty name="height" value="0.0260155126452446" units="cm"/>
      <inkml:brushProperty name="color" value="#F2395B"/>
      <inkml:brushProperty name="ignorePressure" value="0"/>
    </inkml:brush>
  </inkml:definitions>
  <inkml:trace contextRef="#ctx0" brushRef="#br0">76250.000000 16800.000000 563,'-47.000000'93.000000'46,"6.000000"-11.000000"-7 ,7.000000-14.000000-6,6.000000-11.000000-7,-2.000000 0.000000-6,-9.000000 17.000000-4,-10.000000 15.000000-5,-8.000000 16.000000-4,-15.000000 13.000000-3,-19.000000 14.000000 1,-18.000000 11.000000 0,-19.000000 14.000000 0,-10.000000 2.000000-3,1.000000-6.000000-8,-1.000000-6.000000-7,1.000000-6.000000-9,8.000000-10.000000-1,20.000000-12.000000 6,18.000000-13.000000 5,20.000000-12.000000 6,17.000000-13.000000 4,20.000000-12.000000 5,18.000000-13.000000 4,20.000000-12.000000 4,22.000000-12.000000 3,29.000000-8.000000 0,28.000000-10.000000 0,28.000000-9.000000 0,20.000000-13.000000 1,13.000000-16.000000-1,12.000000-15.000000 1,13.000000-15.000000 0,-1.000000-9.000000-3,-11.000000 1.000000-6,-14.000000-1.000000-7,-11.000000 1.000000-6,-18.000000 5.000000-5,-22.000000 14.000000-4,-22.000000 11.000000-5,-21.000000 14.000000-4,-24.000000 14.000000-2,-25.000000 20.000000 0,-25.000000 18.000000 0,-25.000000 20.000000 0,-24.000000 19.000000 1,-21.000000 22.000000 0,-22.000000 22.000000 1,-22.000000 23.000000 1,-10.000000 14.000000 3,4.000000 10.000000 5,3.000000 10.000000 4,3.000000 9.000000 5,7.000000-2.000000 7,14.000000-12.000000 8,11.000000-13.000000 8,14.000000-12.000000 8,14.000000-15.000000 6,20.000000-15.000000 4,18.000000-15.000000 3,20.000000-16.000000 3,21.000000-16.000000 0,25.000000-16.000000-3,25.000000-15.000000-4,25.000000-15.000000-3,23.000000-17.000000-5,22.000000-15.000000-5,22.000000-15.000000-5,23.000000-16.000000-5,5.000000-19.000000-8,-9.000000-22.000000-8,-10.000000-22.000000-9,-8.000000-21.000000-8,-17.000000-9.000000-4,-21.000000 7.000000 4,-22.000000 6.000000 1,-22.000000 7.000000 4,-19.000000 7.000000-2,-16.000000 9.000000-5,-15.000000 10.000000-6,-15.000000 10.000000-4,-17.000000 13.000000-2,-15.000000 19.000000 4,-15.000000 19.000000 4,-16.000000 19.000000 4,-7.000000 18.000000 9,4.000000 19.000000 15,3.000000 19.000000 15,3.000000 19.000000 16,4.000000 18.000000 8,7.000000 19.000000 3,6.000000 19.000000 3,7.000000 19.000000 3,2.000000 12.000000-2,1.000000 6.000000-6,-1.000000 7.000000-5,1.000000 6.000000-7,1.000000-4.000000-5,3.000000-11.000000-8,3.000000-14.000000-6,4.000000-11.000000-7,1.000000-15.000000-6,0.000000-16.000000-6,0.000000-15.000000-6,0.000000-15.000000-6,14.000000-18.000000-9,28.000000-19.000000-10,28.000000-18.000000-10,29.000000-19.000000-10,19.000000-5.000000 3,14.000000 9.000000 20,11.000000 10.000000 18,14.000000 10.000000 19,10.000000 13.000000 9,9.000000 19.000000 1,10.000000 19.000000 0,10.000000 19.000000 0,0.000000 10.000000 9,-5.000000 4.000000 16,-7.000000 3.000000 18,-5.000000 3.000000 16,-11.000000-5.000000 3,-11.000000-12.000000-11,-14.000000-13.000000-11,-11.000000-12.000000-10,-15.000000-13.000000-12,-16.000000-12.000000-11,-15.000000-13.000000-13,-15.000000-12.000000-10,-14.000000-12.000000-11,-8.000000-8.000000-8,-10.000000-10.000000-8,-9.000000-9.000000-9,-5.000000-7.000000-7,0.000000-3.000000-4,0.000000-3.000000-6,0.000000-2.000000-5</inkml:trace>
</inkml:ink>
</file>

<file path=ppt/ink/ink48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3:02"/>
    </inkml:context>
    <inkml:brush xml:id="br0">
      <inkml:brushProperty name="width" value="0.0154260126873851" units="cm"/>
      <inkml:brushProperty name="height" value="0.0154260126873851" units="cm"/>
      <inkml:brushProperty name="color" value="#F2395B"/>
      <inkml:brushProperty name="ignorePressure" value="0"/>
    </inkml:brush>
  </inkml:definitions>
  <inkml:trace contextRef="#ctx0" brushRef="#br0">78950.000000 20050.000000 950,'-19.000000'51.000000'2,"13.000000"4.000000"2 ,12.000000 3.000000 4,13.000000 3.000000 3,20.000000-8.000000-1,28.000000-19.000000-2,28.000000-18.000000-3,29.000000-19.000000-3,24.000000-15.000000-4,22.000000-8.000000-4,22.000000-10.000000-3,23.000000-9.000000-4,-9.000000-4.000000-6,-37.000000 4.000000-7,-38.000000 3.000000-7,-37.000000 3.000000-7</inkml:trace>
</inkml:ink>
</file>

<file path=ppt/ink/ink4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54"/>
    </inkml:context>
    <inkml:brush xml:id="br0">
      <inkml:brushProperty name="width" value="0.0254632029682398" units="cm"/>
      <inkml:brushProperty name="height" value="0.0254632029682398" units="cm"/>
      <inkml:brushProperty name="color" value="#F2395B"/>
      <inkml:brushProperty name="ignorePressure" value="0"/>
    </inkml:brush>
  </inkml:definitions>
  <inkml:trace contextRef="#ctx0" brushRef="#br0">28800.000000 22650.000000 575,'-47.000000'-44.000000'4,"6.000000"13.000000"4 ,7.000000 12.000000 6,6.000000 13.000000 5,1.000000 16.000000 2,-3.000000 23.000000 0,-3.000000 22.000000-1,-2.000000 22.000000-1,-3.000000 24.000000 1,1.000000 29.000000 4,-1.000000 28.000000 3,1.000000 28.000000 4,-4.000000 14.000000 1,-6.000000 0.000000-2,-6.000000 0.000000-1,-6.000000 0.000000-1,-2.000000-7.000000-3,3.000000-11.000000-5,3.000000-14.000000-4,4.000000-11.000000-5,4.000000-18.000000-6,6.000000-22.000000-4,7.000000-22.000000-7,6.000000-21.000000-6,9.000000-28.000000-12,13.000000-30.000000-21,12.000000-32.000000-18,13.000000-30.000000-21,4.000000-14.000000-1,-3.000000 7.000000 15,-3.000000 6.000000 17,-2.000000 7.000000 17</inkml:trace>
</inkml:ink>
</file>

<file path=ppt/ink/ink490.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3:02"/>
    </inkml:context>
    <inkml:brush xml:id="br0">
      <inkml:brushProperty name="width" value="0.0164430029690266" units="cm"/>
      <inkml:brushProperty name="height" value="0.0164430029690266" units="cm"/>
      <inkml:brushProperty name="color" value="#F2395B"/>
      <inkml:brushProperty name="ignorePressure" value="0"/>
    </inkml:brush>
  </inkml:definitions>
  <inkml:trace contextRef="#ctx0" brushRef="#br0">83250.000000 17550.000000 891,'148.000000'-5.000000'16,"-3.000000"-9.000000"-1 ,-3.000000-10.000000 0,-2.000000-8.000000 0,0.000000-8.000000-1,7.000000-2.000000-2,6.000000-3.000000-1,7.000000-3.000000-3,-6.000000 2.000000-6,-15.000000 10.000000-8,-15.000000 10.000000-11,-16.000000 9.000000-8,-19.000000 4.000000-3,-22.000000 1.000000 5,-22.000000-1.000000 5,-21.000000 1.000000 5,-12.000000 1.000000-1,1.000000 3.000000-6,-1.000000 3.000000-5,1.000000 4.000000-7</inkml:trace>
</inkml:ink>
</file>

<file path=ppt/ink/ink49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3:03"/>
    </inkml:context>
    <inkml:brush xml:id="br0">
      <inkml:brushProperty name="width" value="0.017547519877553" units="cm"/>
      <inkml:brushProperty name="height" value="0.017547519877553" units="cm"/>
      <inkml:brushProperty name="color" value="#F2395B"/>
      <inkml:brushProperty name="ignorePressure" value="0"/>
    </inkml:brush>
  </inkml:definitions>
  <inkml:trace contextRef="#ctx0" brushRef="#br0">83800.000000 18400.000000 835,'-52.000000'54.000000'1,"-3.000000"10.000000"1 ,-3.000000 10.000000 2,-2.000000 9.000000 2,0.000000-1.000000 0,7.000000-8.000000-1,6.000000-10.000000-1,7.000000-9.000000-1,8.000000-10.000000-2,14.000000-9.000000-1,11.000000-10.000000-3,14.000000-8.000000-2,13.000000-14.000000-2,16.000000-15.000000 0,15.000000-15.000000-2,17.000000-16.000000 0,14.000000-18.000000-1,17.000000-18.000000-2,15.000000-19.000000-1,16.000000-18.000000-2,9.000000-7.000000 1,3.000000 6.000000 3,3.000000 7.000000 3,4.000000 6.000000 3,-6.000000 13.000000 2,-11.000000 23.000000 3,-14.000000 22.000000 3,-11.000000 22.000000 1,-17.000000 19.000000 3,-18.000000 20.000000-1,-19.000000 18.000000 0,-18.000000 20.000000 0,-17.000000 11.000000 3,-11.000000 7.000000 5,-14.000000 6.000000 5,-11.000000 7.000000 6,-11.000000-3.000000 1,-5.000000-8.000000-2,-7.000000-10.000000-3,-5.000000-9.000000-3,-3.000000-10.000000 0,4.000000-9.000000-2,3.000000-10.000000 0,3.000000-8.000000 0,-1.000000-14.000000-7,-2.000000-15.000000-9,-3.000000-15.000000-12,-3.000000-16.000000-10,-2.000000-16.000000-8,0.000000-16.000000-4,0.000000-15.000000-5,0.000000-15.000000-5,3.000000-1.000000 1,6.000000 16.000000 8,7.000000 15.000000 6,6.000000 17.000000 7</inkml:trace>
</inkml:ink>
</file>

<file path=ppt/ink/ink492.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3:03"/>
    </inkml:context>
    <inkml:brush xml:id="br0">
      <inkml:brushProperty name="width" value="0.0200754776597023" units="cm"/>
      <inkml:brushProperty name="height" value="0.0200754776597023" units="cm"/>
      <inkml:brushProperty name="color" value="#F2395B"/>
      <inkml:brushProperty name="ignorePressure" value="0"/>
    </inkml:brush>
  </inkml:definitions>
  <inkml:trace contextRef="#ctx0" brushRef="#br0">84750.000000 15850.000000 730,'-2.000000'34.000000'-45,"-3.000000"19.000000"17 ,-3.000000 19.000000 17,-2.000000 19.000000 16,-1.000000 18.000000 10,3.000000 19.000000 2,3.000000 19.000000 1,4.000000 19.000000 2,1.000000 26.000000 2,0.000000 34.000000 1,0.000000 35.000000 2,0.000000 35.000000 0,-2.000000 13.000000 1,-3.000000-6.000000-2,-3.000000-6.000000 0,-2.000000-6.000000-2,-3.000000-9.000000-1,1.000000-8.000000-2,-1.000000-10.000000-1,1.000000-9.000000-2,1.000000-16.000000-5,3.000000-22.000000-8,3.000000-22.000000-9,4.000000-21.000000-8,2.000000-24.000000-5,4.000000-25.000000-3,3.000000-25.000000-3,3.000000-25.000000-2,1.000000-24.000000-2,1.000000-21.000000 0,-1.000000-22.000000 1,1.000000-22.000000 0,-7.000000-27.000000 0,-12.000000-31.000000 2,-13.000000-31.000000 0,-12.000000-31.000000 1,-12.000000-21.000000 1,-8.000000-9.000000 4,-10.000000-10.000000 3,-9.000000-8.000000 2,-9.000000 5.000000 3,-5.000000 22.000000 3,-7.000000 22.000000 3,-5.000000 23.000000 2,-6.000000 22.000000 1,-3.000000 26.000000 2,-3.000000 24.000000-1,-2.000000 26.000000 2,-1.000000 22.000000 1,3.000000 23.000000 3,3.000000 22.000000 3,4.000000 22.000000 4,8.000000 8.000000 1,17.000000-2.000000 1,15.000000-3.000000 0,16.000000-3.000000 1,15.000000-7.000000 2,16.000000-9.000000 3,15.000000-10.000000 4,17.000000-8.000000 4,24.000000-11.000000-1,34.000000-8.000000-4,35.000000-10.000000-5,35.000000-9.000000-4,19.000000-13.000000-5,7.000000-16.000000-3,6.000000-15.000000-4,7.000000-15.000000-4,5.000000-15.000000-4,7.000000-12.000000-8,6.000000-13.000000-5,7.000000-12.000000-7,-17.000000 2.000000-2,-36.000000 20.000000 1,-39.000000 18.000000 1,-36.000000 20.000000 2</inkml:trace>
</inkml:ink>
</file>

<file path=ppt/ink/ink493.xml><?xml version="1.0" encoding="utf-8"?>
<inkml:ink xmlns:inkml="http://www.w3.org/2003/InkML">
  <annotation type="ScanImages2ExtractSignatures">1</annotation>
  <annotation type="ScanImagesWidth">772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3:04"/>
    </inkml:context>
    <inkml:brush xml:id="br0">
      <inkml:brushProperty name="width" value="0.0248477440327406" units="cm"/>
      <inkml:brushProperty name="height" value="0.0248477440327406" units="cm"/>
      <inkml:brushProperty name="color" value="#F2395B"/>
      <inkml:brushProperty name="ignorePressure" value="0"/>
    </inkml:brush>
  </inkml:definitions>
  <inkml:trace contextRef="#ctx0" brushRef="#br0">86450.000000 16250.000000 590,'-52.000000'78.000000'-2,"-3.000000"6.000000"-2 ,-3.000000 7.000000-2,-2.000000 6.000000-4,-8.000000 7.000000 0,-8.000000 10.000000 1,-10.000000 10.000000 1,-9.000000 9.000000 2,-1.000000 1.000000 2,10.000000-6.000000 2,10.000000-6.000000 3,9.000000-6.000000 4,9.000000-15.000000 0,9.000000-21.000000 0,10.000000-22.000000-1,10.000000-22.000000 0,11.000000-15.000000-2,17.000000-5.000000-2,15.000000-7.000000-2,16.000000-5.000000-2,10.000000-9.000000-1,7.000000-9.000000 2,6.000000-10.000000 0,7.000000-8.000000 3,4.000000-6.000000 0,3.000000 1.000000 1,3.000000-1.000000 1,4.000000 1.000000 2,-1.000000 4.000000-1,-3.000000 9.000000 0,-3.000000 10.000000-1,-2.000000 10.000000-1,-8.000000 11.000000 0,-8.000000 17.000000 3,-10.000000 15.000000 1,-9.000000 16.000000 1,-10.000000 12.000000 2,-9.000000 9.000000 0,-10.000000 10.000000 2,-8.000000 10.000000 1,-12.000000 4.000000-1,-12.000000 0.000000 0,-13.000000 0.000000 0,-12.000000 0.000000-2,-10.000000-5.000000 0,-6.000000-9.000000-3,-6.000000-10.000000 0,-6.000000-8.000000-3,-1.000000-11.000000 0,7.000000-8.000000 0,6.000000-10.000000-1,7.000000-9.000000 0,4.000000-7.000000-2,3.000000-3.000000-2,3.000000-3.000000-3,4.000000-2.000000-3,15.000000-8.000000 0,28.000000-8.000000-2,28.000000-10.000000 1,29.000000-9.000000-1,15.000000-4.000000 1,3.000000 4.000000 4,3.000000 3.000000 2,4.000000 3.000000 4,-1.000000 6.000000 1,-3.000000 9.000000 2,-3.000000 10.000000 0,-2.000000 10.000000 1,-9.000000 8.000000 1,-12.000000 10.000000-2,-13.000000 10.000000 1,-12.000000 9.000000-1,-13.000000 7.000000 0,-12.000000 7.000000 4,-13.000000 6.000000 2,-12.000000 7.000000 3,-9.000000 0.000000 2,-2.000000-2.000000-1,-3.000000-3.000000 1,-3.000000-3.000000 0,-2.000000-7.000000-1,0.000000-9.000000-2,0.000000-10.000000-2,0.000000-8.000000-2,1.000000-9.000000-3,4.000000-6.000000-3,3.000000-6.000000-2,3.000000-6.000000-4,1.000000-6.000000-1,1.000000-2.000000-1,-1.000000-3.000000-2,1.000000-3.000000-1,1.000000-2.000000-2,3.000000 0.000000-1,3.000000 0.000000-2,4.000000 0.000000-3,-6.000000 1.000000 0,-11.000000 4.000000-1,-14.000000 3.000000 0,-11.000000 3.000000 0,-12.000000 9.000000 1,-9.000000 16.000000-1,-10.000000 15.000000 2,-8.000000 17.000000 0,-11.000000 14.000000 2,-8.000000 17.000000 3,-10.000000 15.000000 2,-9.000000 16.000000 3,1.000000 2.000000 4,13.000000-8.000000 2,12.000000-10.000000 4,13.000000-9.000000 2,15.000000-9.000000 5,19.000000-5.000000 7,19.000000-7.000000 6,19.000000-5.000000 6,19.000000-11.000000 3,23.000000-11.000000-1,22.000000-14.000000 1,22.000000-11.000000 0,21.000000-11.000000-2,22.000000-5.000000-3,22.000000-7.000000-4,23.000000-5.000000-3,13.000000-12.000000-3,6.000000-16.000000-5,7.000000-15.000000-4,6.000000-15.000000-4,-2.000000-9.000000-4,-9.000000 1.000000-5,-10.000000-1.000000-5,-8.000000 1.000000-4,-17.000000 2.000000-2,-21.000000 7.000000-1,-22.000000 6.000000 1,-22.000000 7.000000 0,-21.000000 7.000000 1,-18.000000 9.000000 2,-19.000000 10.000000 1,-18.000000 10.000000 2,-25.000000 11.000000 0,-27.000000 17.000000 1,-28.000000 15.000000 0,-28.000000 16.000000-1,-12.000000 9.000000 3,7.000000 3.000000 2,6.000000 3.000000 4,7.000000 4.000000 4,10.000000-1.000000 2,16.000000-3.000000 4,15.000000-3.000000 3,17.000000-2.000000 3,11.000000-5.000000 1,10.000000-2.000000-3,10.000000-3.000000-2,9.000000-3.000000-2,13.000000-4.000000-3,20.000000-3.000000 0,18.000000-3.000000-1,20.000000-2.000000-1,13.000000-6.000000-1,9.000000-6.000000 0,10.000000-6.000000 0,10.000000-6.000000-1,-1.000000-2.000000-1,-9.000000 3.000000-1,-10.000000 3.000000-2,-8.000000 4.000000-1,-11.000000 2.000000-1,-8.000000 4.000000 1,-10.000000 3.000000 0,-9.000000 3.000000 1,-15.000000 7.000000 0,-18.000000 14.000000 3,-19.000000 11.000000 2,-18.000000 14.000000 2,-18.000000 11.000000 0,-16.000000 14.000000-1,-15.000000 11.000000-1,-15.000000 14.000000-1,0.000000-1.000000 3,20.000000-12.000000 8,18.000000-13.000000 8,20.000000-12.000000 9,17.000000-16.000000 2,20.000000-19.000000-3,18.000000-18.000000-2,20.000000-19.000000-3,33.000000-24.000000-3,51.000000-28.000000-3,49.000000-28.000000-3,51.000000-27.000000-4,30.000000-26.000000-6,14.000000-22.000000-8,11.000000-22.000000-11,14.000000-21.000000-8,-11.000000-3.000000-3,-30.000000 20.000000 5,-32.000000 18.000000 4,-30.000000 20.000000 6,-26.000000 16.000000-8,-19.000000 16.000000-19,-18.000000 15.000000-19,-19.000000 17.000000-20</inkml:trace>
</inkml:ink>
</file>

<file path=ppt/ink/ink49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3:05"/>
    </inkml:context>
    <inkml:brush xml:id="br0">
      <inkml:brushProperty name="width" value="0.0182469915598631" units="cm"/>
      <inkml:brushProperty name="height" value="0.0182469915598631" units="cm"/>
      <inkml:brushProperty name="color" value="#F2395B"/>
      <inkml:brushProperty name="ignorePressure" value="0"/>
    </inkml:brush>
  </inkml:definitions>
  <inkml:trace contextRef="#ctx0" brushRef="#br0">88500.000000 18900.000000 803,'-25.000000'23.000000'-2,"0.000000"-3.000000"-5 ,0.000000-3.000000-5,0.000000-2.000000-5,3.000000-3.000000 1,6.000000 1.000000 5,7.000000-1.000000 6,6.000000 1.000000 6,4.000000-3.000000 4,4.000000-2.000000 4,3.000000-3.000000 5,3.000000-3.000000 4,9.000000-1.000000 2,16.000000 4.000000-2,15.000000 3.000000-2,17.000000 3.000000 0,16.000000-1.000000 0,19.000000-2.000000 3,19.000000-3.000000 3,19.000000-3.000000 3,12.000000-9.000000-1,6.000000-11.000000-6,7.000000-14.000000-4,6.000000-11.000000-5,-1.000000-9.000000-7,-5.000000-3.000000-6,-7.000000-3.000000-7,-5.000000-2.000000-7,-12.000000-5.000000-6,-16.000000-2.000000-6,-15.000000-3.000000-3,-15.000000-3.000000-6,-18.000000 2.000000 0,-19.000000 10.000000 7,-18.000000 10.000000 5,-19.000000 9.000000 5,-10.000000 6.000000 4,1.000000 3.000000 1,-1.000000 3.000000 1,1.000000 4.000000 0</inkml:trace>
</inkml:ink>
</file>

<file path=ppt/ink/ink49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3:05"/>
    </inkml:context>
    <inkml:brush xml:id="br0">
      <inkml:brushProperty name="width" value="0.0176019016653299" units="cm"/>
      <inkml:brushProperty name="height" value="0.0176019016653299" units="cm"/>
      <inkml:brushProperty name="color" value="#F2395B"/>
      <inkml:brushProperty name="ignorePressure" value="0"/>
    </inkml:brush>
  </inkml:definitions>
  <inkml:trace contextRef="#ctx0" brushRef="#br0">89850.000000 16600.000000 833,'-4.000000'-25.000000'-4,"-5.000000"0.000000"-8 ,-7.000000 0.000000-7,-5.000000 0.000000-8,5.000000 10.000000 3,19.000000 23.000000 13,19.000000 22.000000 14,19.000000 22.000000 13,13.000000 30.000000 8,10.000000 42.000000 2,10.000000 40.000000 1,9.000000 41.000000 2,-1.000000 34.000000-1,-8.000000 28.000000-4,-10.000000 28.000000-3,-9.000000 29.000000-4,-10.000000 18.000000-3,-9.000000 9.000000-2,-10.000000 10.000000-3,-8.000000 10.000000-3,-12.000000-3.000000-2,-12.000000-11.000000-1,-13.000000-14.000000-3,-12.000000-11.000000-1,-7.000000-28.000000-3,1.000000-40.000000-4,-1.000000-40.000000-5,1.000000-41.000000-4,4.000000-33.000000-2,9.000000-25.000000-2,10.000000-25.000000 0,10.000000-25.000000-2,4.000000-24.000000 1,0.000000-21.000000-1,0.000000-22.000000 0,0.000000-22.000000 1,1.000000-24.000000-1,4.000000-24.000000 1,3.000000-26.000000 0,3.000000-24.000000 1,-1.000000-4.000000 2,-2.000000 19.000000 4,-3.000000 19.000000 5,-3.000000 19.000000 3,-2.000000 7.000000 4,0.000000-3.000000 0,0.000000-3.000000 1,0.000000-2.000000 0</inkml:trace>
</inkml:ink>
</file>

<file path=ppt/ink/ink49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3:05"/>
    </inkml:context>
    <inkml:brush xml:id="br0">
      <inkml:brushProperty name="width" value="0.0165298711508512" units="cm"/>
      <inkml:brushProperty name="height" value="0.0165298711508512" units="cm"/>
      <inkml:brushProperty name="color" value="#F2395B"/>
      <inkml:brushProperty name="ignorePressure" value="0"/>
    </inkml:brush>
  </inkml:definitions>
  <inkml:trace contextRef="#ctx0" brushRef="#br0">90150.000000 19350.000000 887,'-4.000000'-24.000000'0,"-5.000000"4.000000"0 ,-7.000000 3.000000 0,-5.000000 3.000000 0,-9.000000 9.000000 2,-9.000000 16.000000 5,-10.000000 15.000000 5,-8.000000 17.000000 5,-6.000000 13.000000 1,1.000000 13.000000-2,-1.000000 12.000000-2,1.000000 13.000000-2,-3.000000 9.000000-3,-2.000000 6.000000-4,-3.000000 7.000000-4,-3.000000 6.000000-5,5.000000-5.000000-4,17.000000-16.000000-3,15.000000-15.000000-6,16.000000-15.000000-4,13.000000-20.000000-1,14.000000-21.000000-1,11.000000-22.000000 1,14.000000-22.000000-1,14.000000-19.000000 1,20.000000-16.000000 0,18.000000-15.000000 0,20.000000-15.000000 0,8.000000-1.000000 3,1.000000 16.000000 4,-1.000000 15.000000 6,1.000000 17.000000 5,-4.000000 14.000000 2,-6.000000 17.000000 2,-6.000000 15.000000 0,-6.000000 16.000000 1,-6.000000 12.000000 4,-2.000000 9.000000 8,-3.000000 10.000000 6,-3.000000 10.000000 8,-7.000000-4.000000 1,-9.000000-16.000000-3,-10.000000-15.000000-3,-8.000000-15.000000-3,-6.000000-17.000000-6,1.000000-15.000000-7,-1.000000-15.000000-9,1.000000-16.000000-7,-1.000000-18.000000-5,1.000000-18.000000-5,-1.000000-19.000000-3,1.000000-18.000000-3,-4.000000-1.000000-1,-6.000000 19.000000 5,-6.000000 19.000000 3,-6.000000 19.000000 4</inkml:trace>
</inkml:ink>
</file>

<file path=ppt/ink/ink497.xml><?xml version="1.0" encoding="utf-8"?>
<inkml:ink xmlns:inkml="http://www.w3.org/2003/InkML">
  <annotation type="ScanImages2ExtractSignatures">1</annotation>
  <annotation type="ScanImagesWidth">776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03:06"/>
    </inkml:context>
    <inkml:brush xml:id="br0">
      <inkml:brushProperty name="width" value="0.0285010561347008" units="cm"/>
      <inkml:brushProperty name="height" value="0.0285010561347008" units="cm"/>
      <inkml:brushProperty name="color" value="#F2395B"/>
      <inkml:brushProperty name="ignorePressure" value="0"/>
    </inkml:brush>
  </inkml:definitions>
  <inkml:trace contextRef="#ctx0" brushRef="#br0">91500.000000 18500.000000 514,'1.000000'-83.000000'0,"4.000000"-16.000000"-1 ,3.000000-15.000000 0,3.000000-15.000000-1,6.000000-6.000000 0,9.000000 7.000000 2,10.000000 6.000000 1,10.000000 7.000000 1,10.000000 8.000000 2,13.000000 14.000000 1,12.000000 11.000000 1,13.000000 14.000000 2,4.000000 10.000000 0,-3.000000 9.000000-1,-3.000000 10.000000-1,-2.000000 10.000000-1,-5.000000 7.000000 0,-2.000000 6.000000 0,-3.000000 7.000000-1,-3.000000 6.000000-1,-6.000000 10.000000 1,-5.000000 17.000000 1,-7.000000 15.000000-1,-5.000000 16.000000 2,-9.000000 10.000000-2,-9.000000 7.000000-3,-10.000000 6.000000-2,-8.000000 7.000000-3,-12.000000 8.000000-2,-12.000000 14.000000 2,-13.000000 11.000000 0,-12.000000 14.000000 0,-13.000000 2.000000 2,-12.000000-6.000000-1,-13.000000-6.000000 1,-12.000000-6.000000-1,-5.000000-12.000000 0,3.000000-15.000000 0,3.000000-15.000000-2,4.000000-16.000000 0,1.000000-18.000000-2,0.000000-18.000000 1,0.000000-19.000000 0,0.000000-18.000000-1,4.000000-21.000000 0,10.000000-22.000000 0,10.000000-22.000000 0,9.000000-21.000000 0,7.000000-15.000000 1,7.000000-6.000000 1,6.000000-6.000000 2,7.000000-6.000000 2,4.000000 7.000000 3,3.000000 22.000000 2,3.000000 22.000000 3,4.000000 23.000000 2,2.000000 17.000000 2,4.000000 17.000000-1,3.000000 15.000000-1,3.000000 16.000000 0,1.000000 21.000000 1,1.000000 29.000000 2,-1.000000 28.000000 3,1.000000 28.000000 2,-1.000000 20.000000 1,1.000000 13.000000 0,-1.000000 12.000000-1,1.000000 13.000000 0,-6.000000 7.000000-1,-8.000000 4.000000 0,-10.000000 3.000000-2,-9.000000 3.000000-1,-7.000000 10.000000-1,-3.000000 20.000000 0,-3.000000 18.000000-2,-2.000000 20.000000 0,0.000000 8.000000-2,7.000000 1.000000 1,6.000000-1.000000-1,7.000000 1.000000 0,10.000000-15.000000-1,16.000000-28.000000-4,15.000000-28.000000-3,17.000000-27.000000-3,16.000000-33.000000-2,19.000000-33.000000-2,19.000000-35.000000-2,19.000000-34.000000-1,10.000000-32.000000-1,4.000000-28.000000-2,3.000000-28.000000-1,3.000000-27.000000-1,1.000000-26.000000 0,1.000000-22.000000 0,-1.000000-22.000000 2,1.000000-21.000000 0,-7.000000-23.000000 0,-12.000000-21.000000 0,-13.000000-22.000000 1,-12.000000-22.000000-1,-16.000000 1.000000 2,-19.000000 26.000000 1,-18.000000 24.000000 3,-19.000000 26.000000 2,-19.000000 26.000000 3,-19.000000 28.000000 2,-18.000000 28.000000 4,-19.000000 29.000000 2,-18.000000 24.000000 1,-15.000000 22.000000 1,-15.000000 22.000000 1,-16.000000 23.000000 1,-7.000000 16.000000-1,4.000000 13.000000 1,3.000000 12.000000-1,3.000000 13.000000 0,9.000000 9.000000 1,16.000000 6.000000 2,15.000000 7.000000 1,17.000000 6.000000 2,14.000000 10.000000 1,17.000000 17.000000-1,15.000000 15.000000 0,16.000000 16.000000-1,24.000000 10.000000 1,35.000000 7.000000-1,35.000000 6.000000 1,34.000000 7.000000 1,31.000000-1.000000 0,28.000000-6.000000 1,28.000000-6.000000 3,29.000000-6.000000 1,15.000000-12.000000-1,3.000000-15.000000-1,3.000000-15.000000-3,4.000000-16.000000-2,1.000000-15.000000-3,0.000000-11.000000-4,0.000000-14.000000-5,0.000000-11.000000-3,-10.000000-17.000000-2,-18.000000-18.000000 2,-19.000000-19.000000 3,-18.000000-18.000000 1,-23.000000-15.000000-7,-24.000000-9.000000-17,-26.000000-10.000000-17,-24.000000-8.000000-18,-23.000000-1.000000-9,-18.000000 9.000000-2,-19.000000 10.000000-3,-18.000000 10.000000-1</inkml:trace>
</inkml:ink>
</file>

<file path=ppt/ink/ink498.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28:47"/>
    </inkml:context>
    <inkml:brush xml:id="br0">
      <inkml:brushProperty name="width" value="0.0165925808250904" units="cm"/>
      <inkml:brushProperty name="height" value="0.0165925808250904" units="cm"/>
      <inkml:brushProperty name="color" value="#F2395B"/>
      <inkml:brushProperty name="ignorePressure" value="0"/>
    </inkml:brush>
  </inkml:definitions>
  <inkml:trace contextRef="#ctx0" brushRef="#br0">33900.000000 24950.000000 883,'4.000000'25.000000'0,"10.000000"0.000000"0 ,10.000000 0.000000 0,9.000000 0.000000 0,17.000000 15.000000 2,25.000000 32.000000 3,25.000000 31.000000 3,25.000000 32.000000 3,28.000000 35.000000 0,31.000000 41.000000-1,32.000000 40.000000-3,31.000000 42.000000-2,28.000000 21.000000-2,25.000000 3.000000-1,25.000000 3.000000-1,25.000000 4.000000-2,15.000000 2.000000 0,7.000000 4.000000 0,6.000000 3.000000 1,7.000000 3.000000 0,0.000000-18.000000 1,-2.000000-36.000000 2,-3.000000-39.000000 3,-3.000000-36.000000 1,-10.000000-26.000000 1,-16.000000-12.000000-1,-15.000000-13.000000-2,-15.000000-12.000000-2,-12.000000-7.000000 0,-6.000000 1.000000 0,-6.000000-1.000000 0,-6.000000 1.000000 1,-20.000000-6.000000-3,-30.000000-8.000000-1,-32.000000-10.000000-3,-30.000000-9.000000-2,-25.000000-10.000000 0,-15.000000-9.000000 3,-15.000000-10.000000 1,-16.000000-8.000000 3,-15.000000-11.000000-3,-11.000000-8.000000-10,-14.000000-10.000000-10,-11.000000-9.000000-8,-12.000000-9.000000-4,-9.000000-5.000000 2,-10.000000-7.000000 3,-8.000000-5.000000 3,-6.000000-4.000000 2,1.000000 0.000000 2,-1.000000 0.000000 0,1.000000 0.000000 3</inkml:trace>
</inkml:ink>
</file>

<file path=ppt/ink/ink499.xml><?xml version="1.0" encoding="utf-8"?>
<inkml:ink xmlns:inkml="http://www.w3.org/2003/InkML">
  <annotation type="ScanImages2ExtractSignatures">1</annotation>
  <annotation type="ScanImagesWidth">544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28:48"/>
    </inkml:context>
    <inkml:brush xml:id="br0">
      <inkml:brushProperty name="width" value="0.0286750942468643" units="cm"/>
      <inkml:brushProperty name="height" value="0.0286750942468643" units="cm"/>
      <inkml:brushProperty name="color" value="#F2395B"/>
      <inkml:brushProperty name="ignorePressure" value="0"/>
    </inkml:brush>
  </inkml:definitions>
  <inkml:trace contextRef="#ctx0" brushRef="#br0">43850.000000 28550.000000 511,'25.000000'31.000000'-1,"0.000000"13.000000"-4 ,0.000000 12.000000-2,0.000000 13.000000-3,0.000000 12.000000 0,0.000000 13.000000 3,0.000000 12.000000 1,0.000000 13.000000 3,1.000000 12.000000 6,4.000000 13.000000 7,3.000000 12.000000 9,3.000000 13.000000 7,4.000000 9.000000 4,7.000000 6.000000-1,6.000000 7.000000-2,7.000000 6.000000-2,0.000000-2.000000-3,-2.000000-9.000000-4,-3.000000-10.000000-5,-3.000000-8.000000-5,-6.000000-17.000000-4,-5.000000-21.000000-5,-7.000000-22.000000-3,-5.000000-22.000000-5,-6.000000-19.000000-3,-3.000000-16.000000 0,-3.000000-15.000000-1,-2.000000-15.000000-1,-5.000000-23.000000-1,-2.000000-28.000000-1,-3.000000-28.000000 0,-3.000000-27.000000-3,-6.000000-25.000000 2,-5.000000-18.000000 1,-7.000000-19.000000 3,-5.000000-18.000000 2,-1.000000-3.000000 1,6.000000 17.000000-1,7.000000 15.000000 1,6.000000 16.000000 0,3.000000 16.000000 3,0.000000 20.000000 5,0.000000 18.000000 5,0.000000 20.000000 5,7.000000 11.000000 3,17.000000 7.000000 3,15.000000 6.000000 1,16.000000 7.000000 2,13.000000 5.000000 1,14.000000 7.000000 0,11.000000 6.000000 0,14.000000 7.000000 1,7.000000 2.000000 0,3.000000 1.000000-2,3.000000-1.000000 0,4.000000 1.000000 0,-6.000000-1.000000-2,-11.000000 1.000000-1,-14.000000-1.000000 0,-11.000000 1.000000-2,-14.000000 1.000000-2,-11.000000 3.000000-5,-14.000000 3.000000-4,-11.000000 4.000000-3,-14.000000 2.000000-3,-11.000000 4.000000 0,-14.000000 3.000000 1,-11.000000 3.000000-1,-18.000000 10.000000 0,-22.000000 20.000000-1,-22.000000 18.000000-1,-21.000000 20.000000-1,-21.000000 11.000000 0,-19.000000 7.000000 2,-18.000000 6.000000 0,-19.000000 7.000000 2,-5.000000-1.000000 3,9.000000-6.000000 3,10.000000-6.000000 2,10.000000-6.000000 4,16.000000-12.000000 3,26.000000-15.000000 3,24.000000-15.000000 3,26.000000-16.000000 2,21.000000-12.000000 0,19.000000-5.000000-3,19.000000-7.000000-3,19.000000-5.000000-3,24.000000-8.000000-2,32.000000-5.000000-1,31.000000-7.000000-1,32.000000-5.000000 0,18.000000-14.000000-2,6.000000-18.000000-1,7.000000-19.000000-1,6.000000-18.000000-1,-4.000000-18.000000-4,-11.000000-16.000000-5,-14.000000-15.000000-6,-11.000000-15.000000-5,-18.000000-11.000000-5,-22.000000-2.000000-4,-22.000000-3.000000-4,-21.000000-3.000000-5,-20.000000 2.000000 2,-15.000000 10.000000 5,-15.000000 10.000000 5,-16.000000 9.000000 5,-15.000000 6.000000 4,-11.000000 3.000000 3,-14.000000 3.000000 1,-11.000000 4.000000 2,-7.000000 4.000000 3,0.000000 6.000000 2,0.000000 7.000000 3,0.000000 6.000000 2,3.000000 10.000000 0,6.000000 17.000000 1,7.000000 15.000000-1,6.000000 16.000000-1,4.000000 10.000000 4,4.000000 7.000000 5,3.000000 6.000000 6,3.000000 7.000000 7,-1.000000 16.000000 1,-2.000000 29.000000-2,-3.000000 28.000000-4,-3.000000 28.000000-1,-2.000000 32.000000-2,0.000000 39.000000-1,0.000000 36.000000 0,0.000000 39.000000 0,3.000000 18.000000 1,6.000000 0.000000 1,7.000000 0.000000 2,6.000000 0.000000 2,9.000000-19.000000 0,13.000000-37.000000 0,12.000000-38.000000-2,13.000000-37.000000 0,12.000000-30.000000-2,13.000000-22.000000-3,12.000000-22.000000-2,13.000000-21.000000-4,7.000000-18.000000-1,4.000000-12.000000-2,3.000000-13.000000-2,3.000000-12.000000-1,3.000000-18.000000-2,3.000000-21.000000-2,3.000000-22.000000-2,4.000000-22.000000-2,-4.000000-15.000000-1,-9.000000-5.000000 0,-10.000000-7.000000 1,-8.000000-5.000000 1,-12.000000 5.000000 0,-12.000000 19.000000 2,-13.000000 19.000000 1,-12.000000 19.000000 1,-7.000000 13.000000 2,1.000000 10.000000 1,-1.000000 10.000000 3,1.000000 9.000000 2,-3.000000 15.000000 2,-2.000000 22.000000 4,-3.000000 22.000000 4,-3.000000 23.000000 4,-2.000000 16.000000 2,0.000000 13.000000 2,0.000000 12.000000 1,0.000000 13.000000 0,1.000000 4.000000 0,4.000000-3.000000-2,3.000000-3.000000-2,3.000000-2.000000-3,1.000000-9.000000-4,1.000000-12.000000-3,-1.000000-13.000000-4,1.000000-12.000000-4,-1.000000-12.000000-6,1.000000-8.000000-4,-1.000000-10.000000-7,1.000000-9.000000-4,2.000000-18.000000-9,7.000000-24.000000-9,6.000000-26.000000-9,7.000000-24.000000-10,-1.000000-38.000000-2,-6.000000-50.000000 3,-6.000000-50.000000 5,-6.000000-50.000000 4,-4.000000-5.000000 5,1.000000 41.000000 7,-1.000000 40.000000 7,1.000000 42.000000 7</inkml:trace>
</inkml:ink>
</file>

<file path=ppt/ink/ink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29"/>
    </inkml:context>
    <inkml:brush xml:id="br0">
      <inkml:brushProperty name="width" value="0.0193447582423687" units="cm"/>
      <inkml:brushProperty name="height" value="0.0193447582423687" units="cm"/>
      <inkml:brushProperty name="color" value="#F2395B"/>
      <inkml:brushProperty name="ignorePressure" value="0"/>
    </inkml:brush>
  </inkml:definitions>
  <inkml:trace contextRef="#ctx0" brushRef="#br0">11750.000000 17200.000000 758,'-47.000000'26.000000'-26,"6.000000"4.000000"15 ,7.000000 3.000000 12,6.000000 3.000000 15,4.000000 4.000000 5,4.000000 7.000000 0,3.000000 6.000000-1,3.000000 7.000000-1,3.000000 2.000000 0,3.000000 1.000000-2,3.000000-1.000000-1,4.000000 1.000000-1,1.000000-1.000000-2,0.000000 1.000000-3,0.000000-1.000000-3,0.000000 1.000000-2,0.000000 1.000000-2,0.000000 3.000000 0,0.000000 3.000000 1,0.000000 4.000000 0,0.000000-1.000000 1,0.000000-3.000000-1,0.000000-3.000000 0,0.000000-2.000000 0,1.000000-9.000000 0,4.000000-12.000000 1,3.000000-13.000000-1,3.000000-12.000000 1,3.000000-9.000000 0,3.000000-2.000000 0,3.000000-3.000000 0,4.000000-3.000000 0,2.000000-7.000000-1,4.000000-9.000000-1,3.000000-10.000000-1,3.000000-8.000000-1,4.000000-15.000000-4,7.000000-19.000000-5,6.000000-18.000000-6,7.000000-19.000000-5,-1.000000-8.000000-7,-6.000000 3.000000-4,-6.000000 3.000000-7,-6.000000 4.000000-6,-6.000000 8.000000 0,-2.000000 17.000000 3,-3.000000 15.000000 4,-3.000000 16.000000 3</inkml:trace>
</inkml:ink>
</file>

<file path=ppt/ink/ink5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54"/>
    </inkml:context>
    <inkml:brush xml:id="br0">
      <inkml:brushProperty name="width" value="0.0254748705774546" units="cm"/>
      <inkml:brushProperty name="height" value="0.0254748705774546" units="cm"/>
      <inkml:brushProperty name="color" value="#F2395B"/>
      <inkml:brushProperty name="ignorePressure" value="0"/>
    </inkml:brush>
  </inkml:definitions>
  <inkml:trace contextRef="#ctx0" brushRef="#br0">28150.000000 24650.000000 575,'93.000000'-13.000000'21,"-11.000000"26.000000"-1 ,-14.000000 24.000000 0,-11.000000 26.000000 0,-4.000000 16.000000 3,6.000000 10.000000 8,7.000000 10.000000 6,6.000000 9.000000 8,1.000000 1.000000 1,-3.000000-6.000000-5,-3.000000-6.000000-4,-2.000000-6.000000-6,-3.000000-12.000000-7,1.000000-15.000000-8,-1.000000-15.000000-9,1.000000-16.000000-10,-4.000000-18.000000-1,-6.000000-18.000000 4,-6.000000-19.000000 4,-6.000000-18.000000 4,-9.000000-20.000000-8,-8.000000-18.000000-19,-10.000000-19.000000-21,-9.000000-18.000000-19,-5.000000-3.000000-10,0.000000 17.000000 2,0.000000 15.000000 3,0.000000 16.000000 2</inkml:trace>
</inkml:ink>
</file>

<file path=ppt/ink/ink50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28:49"/>
    </inkml:context>
    <inkml:brush xml:id="br0">
      <inkml:brushProperty name="width" value="0.0265148933976889" units="cm"/>
      <inkml:brushProperty name="height" value="0.0265148933976889" units="cm"/>
      <inkml:brushProperty name="color" value="#F2395B"/>
      <inkml:brushProperty name="ignorePressure" value="0"/>
    </inkml:brush>
  </inkml:definitions>
  <inkml:trace contextRef="#ctx0" brushRef="#br0">46700.000000 28750.000000 553,'0.000000'-24.000000'-1,"0.000000"4.000000"0 ,0.000000 3.000000-1,0.000000 3.000000-2,0.000000 6.000000 3,0.000000 9.000000 3,0.000000 10.000000 5,0.000000 10.000000 3,3.000000 7.000000 3,6.000000 6.000000 0,7.000000 7.000000 0,6.000000 6.000000 0,6.000000-1.000000-1,6.000000-5.000000-1,7.000000-7.000000-2,6.000000-5.000000-2,3.000000-11.000000-4,0.000000-11.000000-4,0.000000-14.000000-6,0.000000-11.000000-6,0.000000-14.000000-1,0.000000-11.000000 2,0.000000-14.000000 2,0.000000-11.000000 1,0.000000-6.000000 2,0.000000 4.000000 2,0.000000 3.000000 1,0.000000 3.000000 1,0.000000 6.000000 3,0.000000 9.000000 3,0.000000 10.000000 3,0.000000 10.000000 3,-2.000000 10.000000 1,-3.000000 13.000000 1,-3.000000 12.000000-1,-2.000000 13.000000 0,-6.000000 15.000000 0,-6.000000 19.000000 1,-6.000000 19.000000 0,-6.000000 19.000000 1,-12.000000 10.000000-1,-15.000000 4.000000-2,-15.000000 3.000000-3,-16.000000 3.000000-1,-15.000000-1.000000-1,-11.000000-2.000000-1,-14.000000-3.000000 0,-11.000000-3.000000 0,-3.000000-9.000000-1,10.000000-11.000000 1,10.000000-14.000000-1,9.000000-11.000000 0,9.000000-9.000000 0,9.000000-3.000000 2,10.000000-3.000000 0,10.000000-2.000000 1,7.000000-5.000000 1,6.000000-2.000000-1,7.000000-3.000000 0,6.000000-3.000000 0,7.000000-2.000000-1,10.000000 0.000000-1,10.000000 0.000000 0,9.000000 0.000000 0,6.000000 0.000000-1,3.000000 0.000000 1,3.000000 0.000000 0,4.000000 0.000000 1,-1.000000 0.000000 0,-3.000000 0.000000 0,-3.000000 0.000000 0,-2.000000 0.000000 0,-3.000000 3.000000 0,1.000000 6.000000 0,-1.000000 7.000000 0,1.000000 6.000000-1,-1.000000 4.000000 1,1.000000 4.000000 0,-1.000000 3.000000 1,1.000000 3.000000 0,-3.000000 6.000000 0,-2.000000 9.000000 0,-3.000000 10.000000 0,-3.000000 10.000000 0,-2.000000 5.000000 0,0.000000 4.000000 0,0.000000 3.000000 0,0.000000 3.000000 1,-4.000000 3.000000-1,-5.000000 3.000000 2,-7.000000 3.000000 0,-5.000000 4.000000 1,-8.000000 1.000000 0,-5.000000 0.000000-1,-7.000000 0.000000-1,-5.000000 0.000000 1,-9.000000-4.000000-1,-9.000000-5.000000 2,-10.000000-7.000000 2,-8.000000-5.000000 2,-9.000000-9.000000-2,-6.000000-9.000000-1,-6.000000-10.000000-3,-6.000000-8.000000-3,-6.000000-12.000000-2,-2.000000-12.000000-1,-3.000000-13.000000-1,-3.000000-12.000000-1,-1.000000-13.000000-3,4.000000-12.000000-2,3.000000-13.000000-2,3.000000-12.000000-3,7.000000-10.000000-1,14.000000-6.000000 1,11.000000-6.000000 1,14.000000-6.000000 1,11.000000-6.000000 0,14.000000-2.000000 3,11.000000-3.000000 2,14.000000-3.000000 2,18.000000-7.000000 1,25.000000-9.000000 1,25.000000-10.000000 1,25.000000-8.000000 0,25.000000-9.000000 1,25.000000-6.000000 0,25.000000-6.000000-1,25.000000-6.000000 0,14.000000-4.000000 1,3.000000 1.000000 3,3.000000-1.000000 3,4.000000 1.000000 4,1.000000-1.000000-1,0.000000 1.000000-5,0.000000-1.000000-5,0.000000 1.000000-6,-2.000000 5.000000-4,-3.000000 14.000000-5,-3.000000 11.000000-5,-2.000000 14.000000-6,-12.000000 8.000000-3,-19.000000 7.000000-4,-18.000000 6.000000-3,-19.000000 7.000000-3,-24.000000 8.000000-1,-28.000000 14.000000-2,-28.000000 11.000000 0,-27.000000 14.000000-1</inkml:trace>
</inkml:ink>
</file>

<file path=ppt/ink/ink50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28:49"/>
    </inkml:context>
    <inkml:brush xml:id="br0">
      <inkml:brushProperty name="width" value="0.0155686093494296" units="cm"/>
      <inkml:brushProperty name="height" value="0.0155686093494296" units="cm"/>
      <inkml:brushProperty name="color" value="#F2395B"/>
      <inkml:brushProperty name="ignorePressure" value="0"/>
    </inkml:brush>
  </inkml:definitions>
  <inkml:trace contextRef="#ctx0" brushRef="#br0">51600.000000 27700.000000 942,'-86.000000'23.000000'29,"28.000000"-3.000000"-9 ,28.000000-3.000000-12,29.000000-2.000000-9,18.000000-3.000000-8,9.000000 1.000000-6,10.000000-1.000000-5,10.000000 1.000000-5,-1.000000-3.000000-1,-9.000000-2.000000 4,-10.000000-3.000000 4,-8.000000-3.000000 4,-6.000000-1.000000 0,1.000000 4.000000-2,-1.000000 3.000000-2,1.000000 3.000000-3</inkml:trace>
</inkml:ink>
</file>

<file path=ppt/ink/ink502.xml><?xml version="1.0" encoding="utf-8"?>
<inkml:ink xmlns:inkml="http://www.w3.org/2003/InkML">
  <annotation type="ScanImages2ExtractSignatures">1</annotation>
  <annotation type="ScanImagesWidth">872426752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28:49"/>
    </inkml:context>
    <inkml:brush xml:id="br0">
      <inkml:brushProperty name="width" value="0.0236215814948082" units="cm"/>
      <inkml:brushProperty name="height" value="0.0236215814948082" units="cm"/>
      <inkml:brushProperty name="color" value="#F2395B"/>
      <inkml:brushProperty name="ignorePressure" value="0"/>
    </inkml:brush>
  </inkml:definitions>
  <inkml:trace contextRef="#ctx0" brushRef="#br0">50450.000000 29200.000000 620,'-47.000000'67.000000'0,"6.000000"-16.000000"0 ,7.000000-15.000000 0,6.000000-15.000000 0,3.000000-7.000000 1,0.000000 3.000000 2,0.000000 3.000000 2,0.000000 4.000000 2,17.000000-4.000000 2,34.000000-9.000000 1,35.000000-10.000000 3,35.000000-8.000000 2,19.000000-11.000000-2,7.000000-8.000000-6,6.000000-10.000000-6,7.000000-9.000000-6,-1.000000-2.000000-4,-6.000000 6.000000-5,-6.000000 7.000000-4,-6.000000 6.000000-5,-18.000000 10.000000-1,-28.000000 17.000000 0,-28.000000 15.000000 0,-27.000000 16.000000 1,-28.000000 16.000000 2,-24.000000 20.000000 4,-26.000000 18.000000 6,-24.000000 20.000000 4,-17.000000 8.000000 3,-5.000000 1.000000 0,-7.000000-1.000000 2,-5.000000 1.000000 1,3.000000-9.000000 1,17.000000-15.000000 5,15.000000-15.000000 2,16.000000-16.000000 4,15.000000-13.000000 1,16.000000-9.000000-1,15.000000-10.000000-2,17.000000-8.000000 0,16.000000-8.000000 3,19.000000-2.000000 7,19.000000-3.000000 7,19.000000-3.000000 8,16.000000-1.000000 2,17.000000 4.000000-4,15.000000 3.000000-3,16.000000 3.000000-4,-1.000000 4.000000-3,-15.000000 7.000000-4,-15.000000 6.000000-4,-16.000000 7.000000-3,-18.000000 11.000000-1,-18.000000 20.000000-1,-19.000000 18.000000 1,-18.000000 20.000000 0,-18.000000 19.000000 1,-16.000000 22.000000 1,-15.000000 22.000000 3,-15.000000 23.000000 0,-15.000000 6.000000 2,-12.000000-5.000000-2,-13.000000-7.000000-1,-12.000000-5.000000-1,-2.000000-15.000000-1,9.000000-22.000000-3,10.000000-22.000000-3,10.000000-21.000000-2,8.000000-21.000000-3,10.000000-19.000000-5,10.000000-18.000000-4,9.000000-19.000000-4,7.000000-27.000000-3,7.000000-34.000000 0,6.000000-35.000000-2,7.000000-33.000000 0,5.000000-47.000000-5,7.000000-55.000000-9,6.000000-57.000000-8,7.000000-55.000000-9,10.000000-19.000000-1,16.000000 23.000000 5,15.000000 22.000000 6,17.000000 22.000000 5,5.000000 24.000000 7,-3.000000 29.000000 8,-3.000000 28.000000 7,-2.000000 28.000000 8,-9.000000 28.000000 4,-12.000000 28.000000 1,-13.000000 28.000000 1,-12.000000 29.000000 1,-13.000000 27.000000 4,-12.000000 29.000000 5,-13.000000 28.000000 5,-12.000000 28.000000 6,-15.000000 24.000000 5,-15.000000 23.000000 3,-15.000000 22.000000 3,-16.000000 22.000000 4,-10.000000 12.000000-1,-3.000000 3.000000-3,-3.000000 3.000000-4,-2.000000 4.000000-3,0.000000 1.000000-3,7.000000 0.000000-2,6.000000 0.000000-2,7.000000 0.000000-2,8.000000-11.000000-4,14.000000-22.000000-7,11.000000-22.000000-7,14.000000-21.000000-7,24.000000-40.000000-13,38.000000-56.000000-19,37.000000-56.000000-20,38.000000-56.000000-18,15.000000-27.000000-2,-6.000000 3.000000 13,-6.000000 3.000000 14,-6.000000 4.000000 14,-10.000000 8.000000 10,-12.000000 17.000000 5,-13.000000 15.000000 5,-12.000000 16.000000 6</inkml:trace>
</inkml:ink>
</file>

<file path=ppt/ink/ink503.xml><?xml version="1.0" encoding="utf-8"?>
<inkml:ink xmlns:inkml="http://www.w3.org/2003/InkML">
  <annotation type="ScanImages2ExtractSignatures">1</annotation>
  <annotation type="ScanImagesWidth">-2085324736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28:50"/>
    </inkml:context>
    <inkml:brush xml:id="br0">
      <inkml:brushProperty name="width" value="0.0237568188458681" units="cm"/>
      <inkml:brushProperty name="height" value="0.0237568188458681" units="cm"/>
      <inkml:brushProperty name="color" value="#F2395B"/>
      <inkml:brushProperty name="ignorePressure" value="0"/>
    </inkml:brush>
  </inkml:definitions>
  <inkml:trace contextRef="#ctx0" brushRef="#br0">53200.000000 27450.000000 617,'-71.000000'28.000000'19,"10.000000"6.000000"1 ,10.000000 7.000000 0,9.000000 6.000000 0,2.000000 7.000000-1,-2.000000 10.000000-3,-3.000000 10.000000-3,-3.000000 9.000000-2,-1.000000 7.000000-2,4.000000 7.000000 1,3.000000 6.000000 1,3.000000 7.000000 1,1.000000 0.000000-4,1.000000-2.000000-10,-1.000000-3.000000-10,1.000000-3.000000-9,-1.000000-7.000000-7,1.000000-9.000000-2,-1.000000-10.000000-2,1.000000-8.000000-3,-1.000000-9.000000 1,1.000000-6.000000 3,-1.000000-6.000000 5,1.000000-6.000000 3,7.000000-10.000000 4,16.000000-12.000000 6,15.000000-13.000000 6,17.000000-12.000000 5,16.000000-9.000000 6,19.000000-2.000000 5,19.000000-3.000000 6,19.000000-3.000000 6,10.000000-2.000000 2,4.000000 0.000000-2,3.000000 0.000000-1,3.000000 0.000000-2,-4.000000 1.000000-2,-8.000000 4.000000-3,-10.000000 3.000000-3,-9.000000 3.000000-2,-10.000000 3.000000-2,-9.000000 3.000000-2,-10.000000 3.000000-1,-8.000000 4.000000-2,-14.000000 7.000000-2,-15.000000 13.000000-1,-15.000000 12.000000-2,-16.000000 13.000000-2,-21.000000 13.000000-2,-24.000000 17.000000-3,-26.000000 15.000000-2,-24.000000 16.000000-3,-15.000000 5.000000 1,-3.000000-2.000000 1,-3.000000-3.000000 3,-2.000000-3.000000 3,6.000000-9.000000 1,20.000000-11.000000 4,18.000000-14.000000 1,20.000000-11.000000 4,14.000000-9.000000 1,14.000000-3.000000 3,11.000000-3.000000 2,14.000000-2.000000 3,10.000000-5.000000 1,9.000000-2.000000 0,10.000000-3.000000 0,10.000000-3.000000-1,5.000000-4.000000 1,4.000000-3.000000-2,3.000000-3.000000 1,3.000000-2.000000-2,-1.000000-1.000000 0,-2.000000 3.000000-2,-3.000000 3.000000 0,-3.000000 4.000000-2,-6.000000 7.000000 0,-5.000000 13.000000 1,-7.000000 12.000000 2,-5.000000 13.000000 1,-12.000000 13.000000 1,-16.000000 17.000000 1,-15.000000 15.000000 0,-15.000000 16.000000 0,-7.000000 7.000000 0,3.000000 1.000000 1,3.000000-1.000000 1,4.000000 1.000000-1,5.000000-9.000000 0,10.000000-15.000000 0,10.000000-15.000000-2,9.000000-16.000000-1,9.000000-15.000000-1,9.000000-11.000000-2,10.000000-14.000000-2,10.000000-11.000000-3,8.000000-14.000000-2,10.000000-11.000000-5,10.000000-14.000000-5,9.000000-11.000000-3,4.000000-15.000000-4,1.000000-16.000000-2,-1.000000-15.000000-3,1.000000-15.000000-3,-7.000000-9.000000 1,-12.000000 1.000000 1,-13.000000-1.000000 1,-12.000000 1.000000 3,-18.000000 8.000000 2,-21.000000 20.000000 2,-22.000000 18.000000 3,-22.000000 20.000000 2,-13.000000 19.000000 4,-3.000000 22.000000 3,-3.000000 22.000000 5,-2.000000 23.000000 4,-3.000000 16.000000 2,1.000000 13.000000 1,-1.000000 12.000000 1,1.000000 13.000000 1,4.000000 4.000000 0,9.000000-3.000000 0,10.000000-3.000000 0,10.000000-2.000000-1,8.000000-6.000000 1,10.000000-6.000000 2,10.000000-6.000000 3,9.000000-6.000000 3,15.000000-7.000000 1,22.000000-6.000000 1,22.000000-6.000000 0,23.000000-6.000000 0,20.000000-10.000000 1,23.000000-12.000000 1,22.000000-13.000000 1,22.000000-12.000000 1,18.000000-16.000000-1,16.000000-19.000000-4,15.000000-18.000000-2,17.000000-19.000000-4,7.000000-13.000000-4,0.000000-6.000000-4,0.000000-6.000000-3,0.000000-6.000000-6,-4.000000-6.000000-5,-5.000000-2.000000-10,-7.000000-3.000000-10,-5.000000-3.000000-8,-22.000000 5.000000-3,-33.000000 17.000000 4,-35.000000 15.000000 4,-34.000000 16.000000 4,-20.000000 9.000000-1,-2.000000 3.000000-6,-3.000000 3.000000-6,-3.000000 4.000000-5</inkml:trace>
</inkml:ink>
</file>

<file path=ppt/ink/ink504.xml><?xml version="1.0" encoding="utf-8"?>
<inkml:ink xmlns:inkml="http://www.w3.org/2003/InkML">
  <annotation type="ScanImages2ExtractSignatures">1</annotation>
  <annotation type="ScanImagesWidth">695</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28:51"/>
    </inkml:context>
    <inkml:brush xml:id="br0">
      <inkml:brushProperty name="width" value="0.0264442190527916" units="cm"/>
      <inkml:brushProperty name="height" value="0.0264442190527916" units="cm"/>
      <inkml:brushProperty name="color" value="#F2395B"/>
      <inkml:brushProperty name="ignorePressure" value="0"/>
    </inkml:brush>
  </inkml:definitions>
  <inkml:trace contextRef="#ctx0" brushRef="#br0">54200.000000 29250.000000 554,'100.000000'-24.000000'-14,"0.000000"4.000000"2 ,0.000000 3.000000 2,0.000000 3.000000 0,1.000000 1.000000 3,4.000000 1.000000 3,3.000000-1.000000 3,3.000000 1.000000 2,-5.000000 1.000000 1,-12.000000 3.000000-1,-13.000000 3.000000-3,-12.000000 4.000000-1,-19.000000 10.000000-2,-25.000000 19.000000-1,-25.000000 19.000000 0,-25.000000 19.000000-1,-25.000000 10.000000-1,-25.000000 4.000000 1,-25.000000 3.000000 0,-25.000000 3.000000 0,-13.000000 1.000000 2,1.000000 1.000000 0,-1.000000-1.000000 1,1.000000 1.000000 2,7.000000-6.000000 1,16.000000-8.000000 3,15.000000-10.000000 4,17.000000-9.000000 2,14.000000-10.000000 1,17.000000-9.000000 0,15.000000-10.000000 1,16.000000-8.000000-1,16.000000-6.000000 1,20.000000 1.000000 3,18.000000-1.000000 3,20.000000 1.000000 4,13.000000-3.000000-1,9.000000-2.000000-2,10.000000-3.000000-3,10.000000-3.000000-3,0.000000 1.000000-3,-5.000000 6.000000-2,-7.000000 7.000000-3,-5.000000 6.000000-4,-12.000000 13.000000 0,-16.000000 23.000000-1,-15.000000 22.000000 0,-15.000000 22.000000 1,-17.000000 21.000000 0,-15.000000 22.000000 2,-15.000000 22.000000 2,-16.000000 23.000000 1,-7.000000 0.000000 1,4.000000-18.000000-2,3.000000-19.000000 0,3.000000-18.000000-1,4.000000-25.000000 0,7.000000-27.000000 0,6.000000-28.000000 1,7.000000-28.000000 1,10.000000-32.000000-1,16.000000-34.000000-2,15.000000-35.000000-2,17.000000-33.000000-1,13.000000-42.000000-2,13.000000-46.000000-1,12.000000-47.000000 0,13.000000-47.000000 0,1.000000-26.000000-5,-9.000000-2.000000-7,-10.000000-3.000000-7,-8.000000-3.000000-8,-12.000000-4.000000 0,-12.000000-3.000000 7,-13.000000-3.000000 5,-12.000000-2.000000 8,-9.000000 14.000000 3,-2.000000 35.000000 2,-3.000000 35.000000 2,-3.000000 34.000000 2,-6.000000 34.000000 3,-5.000000 34.000000 3,-7.000000 35.000000 3,-5.000000 35.000000 4,-6.000000 29.000000 1,-3.000000 25.000000 0,-3.000000 25.000000 1,-2.000000 25.000000 0,0.000000 29.000000 1,7.000000 35.000000 1,6.000000 35.000000 2,7.000000 34.000000 3,7.000000 43.000000 3,9.000000 54.000000 6,10.000000 53.000000 6,10.000000 53.000000 6,10.000000 40.000000 0,13.000000 29.000000-4,12.000000 28.000000-5,13.000000 28.000000-4,10.000000 23.000000-4,10.000000 19.000000 0,10.000000 19.000000 0,9.000000 19.000000-2,-1.000000-4.000000 0,-8.000000-24.000000-1,-10.000000-26.000000-2,-9.000000-24.000000-2,-7.000000-35.000000-3,-3.000000-44.000000-5,-3.000000-43.000000-4,-2.000000-44.000000-6,-6.000000-38.000000-4,-6.000000-31.000000-2,-6.000000-31.000000-3,-6.000000-31.000000-3,-6.000000-34.000000-3,-2.000000-33.000000-7,-3.000000-35.000000-5,-3.000000-34.000000-6,-6.000000-45.000000-3,-5.000000-52.000000-2,-7.000000-53.000000 0,-5.000000-53.000000-1,-3.000000-13.000000 3,4.000000 28.000000 7,3.000000 28.000000 6,3.000000 29.000000 7,-1.000000 11.000000 4,-2.000000-2.000000 2,-3.000000-3.000000 1,-3.000000-3.000000 2,-2.000000-17.000000 1,0.000000-27.000000 0,0.000000-28.000000 0,0.000000-28.000000 1,-2.000000-4.000000-1,-3.000000 22.000000-2,-3.000000 22.000000-1,-2.000000 23.000000-3</inkml:trace>
</inkml:ink>
</file>

<file path=ppt/ink/ink50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28:51"/>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56250.000000 28250.000000 1000,'-2.000000'-44.000000'-2,"-3.000000"13.000000"-3 ,-3.000000 12.000000-2,-2.000000 13.000000-4,0.000000 21.000000 2,7.000000 32.000000 5,6.000000 31.000000 5,7.000000 32.000000 5,5.000000 19.000000 1,7.000000 10.000000-2,6.000000 10.000000-4,7.000000 9.000000-3,-1.000000-10.000000-4,-6.000000-28.000000-4,-6.000000-28.000000-6,-6.000000-27.000000-5,-2.000000-19.000000-3,3.000000-5.000000 0,3.000000-7.000000 0,4.000000-5.000000 0</inkml:trace>
</inkml:ink>
</file>

<file path=ppt/ink/ink506.xml><?xml version="1.0" encoding="utf-8"?>
<inkml:ink xmlns:inkml="http://www.w3.org/2003/InkML">
  <annotation type="ScanImages2ExtractSignatures">1</annotation>
  <annotation type="ScanImagesWidth">-2085168704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28:52"/>
    </inkml:context>
    <inkml:brush xml:id="br0">
      <inkml:brushProperty name="width" value="0.0173707585781813" units="cm"/>
      <inkml:brushProperty name="height" value="0.0173707585781813" units="cm"/>
      <inkml:brushProperty name="color" value="#F2395B"/>
      <inkml:brushProperty name="ignorePressure" value="0"/>
    </inkml:brush>
  </inkml:definitions>
  <inkml:trace contextRef="#ctx0" brushRef="#br0">57750.000000 29350.000000 844,'10.000000'18.000000'-37,"23.000000"-11.000000"7 ,22.000000-14.000000 6,22.000000-11.000000 8,15.000000-11.000000 2,9.000000-5.000000 1,10.000000-7.000000-1,10.000000-5.000000 0,0.000000-8.000000 2,-5.000000-5.000000 7,-7.000000-7.000000 5,-5.000000-5.000000 6,-9.000000 0.000000 1,-9.000000 10.000000-5,-10.000000 10.000000-5,-8.000000 9.000000-4,-12.000000 7.000000-2,-12.000000 7.000000 2,-13.000000 6.000000 2,-12.000000 7.000000 2,-7.000000 4.000000 1,1.000000 3.000000 0,-1.000000 3.000000 1,1.000000 4.000000 0,-6.000000 1.000000 1,-8.000000 0.000000 0,-10.000000 0.000000 0,-9.000000 0.000000-1,-7.000000 3.000000 1,-3.000000 6.000000 0,-3.000000 7.000000 0,-2.000000 6.000000 0,-6.000000 4.000000 3,-6.000000 4.000000 7,-6.000000 3.000000 5,-6.000000 3.000000 7,2.000000-1.000000 2,14.000000-2.000000-2,11.000000-3.000000-3,14.000000-3.000000-2,5.000000-6.000000-2,1.000000-5.000000-3,-1.000000-7.000000-2,1.000000-5.000000-2,-1.000000-3.000000-2,1.000000 4.000000 1,-1.000000 3.000000 0,1.000000 3.000000 0,-3.000000 3.000000 1,-2.000000 3.000000-1,-3.000000 3.000000 0,-3.000000 4.000000 0,-1.000000 1.000000-1,4.000000 0.000000 0,3.000000 0.000000-2,3.000000 0.000000 0,-2.000000 1.000000-1,-6.000000 4.000000 1,-6.000000 3.000000 1,-6.000000 3.000000 1,-4.000000 1.000000 1,1.000000 1.000000-1,-1.000000-1.000000 1,1.000000 1.000000 1,-4.000000 1.000000-1,-6.000000 3.000000 1,-6.000000 3.000000-1,-6.000000 4.000000 1,1.000000-3.000000-1,9.000000-5.000000-4,10.000000-7.000000-3,10.000000-5.000000-3,2.000000-3.000000-1,-3.000000 4.000000 0,-3.000000 3.000000 1,-2.000000 3.000000 0,-5.000000 3.000000 1,-2.000000 3.000000-1,-3.000000 3.000000 1,-3.000000 4.000000-1,-2.000000 1.000000 1,0.000000 0.000000 1,0.000000 0.000000 1,0.000000 0.000000 2,0.000000 0.000000 0,0.000000 0.000000-1,0.000000 0.000000 0,0.000000 0.000000 0,1.000000 0.000000-1,4.000000 0.000000 1,3.000000 0.000000 1,3.000000 0.000000-1,4.000000-4.000000 2,7.000000-5.000000-1,6.000000-7.000000 1,7.000000-5.000000-1,4.000000-4.000000 1,3.000000 0.000000 0,3.000000 0.000000 0,4.000000 0.000000-1,1.000000 0.000000 0,0.000000 0.000000-1,0.000000 0.000000-1,0.000000 0.000000-2,4.000000-4.000000 1,10.000000-5.000000 0,10.000000-7.000000 1,9.000000-5.000000 2,4.000000-4.000000-1,1.000000 0.000000-2,-1.000000 0.000000-2,1.000000 0.000000-1,7.000000-2.000000-2,16.000000-3.000000 0,15.000000-3.000000 0,17.000000-2.000000-1,13.000000-8.000000-1,13.000000-8.000000-1,12.000000-10.000000 0,13.000000-9.000000-1,-2.000000-1.000000 1,-16.000000 10.000000 0,-15.000000 10.000000 1,-15.000000 9.000000 1,-18.000000 6.000000 0,-19.000000 3.000000-3,-18.000000 3.000000-2,-19.000000 4.000000-1,-26.000000 11.000000 0,-30.000000 23.000000 4,-32.000000 22.000000 4,-30.000000 22.000000 4,-22.000000 15.000000 3,-8.000000 9.000000 4,-10.000000 10.000000 2,-9.000000 10.000000 4,1.000000 4.000000 2,13.000000 0.000000 2,12.000000 0.000000 1,13.000000 0.000000 1,13.000000-7.000000-1,17.000000-11.000000-1,15.000000-14.000000-4,16.000000-11.000000-1,15.000000-14.000000-3,16.000000-11.000000-1,15.000000-14.000000-2,17.000000-11.000000-1,16.000000-9.000000-3,19.000000-3.000000-4,19.000000-3.000000-5,19.000000-2.000000-3,7.000000-5.000000-4,-3.000000-2.000000-3,-3.000000-3.000000-1,-2.000000-3.000000-4,-12.000000-1.000000 0,-19.000000 4.000000 0,-18.000000 3.000000 0,-19.000000 3.000000 0,-21.000000 7.000000 4,-21.000000 14.000000 4,-22.000000 11.000000 5,-22.000000 14.000000 6,-13.000000 8.000000 5,-3.000000 7.000000 7,-3.000000 6.000000 5,-2.000000 7.000000 7,3.000000-3.000000 4,14.000000-8.000000 3,11.000000-10.000000 3,14.000000-9.000000 2,14.000000-10.000000 0,20.000000-9.000000-7,18.000000-10.000000-5,20.000000-8.000000-6,22.000000-12.000000-7,29.000000-12.000000-9,28.000000-13.000000-8,28.000000-12.000000-8,21.000000-19.000000-7,17.000000-25.000000-4,15.000000-25.000000-5,16.000000-25.000000-4,-13.000000-4.000000-1,-41.000000 20.000000 5,-40.000000 18.000000 3,-40.000000 20.000000 4</inkml:trace>
</inkml:ink>
</file>

<file path=ppt/ink/ink50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28:52"/>
    </inkml:context>
    <inkml:brush xml:id="br0">
      <inkml:brushProperty name="width" value="0.0168718751519918" units="cm"/>
      <inkml:brushProperty name="height" value="0.0168718751519918" units="cm"/>
      <inkml:brushProperty name="color" value="#F2395B"/>
      <inkml:brushProperty name="ignorePressure" value="0"/>
    </inkml:brush>
  </inkml:definitions>
  <inkml:trace contextRef="#ctx0" brushRef="#br0">59600.000000 29400.000000 869,'-86.000000'0.000000'2,"28.000000"0.000000"5 ,28.000000 0.000000 4,29.000000 0.000000 5,21.000000-4.000000 2,16.000000-5.000000-1,15.000000-7.000000-1,17.000000-5.000000 0,14.000000-9.000000-2,17.000000-9.000000-5,15.000000-10.000000-5,16.000000-8.000000-3,5.000000-6.000000-5,-2.000000 1.000000-1,-3.000000-1.000000-3,-3.000000 1.000000-3,-10.000000 5.000000-3,-16.000000 14.000000-5,-15.000000 11.000000-5,-15.000000 14.000000-5,-17.000000 8.000000-2,-15.000000 7.000000-1,-15.000000 6.000000-1,-16.000000 7.000000 0</inkml:trace>
</inkml:ink>
</file>

<file path=ppt/ink/ink50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28:52"/>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59400.000000 30100.000000 1000,'-25.000000'0.000000'-4,"0.000000"0.000000"-5 ,0.000000 0.000000-6,0.000000 0.000000-6,4.000000-10.000000-4,10.000000-18.000000-1,10.000000-19.000000-1,9.000000-18.000000-2,7.000000-6.000000 3,7.000000 10.000000 6,6.000000 10.000000 5,7.000000 9.000000 7</inkml:trace>
</inkml:ink>
</file>

<file path=ppt/ink/ink509.xml><?xml version="1.0" encoding="utf-8"?>
<inkml:ink xmlns:inkml="http://www.w3.org/2003/InkML">
  <annotation type="ScanImages2ExtractSignatures">1</annotation>
  <annotation type="ScanImagesWidth">860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28:53"/>
    </inkml:context>
    <inkml:brush xml:id="br0">
      <inkml:brushProperty name="width" value="0.0210689567029476" units="cm"/>
      <inkml:brushProperty name="height" value="0.0210689567029476" units="cm"/>
      <inkml:brushProperty name="color" value="#F2395B"/>
      <inkml:brushProperty name="ignorePressure" value="0"/>
    </inkml:brush>
  </inkml:definitions>
  <inkml:trace contextRef="#ctx0" brushRef="#br0">60450.000000 27600.000000 696,'-10.000000'32.000000'0,"-18.000000"17.000000"0 ,-19.000000 15.000000 0,-18.000000 16.000000 0,-3.000000 16.000000 4,17.000000 20.000000 8,15.000000 18.000000 8,16.000000 20.000000 9,12.000000 14.000000 2,9.000000 14.000000-1,10.000000 11.000000-4,10.000000 14.000000-1,10.000000 0.000000-3,13.000000-8.000000-3,12.000000-10.000000-3,13.000000-9.000000-3,9.000000-15.000000-2,6.000000-18.000000-1,7.000000-19.000000 0,6.000000-18.000000-2,1.000000-18.000000-4,-3.000000-16.000000-9,-3.000000-15.000000-9,-2.000000-15.000000-8,-5.000000-18.000000-6,-2.000000-19.000000-3,-3.000000-18.000000-4,-3.000000-19.000000-3,-2.000000-18.000000-1,0.000000-15.000000 1,0.000000-15.000000 1,0.000000-16.000000 1,-7.000000-8.000000 4,-11.000000 0.000000 6,-14.000000 0.000000 6,-11.000000 0.000000 6,-11.000000 4.000000 4,-5.000000 10.000000 2,-7.000000 10.000000 1,-5.000000 9.000000 2,-15.000000 12.000000 4,-22.000000 16.000000 6,-22.000000 15.000000 8,-21.000000 17.000000 6,-18.000000 17.000000 6,-12.000000 23.000000 1,-13.000000 22.000000 3,-12.000000 22.000000 2,-13.000000 16.000000 0,-12.000000 14.000000-3,-13.000000 11.000000-3,-12.000000 14.000000-2,2.000000 0.000000-3,20.000000-8.000000-3,18.000000-10.000000-3,20.000000-9.000000-4,2.000000 1.000000-3,-12.000000 13.000000-7,-13.000000 12.000000-6,-12.000000 13.000000-6,10.000000-9.000000-2,35.000000-27.000000 2,35.000000-28.000000 1,34.000000-28.000000 2,23.000000-20.000000-1,13.000000-8.000000-3,12.000000-10.000000-2,13.000000-9.000000-4,16.000000-15.000000 1,23.000000-18.000000 2,22.000000-19.000000 2,22.000000-18.000000 2,15.000000-12.000000 3,9.000000-3.000000 3,10.000000-3.000000 1,10.000000-2.000000 3,0.000000 3.000000 0,-5.000000 14.000000 1,-7.000000 11.000000-1,-5.000000 14.000000 0,-17.000000 13.000000 2,-24.000000 16.000000 2,-26.000000 15.000000 4,-24.000000 17.000000 4,-26.000000 22.000000 2,-24.000000 32.000000 0,-26.000000 31.000000 2,-24.000000 32.000000 0,-20.000000 22.000000 0,-11.000000 17.000000 1,-14.000000 15.000000-1,-11.000000 16.000000 0,-4.000000-4.000000-2,6.000000-21.000000 0,7.000000-22.000000-3,6.000000-22.000000-1,12.000000-19.000000-2,19.000000-16.000000-2,19.000000-15.000000-3,19.000000-15.000000-2,16.000000-15.000000-3,17.000000-12.000000-4,15.000000-13.000000-5,16.000000-12.000000-3,16.000000-10.000000-1,20.000000-6.000000 1,18.000000-6.000000 2,20.000000-6.000000 1,13.000000-4.000000 2,9.000000 1.000000 2,10.000000-1.000000 1,10.000000 1.000000 2,0.000000 1.000000 3,-5.000000 3.000000 4,-7.000000 3.000000 3,-5.000000 4.000000 5,-11.000000 5.000000 2,-11.000000 10.000000 1,-14.000000 10.000000 1,-11.000000 9.000000 1,-11.000000 6.000000 3,-5.000000 3.000000 6,-7.000000 3.000000 6,-5.000000 4.000000 5,-3.000000-4.000000 0,4.000000-9.000000-4,3.000000-10.000000-4,3.000000-8.000000-5,1.000000-8.000000-5,1.000000-2.000000-7,-1.000000-3.000000-6,1.000000-3.000000-6,2.000000-13.000000-6,7.000000-22.000000-5,6.000000-22.000000-6,7.000000-21.000000-4,8.000000-26.000000-6,14.000000-28.000000-5,11.000000-28.000000-6,14.000000-27.000000-6,-4.000000-3.000000 0,-19.000000 26.000000 5,-18.000000 24.000000 5,-19.000000 26.000000 4</inkml:trace>
</inkml:ink>
</file>

<file path=ppt/ink/ink5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54"/>
    </inkml:context>
    <inkml:brush xml:id="br0">
      <inkml:brushProperty name="width" value="0.0185577664524317" units="cm"/>
      <inkml:brushProperty name="height" value="0.0185577664524317" units="cm"/>
      <inkml:brushProperty name="color" value="#F2395B"/>
      <inkml:brushProperty name="ignorePressure" value="0"/>
    </inkml:brush>
  </inkml:definitions>
  <inkml:trace contextRef="#ctx0" brushRef="#br0">29200.000000 22750.000000 790,'3.000000'98.000000'50,"6.000000"-3.000000"-4 ,7.000000-3.000000-5,6.000000-2.000000-5,4.000000-8.000000-10,4.000000-8.000000-15,3.000000-10.000000-16,3.000000-9.000000-15,-1.000000-10.000000-12,-2.000000-9.000000-9,-3.000000-10.000000-9,-3.000000-8.000000-10</inkml:trace>
</inkml:ink>
</file>

<file path=ppt/ink/ink510.xml><?xml version="1.0" encoding="utf-8"?>
<inkml:ink xmlns:inkml="http://www.w3.org/2003/InkML">
  <annotation type="ScanImages2ExtractSignatures">1</annotation>
  <annotation type="ScanImagesWidth">33620480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28:54"/>
    </inkml:context>
    <inkml:brush xml:id="br0">
      <inkml:brushProperty name="width" value="0.0190584659576416" units="cm"/>
      <inkml:brushProperty name="height" value="0.0190584659576416" units="cm"/>
      <inkml:brushProperty name="color" value="#F2395B"/>
      <inkml:brushProperty name="ignorePressure" value="0"/>
    </inkml:brush>
  </inkml:definitions>
  <inkml:trace contextRef="#ctx0" brushRef="#br0">64950.000000 27850.000000 769,'-22.000000'-49.000000'-32,"6.000000"4.000000"9 ,7.000000 3.000000 11,6.000000 3.000000 9,3.000000 4.000000 5,0.000000 7.000000-3,0.000000 6.000000-1,0.000000 7.000000-2,-4.000000 8.000000 4,-5.000000 14.000000 10,-7.000000 11.000000 9,-5.000000 14.000000 11,-9.000000 16.000000 3,-9.000000 22.000000-3,-10.000000 22.000000-5,-8.000000 23.000000-3,-12.000000 19.000000-3,-12.000000 19.000000-3,-13.000000 19.000000-3,-12.000000 19.000000-2,-10.000000 2.000000-2,-6.000000-11.000000-1,-6.000000-14.000000 0,-6.000000-11.000000-1,5.000000-15.000000-1,20.000000-16.000000-4,18.000000-15.000000-3,20.000000-15.000000-3,16.000000-17.000000-1,16.000000-15.000000 2,15.000000-15.000000 2,17.000000-16.000000 1,19.000000-12.000000 1,26.000000-5.000000 1,24.000000-7.000000 1,26.000000-5.000000-1,15.000000-9.000000-1,6.000000-9.000000-6,7.000000-10.000000-5,6.000000-8.000000-5,1.000000-6.000000-1,-3.000000 1.000000 1,-3.000000-1.000000 4,-2.000000 1.000000 1,-14.000000 4.000000 3,-21.000000 9.000000 1,-22.000000 10.000000 2,-22.000000 10.000000 1,-19.000000 10.000000 1,-16.000000 13.000000 1,-15.000000 12.000000 1,-15.000000 13.000000-1,-18.000000 13.000000 2,-19.000000 17.000000 1,-18.000000 15.000000 1,-19.000000 16.000000 1,-8.000000 5.000000 0,3.000000-2.000000-1,3.000000-3.000000 0,4.000000-3.000000-2,11.000000-10.000000 2,23.000000-16.000000 4,22.000000-15.000000 5,22.000000-15.000000 3,16.000000-11.000000-1,14.000000-2.000000-9,11.000000-3.000000-8,14.000000-3.000000-8,8.000000-1.000000-5,7.000000 4.000000 1,6.000000 3.000000-1,7.000000 3.000000 1,-4.000000 7.000000-3,-12.000000 14.000000-2,-13.000000 11.000000-4,-12.000000 14.000000-4,-15.000000 10.000000 3,-15.000000 9.000000 8,-15.000000 10.000000 9,-16.000000 10.000000 8,-10.000000-1.000000 8,-3.000000-9.000000 10,-3.000000-10.000000 9,-2.000000-8.000000 10,3.000000-14.000000 2,14.000000-15.000000-4,11.000000-15.000000-4,14.000000-16.000000-4,10.000000-13.000000-6,9.000000-9.000000-5,10.000000-10.000000-6,10.000000-8.000000-6,16.000000-18.000000-3,26.000000-25.000000 2,24.000000-25.000000 2,26.000000-25.000000 0,16.000000-33.000000-7,10.000000-41.000000-19,10.000000-40.000000-18,9.000000-40.000000-18,-12.000000 2.000000-5,-30.000000 47.000000 8,-32.000000 47.000000 9,-30.000000 48.000000 8</inkml:trace>
</inkml:ink>
</file>

<file path=ppt/ink/ink511.xml><?xml version="1.0" encoding="utf-8"?>
<inkml:ink xmlns:inkml="http://www.w3.org/2003/InkML">
  <annotation type="ScanImages2ExtractSignatures">1</annotation>
  <annotation type="ScanImagesWidth">577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28:55"/>
    </inkml:context>
    <inkml:brush xml:id="br0">
      <inkml:brushProperty name="width" value="0.0304360501468182" units="cm"/>
      <inkml:brushProperty name="height" value="0.0304360501468182" units="cm"/>
      <inkml:brushProperty name="color" value="#F2395B"/>
      <inkml:brushProperty name="ignorePressure" value="0"/>
    </inkml:brush>
  </inkml:definitions>
  <inkml:trace contextRef="#ctx0" brushRef="#br0">66000.000000 27500.000000 481,'-4.000000'-25.000000'-1,"-5.000000"0.000000"-3 ,-7.000000 0.000000-3,-5.000000 0.000000-2,-4.000000 12.000000 2,0.000000 26.000000 6,0.000000 24.000000 7,0.000000 26.000000 6,1.000000 33.000000 4,4.000000 45.000000 2,3.000000 43.000000 0,3.000000 45.000000 2,3.000000 33.000000 0,3.000000 26.000000-2,3.000000 24.000000-1,4.000000 26.000000-2,1.000000 16.000000-1,0.000000 10.000000-3,0.000000 10.000000-2,0.000000 9.000000-2,0.000000 1.000000-1,0.000000-6.000000-1,0.000000-6.000000 0,0.000000-6.000000 0,-2.000000-21.000000-2,-3.000000-34.000000-3,-3.000000-35.000000-3,-2.000000-33.000000-4,-3.000000-36.000000-2,1.000000-33.000000-3,-1.000000-35.000000-3,1.000000-34.000000-1,1.000000-41.000000-2,3.000000-47.000000 1,3.000000-47.000000 0,4.000000-46.000000 0,7.000000-49.000000 1,13.000000-50.000000-1,12.000000-50.000000-1,13.000000-50.000000 1,6.000000-46.000000-1,0.000000-40.000000 2,0.000000-40.000000 1,0.000000-41.000000 1,0.000000-15.000000 2,0.000000 14.000000 2,0.000000 11.000000 2,0.000000 14.000000 2,0.000000 16.000000 3,0.000000 22.000000 1,0.000000 22.000000 3,0.000000 23.000000 2,0.000000 28.000000 1,0.000000 39.000000-3,0.000000 36.000000-1,0.000000 39.000000-3,1.000000 32.000000 3,4.000000 28.000000 6,3.000000 28.000000 7,3.000000 29.000000 7,1.000000 29.000000 2,1.000000 31.000000-1,-1.000000 32.000000-2,1.000000 31.000000-1,-3.000000 42.000000-1,-2.000000 53.000000-1,-3.000000 53.000000 0,-3.000000 54.000000-2,-7.000000 38.000000 0,-9.000000 26.000000-1,-10.000000 24.000000-1,-8.000000 26.000000-2,-8.000000 4.000000 0,-2.000000-16.000000-2,-3.000000-15.000000-1,-3.000000-15.000000-1,-7.000000-11.000000 0,-9.000000-2.000000-1,-10.000000-3.000000-1,-8.000000-3.000000 1,-8.000000-13.000000-1,-2.000000-22.000000-1,-3.000000-22.000000-1,-3.000000-21.000000-1,-2.000000-26.000000 0,0.000000-28.000000 0,0.000000-28.000000 1,0.000000-27.000000-1,-2.000000-30.000000 0,-3.000000-27.000000-3,-3.000000-28.000000-2,-2.000000-28.000000-3,-5.000000-29.000000 0,-2.000000-28.000000-1,-3.000000-28.000000 0,-3.000000-27.000000 0,1.000000-22.000000 0,6.000000-11.000000 1,7.000000-14.000000 1,6.000000-11.000000 1,9.000000-7.000000 2,13.000000 0.000000 0,12.000000 0.000000 1,13.000000 0.000000 1,9.000000 6.000000 1,6.000000 13.000000 0,7.000000 12.000000 0,6.000000 13.000000 0,7.000000 13.000000 1,10.000000 17.000000-1,10.000000 15.000000 0,9.000000 16.000000 1,4.000000 13.000000-1,1.000000 14.000000-1,-1.000000 11.000000-1,1.000000 14.000000-1,-6.000000 10.000000 0,-8.000000 9.000000 0,-10.000000 10.000000 1,-9.000000 10.000000 0,-12.000000 13.000000 0,-11.000000 19.000000 1,-14.000000 19.000000-2,-11.000000 19.000000 1,-15.000000 13.000000 0,-16.000000 10.000000 2,-15.000000 10.000000 1,-15.000000 9.000000 2,-12.000000 2.000000 0,-6.000000-2.000000 0,-6.000000-3.000000-1,-6.000000-3.000000 0,-1.000000-9.000000 0,7.000000-11.000000 1,6.000000-14.000000-1,7.000000-11.000000 1,7.000000-12.000000 0,9.000000-9.000000 0,10.000000-10.000000 0,10.000000-8.000000-1,8.000000-8.000000 0,10.000000-2.000000 0,10.000000-3.000000-1,9.000000-3.000000 0,7.000000-2.000000-1,7.000000 0.000000-1,6.000000 0.000000-1,7.000000 0.000000 0,5.000000 1.000000 0,7.000000 4.000000 0,6.000000 3.000000 1,7.000000 3.000000 1,0.000000-2.000000 0,-2.000000-6.000000 0,-3.000000-6.000000-1,-3.000000-6.000000 0,-6.000000-1.000000-1,-5.000000 7.000000 1,-7.000000 6.000000 0,-5.000000 7.000000 0,-23.000000 11.000000-2,-37.000000 20.000000-2,-38.000000 18.000000-3,-37.000000 20.000000-3,-37.000000 17.000000-2,-33.000000 20.000000-1,-35.000000 18.000000 1,-34.000000 20.000000-1,-16.000000 2.000000 2,3.000000-12.000000 5,3.000000-13.000000 5,4.000000-12.000000 5,16.000000-16.000000 7,32.000000-19.000000 8,31.000000-18.000000 8,32.000000-19.000000 7,58.000000-24.000000 6,89.000000-28.000000 3,86.000000-28.000000 3,89.000000-27.000000 2,66.000000-17.000000-2,47.000000-3.000000-6,47.000000-3.000000-7,48.000000-2.000000-6,22.000000-3.000000-4,1.000000 1.000000-3,-1.000000-1.000000-1,1.000000 1.000000-3,-4.000000 4.000000-2,-6.000000 9.000000-6,-6.000000 10.000000-4,-6.000000 10.000000-4,-15.000000 7.000000-2,-21.000000 6.000000 1,-22.000000 7.000000 0,-22.000000 6.000000 1,-26.000000 6.000000-1,-27.000000 6.000000-3,-28.000000 7.000000-4,-28.000000 6.000000-4,-29.000000 1.000000-2,-28.000000-3.000000-3,-28.000000-3.000000-2,-27.000000-2.000000-3,-30.000000-3.000000-3,-27.000000 1.000000-6,-28.000000-1.000000-5,-28.000000 1.000000-5,-10.000000-3.000000-3,9.000000-2.000000 1,10.000000-3.000000 0,10.000000-3.000000 2,5.000000-6.000000 1,4.000000-5.000000 5,3.000000-7.000000 5,3.000000-5.000000 4</inkml:trace>
</inkml:ink>
</file>

<file path=ppt/ink/ink51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28:55"/>
    </inkml:context>
    <inkml:brush xml:id="br0">
      <inkml:brushProperty name="width" value="0.0221061427146196" units="cm"/>
      <inkml:brushProperty name="height" value="0.0221061427146196" units="cm"/>
      <inkml:brushProperty name="color" value="#F2395B"/>
      <inkml:brushProperty name="ignorePressure" value="0"/>
    </inkml:brush>
  </inkml:definitions>
  <inkml:trace contextRef="#ctx0" brushRef="#br0">70650.000000 34950.000000 663,'-8.000000'28.000000'7,"-16.000000"6.000000"13 ,-15.000000 7.000000 14,-15.000000 6.000000 14,-4.000000-2.000000 4,9.000000-9.000000-5,10.000000-10.000000-5,10.000000-8.000000-5,4.000000-8.000000-8,0.000000-2.000000-13,0.000000-3.000000-11,0.000000-3.000000-13,0.000000-6.000000-16,0.000000-5.000000-19,0.000000-7.000000-20,0.000000-5.000000-20</inkml:trace>
</inkml:ink>
</file>

<file path=ppt/ink/ink51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0:08"/>
    </inkml:context>
    <inkml:brush xml:id="br0">
      <inkml:brushProperty name="width" value="0.015422785654664" units="cm"/>
      <inkml:brushProperty name="height" value="0.015422785654664" units="cm"/>
      <inkml:brushProperty name="color" value="#F2395B"/>
      <inkml:brushProperty name="ignorePressure" value="0"/>
    </inkml:brush>
  </inkml:definitions>
  <inkml:trace contextRef="#ctx0" brushRef="#br0">71450.000000 28450.000000 950,'23.000000'-24.000000'0,"-3.000000"4.000000"0 ,-3.000000 3.000000 0,-2.000000 3.000000 0,-3.000000 3.000000 1,1.000000 3.000000 2,-1.000000 3.000000 2,1.000000 4.000000 2,2.000000 2.000000-2,7.000000 4.000000-3,6.000000 3.000000-4,7.000000 3.000000-4,4.000000 12.000000 1,3.000000 22.000000 6,3.000000 22.000000 6,4.000000 23.000000 6,-3.000000 11.000000 0,-5.000000 4.000000-7,-7.000000 3.000000-8,-5.000000 3.000000-6,-6.000000 1.000000-1,-3.000000 1.000000 2,-3.000000-1.000000 3,-2.000000 1.000000 4,-3.000000-4.000000 0,1.000000-6.000000-2,-1.000000-6.000000-1,1.000000-6.000000-2,-3.000000-12.000000 0,-2.000000-15.000000-1,-3.000000-15.000000 1,-3.000000-16.000000 0,-1.000000-7.000000-2,4.000000 4.000000-1,3.000000 3.000000-2,3.000000 3.000000-3,4.000000-2.000000-2,7.000000-6.000000-2,6.000000-6.000000-4,7.000000-6.000000-1,0.000000-7.000000-1,-2.000000-6.000000 4,-3.000000-6.000000 3,-3.000000-6.000000 2</inkml:trace>
</inkml:ink>
</file>

<file path=ppt/ink/ink514.xml><?xml version="1.0" encoding="utf-8"?>
<inkml:ink xmlns:inkml="http://www.w3.org/2003/InkML">
  <annotation type="ScanImages2ExtractSignatures">1</annotation>
  <annotation type="ScanImagesWidth">791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0:09"/>
    </inkml:context>
    <inkml:brush xml:id="br0">
      <inkml:brushProperty name="width" value="0.0192812886089087" units="cm"/>
      <inkml:brushProperty name="height" value="0.0192812886089087" units="cm"/>
      <inkml:brushProperty name="color" value="#F2395B"/>
      <inkml:brushProperty name="ignorePressure" value="0"/>
    </inkml:brush>
  </inkml:definitions>
  <inkml:trace contextRef="#ctx0" brushRef="#br0">73350.000000 28150.000000 760,'-47.000000'6.000000'-17,"6.000000"13.000000"6 ,7.000000 12.000000 7,6.000000 13.000000 5,1.000000 10.000000 5,-3.000000 10.000000 2,-3.000000 10.000000 3,-2.000000 9.000000 1,-3.000000 7.000000 1,1.000000 7.000000-2,-1.000000 6.000000-3,1.000000 7.000000-2,-3.000000 0.000000-1,-2.000000-2.000000-3,-3.000000-3.000000-1,-3.000000-3.000000-1,-4.000000-4.000000-3,-3.000000-3.000000-2,-3.000000-3.000000-4,-2.000000-2.000000-3,-6.000000-8.000000 0,-6.000000-8.000000 3,-6.000000-10.000000 1,-6.000000-9.000000 2,-7.000000-9.000000-1,-6.000000-5.000000-3,-6.000000-7.000000-3,-6.000000-5.000000-5,-2.000000-6.000000 0,3.000000-3.000000 4,3.000000-3.000000 2,4.000000-2.000000 3,7.000000-5.000000 3,13.000000-2.000000 5,12.000000-3.000000 4,13.000000-3.000000 3,20.000000-2.000000 7,28.000000 0.000000 8,28.000000 0.000000 7,29.000000 0.000000 9,24.000000-2.000000 0,22.000000-3.000000-4,22.000000-3.000000-6,23.000000-2.000000-5,11.000000-6.000000-4,4.000000-6.000000-3,3.000000-6.000000-4,3.000000-6.000000-2,1.000000-4.000000-2,1.000000 1.000000 1,-1.000000-1.000000 0,1.000000 1.000000 0,-10.000000-1.000000-1,-19.000000 1.000000-5,-18.000000-1.000000-3,-19.000000 1.000000-5,-19.000000 2.000000-3,-19.000000 7.000000-5,-18.000000 6.000000-3,-19.000000 7.000000-5,-30.000000 13.000000-3,-41.000000 22.000000 0,-40.000000 22.000000 0,-40.000000 23.000000-1,-43.000000 24.000000 0,-44.000000 28.000000-1,-43.000000 28.000000 0,-44.000000 29.000000-1,-16.000000 18.000000 3,13.000000 9.000000 5,12.000000 10.000000 7,13.000000 10.000000 6,21.000000-6.000000 4,32.000000-18.000000 6,31.000000-19.000000 3,32.000000-18.000000 6,32.000000-20.000000 2,34.000000-18.000000 3,35.000000-19.000000 3,35.000000-18.000000 1,33.000000-18.000000 3,35.000000-16.000000 1,35.000000-15.000000 0,34.000000-15.000000 3,32.000000-17.000000-1,32.000000-15.000000-1,31.000000-15.000000 0,32.000000-16.000000-2,16.000000-19.000000-1,4.000000-22.000000-3,3.000000-22.000000-4,3.000000-21.000000-2,-8.000000-12.000000-4,-19.000000 1.000000-8,-18.000000-1.000000-6,-19.000000 1.000000-6,-26.000000 2.000000-2,-30.000000 7.000000 3,-32.000000 6.000000 4,-30.000000 7.000000 4,-28.000000 8.000000-5,-21.000000 14.000000-10,-22.000000 11.000000-13,-22.000000 14.000000-10,-21.000000 10.000000-3,-18.000000 9.000000 6,-19.000000 10.000000 7,-18.000000 10.000000 6,-12.000000 7.000000 6,-3.000000 6.000000 4,-3.000000 7.000000 6,-2.000000 6.000000 4,0.000000 13.000000 3,7.000000 23.000000 2,6.000000 22.000000 3,7.000000 22.000000 1,2.000000 23.000000 1,1.000000 25.000000 2,-1.000000 25.000000 0,1.000000 25.000000 2,1.000000 17.000000 0,3.000000 9.000000 0,3.000000 10.000000 1,4.000000 10.000000 0,4.000000-6.000000-1,6.000000-18.000000 1,7.000000-19.000000-2,6.000000-18.000000 0,7.000000-15.000000-2,10.000000-9.000000-1,10.000000-10.000000-3,9.000000-8.000000-2,6.000000-17.000000-3,3.000000-21.000000-4,3.000000-22.000000-5,4.000000-22.000000-4,8.000000-22.000000-3,17.000000-22.000000 1,15.000000-22.000000-1,16.000000-21.000000 1,10.000000-24.000000-1,7.000000-25.000000-3,6.000000-25.000000-2,7.000000-25.000000-3,0.000000-18.000000 2,-2.000000-8.000000 5,-3.000000-10.000000 4,-3.000000-9.000000 5,-4.000000-2.000000 4,-3.000000 6.000000 3,-3.000000 7.000000 2,-2.000000 6.000000 4,-8.000000 15.000000 1,-8.000000 26.000000 1,-10.000000 24.000000 1,-9.000000 26.000000 1,-9.000000 30.000000 2,-5.000000 39.000000 3,-7.000000 36.000000 3,-5.000000 39.000000 2,-4.000000 36.000000 3,0.000000 39.000000 0,0.000000 36.000000 2,0.000000 39.000000 0,-2.000000 16.000000 1,-3.000000-3.000000-1,-3.000000-3.000000 1,-2.000000-2.000000 0,-6.000000 2.000000-1,-6.000000 9.000000-2,-6.000000 10.000000-2,-6.000000 10.000000-1,-2.000000 4.000000-3,3.000000 0.000000-3,3.000000 0.000000-3,4.000000 0.000000-3,1.000000-8.000000-3,0.000000-16.000000-5,0.000000-15.000000-2,0.000000-15.000000-5,1.000000-9.000000-3,4.000000 1.000000-6,3.000000-1.000000-4,3.000000 1.000000-5,3.000000-9.000000-3,3.000000-15.000000-1,3.000000-15.000000 0,4.000000-16.000000 0,2.000000-19.000000 0,4.000000-22.000000 1,3.000000-22.000000 0,3.000000-21.000000 0,1.000000-18.000000 4,1.000000-12.000000 6,-1.000000-13.000000 6,1.000000-12.000000 5</inkml:trace>
</inkml:ink>
</file>

<file path=ppt/ink/ink515.xml><?xml version="1.0" encoding="utf-8"?>
<inkml:ink xmlns:inkml="http://www.w3.org/2003/InkML">
  <annotation type="ScanImages2ExtractSignatures">1</annotation>
  <annotation type="ScanImagesWidth">987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0:11"/>
    </inkml:context>
    <inkml:brush xml:id="br0">
      <inkml:brushProperty name="width" value="0.0189253613352776" units="cm"/>
      <inkml:brushProperty name="height" value="0.0189253613352776" units="cm"/>
      <inkml:brushProperty name="color" value="#F2395B"/>
      <inkml:brushProperty name="ignorePressure" value="0"/>
    </inkml:brush>
  </inkml:definitions>
  <inkml:trace contextRef="#ctx0" brushRef="#br0">75150.000000 29700.000000 774,'-24.000000'-27.000000'-2,"4.000000"-3.000000"-4 ,3.000000-3.000000-4,3.000000-2.000000-4,1.000000-6.000000-2,1.000000-6.000000 0,-1.000000-6.000000 0,1.000000-6.000000 0,2.000000-2.000000 5,7.000000 3.000000 8,6.000000 3.000000 8,7.000000 4.000000 9,5.000000 2.000000 5,7.000000 4.000000 0,6.000000 3.000000 1,7.000000 3.000000 0,7.000000 4.000000-1,9.000000 7.000000-2,10.000000 6.000000-3,10.000000 7.000000-2,5.000000 2.000000-2,4.000000 1.000000-1,3.000000-1.000000 0,3.000000 1.000000-1,3.000000-3.000000 0,3.000000-2.000000-2,3.000000-3.000000-1,4.000000-3.000000 0,-1.000000-4.000000-2,-3.000000-3.000000-2,-3.000000-3.000000-1,-2.000000-2.000000-1,-8.000000-3.000000-2,-8.000000 1.000000-2,-10.000000-1.000000-1,-9.000000 1.000000-2,-10.000000 2.000000-2,-9.000000 7.000000-1,-10.000000 6.000000-2,-8.000000 7.000000-1,-12.000000 5.000000-1,-12.000000 7.000000-1,-13.000000 6.000000 0,-12.000000 7.000000-2,-13.000000 10.000000 1,-12.000000 16.000000 2,-13.000000 15.000000 2,-12.000000 17.000000 2,-9.000000 11.000000 3,-2.000000 10.000000 5,-3.000000 10.000000 6,-3.000000 9.000000 5,-1.000000 7.000000 1,4.000000 7.000000 0,3.000000 6.000000-1,3.000000 7.000000-1,4.000000 5.000000 1,7.000000 7.000000 0,6.000000 6.000000 1,7.000000 7.000000 2,4.000000 11.000000 0,3.000000 20.000000 0,3.000000 18.000000 1,4.000000 20.000000 0,1.000000 6.000000 0,0.000000-2.000000-4,0.000000-3.000000-1,0.000000-3.000000-4,3.000000-17.000000-1,6.000000-27.000000-1,7.000000-28.000000-2,6.000000-28.000000-1,6.000000-26.000000 0,6.000000-21.000000-1,7.000000-22.000000 1,6.000000-22.000000 0,10.000000-27.000000-2,17.000000-31.000000-3,15.000000-31.000000-5,16.000000-31.000000-3,15.000000-40.000000-1,16.000000-46.000000 0,15.000000-47.000000 1,17.000000-47.000000 1,5.000000-24.000000 2,-3.000000 1.000000 2,-3.000000-1.000000 2,-2.000000 1.000000 2,-6.000000 5.000000 3,-6.000000 14.000000 1,-6.000000 11.000000 3,-6.000000 14.000000 1,-9.000000 16.000000 2,-8.000000 22.000000 1,-10.000000 22.000000 2,-9.000000 23.000000 1,-9.000000 25.000000 1,-5.000000 32.000000 1,-7.000000 31.000000 1,-5.000000 32.000000 1,-6.000000 30.000000 0,-3.000000 32.000000 0,-3.000000 31.000000 0,-2.000000 32.000000 0,-6.000000 33.000000-1,-6.000000 39.000000 2,-6.000000 36.000000 0,-6.000000 39.000000 0,-12.000000 28.000000 1,-15.000000 23.000000-2,-15.000000 22.000000-1,-16.000000 22.000000-1,-15.000000 19.000000 1,-11.000000 20.000000 1,-14.000000 18.000000 2,-11.000000 20.000000 1,-9.000000 16.000000 0,-3.000000 16.000000-3,-3.000000 15.000000-4,-2.000000 17.000000-3,0.000000-3.000000-2,7.000000-18.000000-4,6.000000-19.000000-4,7.000000-18.000000-2,8.000000-28.000000-1,14.000000-33.000000 0,11.000000-35.000000 1,14.000000-34.000000 0,13.000000-45.000000-2,16.000000-52.000000-5,15.000000-53.000000-5,17.000000-53.000000-6,11.000000-62.000000-2,10.000000-68.000000 1,10.000000-69.000000 2,9.000000-68.000000 0,7.000000-48.000000 2,7.000000-24.000000 3,6.000000-26.000000 2,7.000000-24.000000 2,0.000000-29.000000 2,-2.000000-31.000000 2,-3.000000-31.000000 1,-3.000000-31.000000 2,-4.000000-1.000000 0,-3.000000 32.000000-1,-3.000000 31.000000 0,-2.000000 32.000000 0,-5.000000 24.000000 2,-2.000000 19.000000 7,-3.000000 19.000000 6,-3.000000 19.000000 7,-6.000000 23.000000 2,-5.000000 28.000000-1,-7.000000 28.000000-1,-5.000000 29.000000 0,-8.000000 26.000000-2,-5.000000 25.000000-1,-7.000000 25.000000-2,-5.000000 25.000000 0,-1.000000 20.000000-2,6.000000 16.000000-1,7.000000 15.000000-1,6.000000 17.000000-1,6.000000 10.000000-2,6.000000 6.000000 0,7.000000 7.000000-3,6.000000 6.000000 0,3.000000 4.000000-1,0.000000 4.000000 1,0.000000 3.000000 1,0.000000 3.000000 0,-4.000000 1.000000-1,-5.000000 1.000000-2,-7.000000-1.000000-2,-5.000000 1.000000-3,-9.000000-1.000000 0,-9.000000 1.000000 1,-10.000000-1.000000 0,-8.000000 1.000000 2,-14.000000 2.000000 1,-15.000000 7.000000 0,-15.000000 6.000000 0,-16.000000 7.000000 1,-10.000000 0.000000 1,-3.000000-2.000000 1,-3.000000-3.000000 1,-2.000000-3.000000 1,3.000000-6.000000 1,14.000000-5.000000 0,11.000000-7.000000 0,14.000000-5.000000 0,10.000000-9.000000 2,9.000000-9.000000 1,10.000000-10.000000 2,10.000000-8.000000 2,10.000000-6.000000-1,13.000000 1.000000-1,12.000000-1.000000-2,13.000000 1.000000-2,10.000000 1.000000-2,10.000000 3.000000-1,10.000000 3.000000-3,9.000000 4.000000-1,2.000000-3.000000-1,-2.000000-5.000000 0,-3.000000-7.000000 0,-3.000000-5.000000 1,-6.000000-4.000000 0,-5.000000 0.000000 0,-7.000000 0.000000 0,-5.000000 0.000000-1,-6.000000 0.000000 1,-3.000000 0.000000-1,-3.000000 0.000000 1,-2.000000 0.000000-1,-1.000000-8.000000 1,3.000000-16.000000 1,3.000000-15.000000 1,4.000000-15.000000 1,15.000000-28.000000-1,28.000000-36.000000 0,28.000000-39.000000-1,29.000000-36.000000 0,22.000000-31.000000-1,20.000000-21.000000 0,18.000000-22.000000 1,20.000000-22.000000 0,13.000000-7.000000 1,9.000000 10.000000 1,10.000000 10.000000 0,10.000000 9.000000 1,-9.000000 12.000000 1,-24.000000 16.000000 2,-26.000000 15.000000 2,-24.000000 17.000000 1,-23.000000 17.000000 2,-18.000000 23.000000 0,-19.000000 22.000000 1,-18.000000 22.000000 0,-17.000000 19.000000 1,-11.000000 20.000000 2,-14.000000 18.000000 1,-11.000000 20.000000 1,-9.000000 11.000000 4,-3.000000 7.000000 4,-3.000000 6.000000 4,-2.000000 7.000000 5,-6.000000 8.000000 0,-6.000000 14.000000-6,-6.000000 11.000000-6,-6.000000 14.000000-5,-2.000000 5.000000-5,3.000000 1.000000-6,3.000000-1.000000-6,4.000000 1.000000-4,5.000000-3.000000-6,10.000000-2.000000-6,10.000000-3.000000-6,9.000000-3.000000-6,2.000000-4.000000 0,-2.000000-3.000000 3,-3.000000-3.000000 4,-3.000000-2.000000 3,-2.000000-3.000000 5,0.000000 1.000000 3,0.000000-1.000000 3,0.000000 1.000000 4,-2.000000-1.000000 3,-3.000000 1.000000 3,-3.000000-1.000000 3,-2.000000 1.000000 3,-5.000000 1.000000 3,-2.000000 3.000000 2,-3.000000 3.000000 4,-3.000000 4.000000 3,-4.000000 4.000000 2,-3.000000 6.000000 1,-3.000000 7.000000 1,-2.000000 6.000000 2,-6.000000 4.000000-1,-6.000000 4.000000-3,-6.000000 3.000000-3,-6.000000 3.000000-3,-10.000000 6.000000-1,-12.000000 9.000000 0,-13.000000 10.000000 1,-12.000000 10.000000-1,-16.000000 5.000000-1,-19.000000 4.000000-6,-18.000000 3.000000-4,-19.000000 3.000000-6,-16.000000 3.000000-2,-12.000000 3.000000 1,-13.000000 3.000000-1,-12.000000 4.000000 0,1.000000-4.000000 2,16.000000-9.000000 1,15.000000-10.000000 3,17.000000-8.000000 1,21.000000-14.000000 2,28.000000-15.000000 2,28.000000-15.000000 1,29.000000-16.000000 2,22.000000-12.000000 1,20.000000-5.000000-1,18.000000-7.000000-1,20.000000-5.000000 0,24.000000-9.000000 1,31.000000-9.000000-1,32.000000-10.000000 1,31.000000-8.000000 1,21.000000-9.000000-1,14.000000-6.000000-2,11.000000-6.000000-1,14.000000-6.000000-2,-1.000000-2.000000 0,-12.000000 3.000000 1,-13.000000 3.000000 0,-12.000000 4.000000 0,-13.000000 4.000000 0,-12.000000 6.000000-3,-13.000000 7.000000-3,-12.000000 6.000000-3,-19.000000 7.000000-2,-25.000000 10.000000-2,-25.000000 10.000000-2,-25.000000 9.000000-1,-30.000000 13.000000-2,-34.000000 20.000000-1,-35.000000 18.000000 0,-33.000000 20.000000 0,-34.000000 22.000000-1,-31.000000 29.000000 3,-31.000000 28.000000 1,-31.000000 28.000000 1,-12.000000 12.000000 2,10.000000-3.000000 2,10.000000-3.000000 1,9.000000-2.000000 2,15.000000-12.000000 4,22.000000-19.000000 4,22.000000-18.000000 6,23.000000-19.000000 4,22.000000-21.000000 3,26.000000-21.000000 1,24.000000-22.000000 0,26.000000-22.000000 1,26.000000-15.000000 0,28.000000-5.000000 1,28.000000-7.000000 0,29.000000-5.000000 1,27.000000-14.000000-1,29.000000-18.000000-1,28.000000-19.000000-2,28.000000-18.000000-1,15.000000-18.000000-3,4.000000-16.000000-3,3.000000-15.000000-4,3.000000-15.000000-4,-11.000000-7.000000-3,-25.000000 3.000000-5,-25.000000 3.000000-4,-25.000000 4.000000-4,-21.000000 7.000000-3,-15.000000 13.000000 1,-15.000000 12.000000 0,-16.000000 13.000000 0,-16.000000 13.000000 1,-16.000000 17.000000 2,-15.000000 15.000000 3,-15.000000 16.000000 3,-15.000000 12.000000 2,-12.000000 9.000000 1,-13.000000 10.000000 1,-12.000000 10.000000 0,-9.000000 13.000000 4,-2.000000 19.000000 2,-3.000000 19.000000 4,-3.000000 19.000000 3,-1.000000 12.000000 0,4.000000 6.000000-1,3.000000 7.000000-1,3.000000 6.000000-2,6.000000-1.000000-1,9.000000-5.000000 0,10.000000-7.000000-1,10.000000-5.000000 0,5.000000-8.000000-1,4.000000-5.000000 0,3.000000-7.000000-1,3.000000-5.000000-1,3.000000-9.000000-1,3.000000-9.000000-1,3.000000-10.000000 1,4.000000-8.000000-2,7.000000-9.000000 0,13.000000-6.000000-1,12.000000-6.000000 0,13.000000-6.000000-1,10.000000-6.000000 0,10.000000-2.000000 0,10.000000-3.000000 1,9.000000-3.000000 1,4.000000-2.000000 1,1.000000 0.000000 0,-1.000000 0.000000 0,1.000000 0.000000 2,-1.000000 0.000000-1,1.000000 0.000000 1,-1.000000 0.000000 1,1.000000 0.000000 0,-1.000000-4.000000-1,1.000000-5.000000-1,-1.000000-7.000000-1,1.000000-5.000000-2,-4.000000-4.000000-2,-6.000000 0.000000-2,-6.000000 0.000000-2,-6.000000 0.000000-2,-4.000000 1.000000-1,1.000000 4.000000 0,-1.000000 3.000000 1,1.000000 3.000000 1,-4.000000 1.000000-1,-6.000000 1.000000-1,-6.000000-1.000000-2,-6.000000 1.000000-2,-6.000000 1.000000 0,-2.000000 3.000000 1,-3.000000 3.000000 0,-3.000000 4.000000 1</inkml:trace>
</inkml:ink>
</file>

<file path=ppt/ink/ink51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0:11"/>
    </inkml:context>
    <inkml:brush xml:id="br0">
      <inkml:brushProperty name="width" value="0.0157301258295774" units="cm"/>
      <inkml:brushProperty name="height" value="0.0157301258295774" units="cm"/>
      <inkml:brushProperty name="color" value="#F2395B"/>
      <inkml:brushProperty name="ignorePressure" value="0"/>
    </inkml:brush>
  </inkml:definitions>
  <inkml:trace contextRef="#ctx0" brushRef="#br0">81950.000000 32750.000000 932,'-43.000000'45.000000'40,"17.000000"-9.000000"-18 ,15.000000-10.000000-16,16.000000-8.000000-18,15.000000-8.000000-10,16.000000-2.000000-1,15.000000-3.000000-3,17.000000-3.000000-1,0.000000-6.000000 1,-11.000000-5.000000 3,-14.000000-7.000000 6,-11.000000-5.000000 3,-6.000000-4.000000 2,4.000000 0.000000-1,3.000000 0.000000-1,3.000000 0.000000-2</inkml:trace>
</inkml:ink>
</file>

<file path=ppt/ink/ink517.xml><?xml version="1.0" encoding="utf-8"?>
<inkml:ink xmlns:inkml="http://www.w3.org/2003/InkML">
  <annotation type="ScanImages2ExtractSignatures">1</annotation>
  <annotation type="ScanImagesWidth">-2097501936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1"/>
    </inkml:context>
    <inkml:brush xml:id="br0">
      <inkml:brushProperty name="width" value="0.0267168432474136" units="cm"/>
      <inkml:brushProperty name="height" value="0.0267168432474136" units="cm"/>
      <inkml:brushProperty name="color" value="#F2395B"/>
      <inkml:brushProperty name="ignorePressure" value="0"/>
    </inkml:brush>
  </inkml:definitions>
  <inkml:trace contextRef="#ctx0" brushRef="#br0">13250.000000 44550.000000 548,'28.000000'23.000000'0,"6.000000"-3.000000"0 ,7.000000-3.000000 0,6.000000-2.000000 0,12.000000-5.000000 1,19.000000-2.000000-1,19.000000-3.000000 1,19.000000-3.000000 1,7.000000-2.000000-2,-3.000000 0.000000-4,-3.000000 0.000000-4,-2.000000 0.000000-3,-6.000000 3.000000 4,-6.000000 6.000000 13,-6.000000 7.000000 12,-6.000000 6.000000 14,-12.000000 3.000000 4,-15.000000 0.000000-5,-15.000000 0.000000-5,-16.000000 0.000000-4,-16.000000 7.000000-3,-16.000000 17.000000-4,-15.000000 15.000000-1,-15.000000 16.000000-3,-17.000000 13.000000-4,-15.000000 14.000000-7,-15.000000 11.000000-6,-16.000000 14.000000-7,-10.000000 3.000000-3,-3.000000-2.000000 1,-3.000000-3.000000-1,-2.000000-3.000000 0,2.000000-7.000000 2,9.000000-9.000000 3,10.000000-10.000000 3,10.000000-8.000000 2,8.000000-11.000000 4,10.000000-8.000000 3,10.000000-10.000000 5,9.000000-9.000000 3,10.000000-9.000000 1,14.000000-5.000000-1,11.000000-7.000000-1,14.000000-5.000000-1,14.000000-8.000000 0,20.000000-5.000000 4,18.000000-7.000000 2,20.000000-5.000000 4,13.000000-11.000000 4,9.000000-11.000000 5,10.000000-14.000000 6,10.000000-11.000000 5,2.000000-9.000000 0,-3.000000-3.000000-5,-3.000000-3.000000-6,-2.000000-2.000000-4,-11.000000 2.000000-6,-15.000000 9.000000-5,-15.000000 10.000000-6,-16.000000 10.000000-4,-21.000000 4.000000-14,-24.000000 0.000000-18,-26.000000 0.000000-20,-24.000000 0.000000-20,-10.000000 1.000000-6,6.000000 4.000000 8,7.000000 3.000000 6,6.000000 3.000000 8</inkml:trace>
</inkml:ink>
</file>

<file path=ppt/ink/ink51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1"/>
    </inkml:context>
    <inkml:brush xml:id="br0">
      <inkml:brushProperty name="width" value="0.0320036262273788" units="cm"/>
      <inkml:brushProperty name="height" value="0.0320036262273788" units="cm"/>
      <inkml:brushProperty name="color" value="#F2395B"/>
      <inkml:brushProperty name="ignorePressure" value="0"/>
    </inkml:brush>
  </inkml:definitions>
  <inkml:trace contextRef="#ctx0" brushRef="#br0">13800.000000 45200.000000 458,'-7.000000'64.000000'0,"-11.000000"28.000000"1 ,-14.000000 28.000000 0,-11.000000 29.000000 1,-7.000000 10.000000 2,0.000000-6.000000 3,0.000000-6.000000 3,0.000000-6.000000 3,1.000000-4.000000 3,4.000000 1.000000 3,3.000000-1.000000 3,3.000000 1.000000 2,4.000000-4.000000 1,7.000000-6.000000-5,6.000000-6.000000-4,7.000000-6.000000-4,7.000000-9.000000-2,9.000000-8.000000 1,10.000000-10.000000 0,10.000000-9.000000 1,16.000000-12.000000 1,26.000000-11.000000 0,24.000000-14.000000 1,26.000000-11.000000 1,16.000000-15.000000 2,10.000000-16.000000 2,10.000000-15.000000 2,9.000000-15.000000 2,4.000000-12.000000 1,1.000000-6.000000-2,-1.000000-6.000000-2,1.000000-6.000000-1,-9.000000 1.000000-2,-15.000000 9.000000-1,-15.000000 10.000000-2,-16.000000 10.000000-2,-15.000000 5.000000-1,-11.000000 4.000000-3,-14.000000 3.000000-3,-11.000000 3.000000-3,-29.000000 6.000000-11,-44.000000 9.000000-24,-43.000000 10.000000-21,-44.000000 10.000000-23,-19.000000 4.000000-5,6.000000 0.000000 11,7.000000 0.000000 12,6.000000 0.000000 11,9.000000-2.000000 8,13.000000-3.000000 4,12.000000-3.000000 3,13.000000-2.000000 4</inkml:trace>
</inkml:ink>
</file>

<file path=ppt/ink/ink519.xml><?xml version="1.0" encoding="utf-8"?>
<inkml:ink xmlns:inkml="http://www.w3.org/2003/InkML">
  <annotation type="ScanImages2ExtractSignatures">1</annotation>
  <annotation type="ScanImagesWidth">-2085499808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1"/>
    </inkml:context>
    <inkml:brush xml:id="br0">
      <inkml:brushProperty name="width" value="0.0344751439988613" units="cm"/>
      <inkml:brushProperty name="height" value="0.0344751439988613" units="cm"/>
      <inkml:brushProperty name="color" value="#F2395B"/>
      <inkml:brushProperty name="ignorePressure" value="0"/>
    </inkml:brush>
  </inkml:definitions>
  <inkml:trace contextRef="#ctx0" brushRef="#br0">12150.000000 49000.000000 425,'-19.000000'50.000000'0,"13.000000"0.000000"0 ,12.000000 0.000000 0,13.000000 0.000000 0,31.000000-11.000000 6,50.000000-22.000000 11,50.000000-22.000000 11,50.000000-21.000000 12,34.000000-15.000000 5,19.000000-6.000000 0,19.000000-6.000000 0,19.000000-6.000000 0,9.000000-7.000000-2,0.000000-6.000000-1,0.000000-6.000000-3,0.000000-6.000000-2,-13.000000-1.000000-3,-24.000000 7.000000-4,-26.000000 6.000000-5,-24.000000 7.000000-5,-28.000000 5.000000-4,-27.000000 7.000000-6,-28.000000 6.000000-4,-28.000000 7.000000-5,-31.000000 5.000000-6,-30.000000 7.000000-9,-32.000000 6.000000-8,-30.000000 7.000000-8,-29.000000-4.000000-9,-25.000000-12.000000-9,-25.000000-13.000000-10,-25.000000-12.000000-8,-10.000000-9.000000-1,7.000000-2.000000 8,6.000000-3.000000 8,7.000000-3.000000 8,5.000000 2.000000 7,7.000000 10.000000 5,6.000000 10.000000 5,7.000000 9.000000 6,10.000000 12.000000 4,16.000000 16.000000 6,15.000000 15.000000 5,17.000000 17.000000 4,10.000000 19.000000 3,6.000000 26.000000 1,7.000000 24.000000 0,6.000000 26.000000 1,6.000000 22.000000 5,6.000000 23.000000 12,7.000000 22.000000 12,6.000000 22.000000 11,4.000000 10.000000 4,4.000000 1.000000-1,3.000000-1.000000-3,3.000000 1.000000-1,-1.000000 5.000000-4,-2.000000 14.000000-3,-3.000000 11.000000-4,-3.000000 14.000000-3,-4.000000-3.000000-4,-3.000000-15.000000-2,-3.000000-15.000000-3,-2.000000-16.000000-3,-5.000000-23.000000-3,-2.000000-27.000000-4,-3.000000-28.000000-2,-3.000000-28.000000-3,-7.000000-23.000000-2,-9.000000-15.000000-2,-10.000000-15.000000-2,-8.000000-16.000000-1,-15.000000-21.000000-4,-19.000000-24.000000-3,-18.000000-26.000000-4,-19.000000-24.000000-4,-13.000000-24.000000-4,-6.000000-22.000000-2,-6.000000-22.000000-3,-6.000000-21.000000-2,4.000000-10.000000 0,16.000000 3.000000 3,15.000000 3.000000 3,17.000000 4.000000 3,13.000000 13.000000 4,13.000000 26.000000 8,12.000000 24.000000 5,13.000000 26.000000 7,16.000000 15.000000 6,23.000000 6.000000 5,22.000000 7.000000 6,22.000000 6.000000 5,18.000000 4.000000 2,16.000000 4.000000-4,15.000000 3.000000-1,17.000000 3.000000-3,10.000000-4.000000-6,6.000000-8.000000-10,7.000000-10.000000-8,6.000000-9.000000-10,-8.000000-4.000000-8,-22.000000 4.000000-7,-22.000000 3.000000-8,-21.000000 3.000000-7,-14.000000 1.000000-5,-2.000000 1.000000-3,-3.000000-1.000000-3,-3.000000 1.000000-3</inkml:trace>
</inkml:ink>
</file>

<file path=ppt/ink/ink5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54"/>
    </inkml:context>
    <inkml:brush xml:id="br0">
      <inkml:brushProperty name="width" value="0.0162952188402414" units="cm"/>
      <inkml:brushProperty name="height" value="0.0162952188402414" units="cm"/>
      <inkml:brushProperty name="color" value="#F2395B"/>
      <inkml:brushProperty name="ignorePressure" value="0"/>
    </inkml:brush>
  </inkml:definitions>
  <inkml:trace contextRef="#ctx0" brushRef="#br0">30550.000000 23900.000000 900,'-2.000000'48.000000'0,"-3.000000"-3.000000"0 ,-3.000000-3.000000 0,-2.000000-2.000000 0,-1.000000-3.000000 0,3.000000 1.000000 0,3.000000-1.000000 0,4.000000 1.000000 0,2.000000-3.000000 4,4.000000-2.000000 11,3.000000-3.000000 8,3.000000-3.000000 11,3.000000-6.000000-11,3.000000-5.000000-27,3.000000-7.000000-28,4.000000-5.000000-28</inkml:trace>
</inkml:ink>
</file>

<file path=ppt/ink/ink520.xml><?xml version="1.0" encoding="utf-8"?>
<inkml:ink xmlns:inkml="http://www.w3.org/2003/InkML">
  <annotation type="ScanImages2ExtractSignatures">1</annotation>
  <annotation type="ScanImagesWidth">-105865856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2"/>
    </inkml:context>
    <inkml:brush xml:id="br0">
      <inkml:brushProperty name="width" value="0.0237046554684639" units="cm"/>
      <inkml:brushProperty name="height" value="0.0237046554684639" units="cm"/>
      <inkml:brushProperty name="color" value="#F2395B"/>
      <inkml:brushProperty name="ignorePressure" value="0"/>
    </inkml:brush>
  </inkml:definitions>
  <inkml:trace contextRef="#ctx0" brushRef="#br0">19050.000000 44350.000000 618,'-52.000000'25.000000'2,"-3.000000"0.000000"2 ,-3.000000 0.000000 2,-2.000000 0.000000 4,17.000000-5.000000 7,42.000000-9.000000 12,40.000000-10.000000 12,41.000000-8.000000 12,20.000000-12.000000 1,0.000000-12.000000-11,0.000000-13.000000-11,0.000000-12.000000-10,-2.000000-4.000000-7,-3.000000 7.000000 0,-3.000000 6.000000 0,-2.000000 7.000000-1,-9.000000 4.000000-4,-12.000000 3.000000-11,-13.000000 3.000000-9,-12.000000 4.000000-9,-15.000000 5.000000-14,-15.000000 10.000000-16,-15.000000 10.000000-17,-16.000000 9.000000-16</inkml:trace>
</inkml:ink>
</file>

<file path=ppt/ink/ink521.xml><?xml version="1.0" encoding="utf-8"?>
<inkml:ink xmlns:inkml="http://www.w3.org/2003/InkML">
  <annotation type="ScanImages2ExtractSignatures">1</annotation>
  <annotation type="ScanImagesWidth">-105865856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2"/>
    </inkml:context>
    <inkml:brush xml:id="br0">
      <inkml:brushProperty name="width" value="0.0171643402427435" units="cm"/>
      <inkml:brushProperty name="height" value="0.0171643402427435" units="cm"/>
      <inkml:brushProperty name="color" value="#F2395B"/>
      <inkml:brushProperty name="ignorePressure" value="0"/>
    </inkml:brush>
  </inkml:definitions>
  <inkml:trace contextRef="#ctx0" brushRef="#br0">20200.000000 40400.000000 854,'0.000000'37.000000'-3,"0.000000"26.000000"-5 ,0.000000 24.000000-5,0.000000 26.000000-7,-5.000000 16.000000 6,-9.000000 10.000000 12,-10.000000 10.000000 14,-8.000000 9.000000 14,-12.000000 15.000000 5,-12.000000 22.000000-3,-13.000000 22.000000-3,-12.000000 23.000000-3,-12.000000 8.000000-2,-8.000000-3.000000-5,-10.000000-3.000000-2,-9.000000-2.000000-3,-9.000000-8.000000-6,-5.000000-8.000000-11,-7.000000-10.000000-9,-5.000000-9.000000-9,-4.000000-5.000000-7,0.000000 0.000000 0,0.000000 0.000000-1,0.000000 0.000000-2,14.000000-21.000000 2,28.000000-40.000000 6,28.000000-40.000000 4,29.000000-41.000000 5,13.000000-21.000000 4,1.000000 1.000000 2,-1.000000-1.000000 1,1.000000 1.000000 1</inkml:trace>
</inkml:ink>
</file>

<file path=ppt/ink/ink52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3"/>
    </inkml:context>
    <inkml:brush xml:id="br0">
      <inkml:brushProperty name="width" value="0.0202530212700367" units="cm"/>
      <inkml:brushProperty name="height" value="0.0202530212700367" units="cm"/>
      <inkml:brushProperty name="color" value="#F2395B"/>
      <inkml:brushProperty name="ignorePressure" value="0"/>
    </inkml:brush>
  </inkml:definitions>
  <inkml:trace contextRef="#ctx0" brushRef="#br0">21750.000000 42650.000000 724,'-50.000000'50.000000'-16,"0.000000"0.000000"9 ,0.000000 0.000000 8,0.000000 0.000000 8,0.000000 4.000000 4,0.000000 10.000000 2,0.000000 10.000000 0,0.000000 9.000000 1,-2.000000 7.000000 0,-3.000000 7.000000 0,-3.000000 6.000000-1,-2.000000 7.000000 0,-3.000000 4.000000-2,1.000000 3.000000-2,-1.000000 3.000000-4,1.000000 4.000000-2,-9.000000 5.000000-4,-15.000000 10.000000-4,-15.000000 10.000000-4,-16.000000 9.000000-4,-12.000000 9.000000-1,-5.000000 9.000000 1,-7.000000 10.000000 1,-5.000000 10.000000 1,-4.000000-3.000000 0,0.000000-11.000000 0,0.000000-14.000000-1,0.000000-11.000000 0,7.000000-14.000000 2,17.000000-11.000000 3,15.000000-14.000000 3,16.000000-11.000000 4,16.000000-15.000000 2,20.000000-16.000000 2,18.000000-15.000000 3,20.000000-15.000000 1,19.000000-14.000000 1,22.000000-8.000000-2,22.000000-10.000000 0,23.000000-9.000000-2,20.000000-10.000000 2,23.000000-9.000000 4,22.000000-10.000000 6,22.000000-8.000000 4,12.000000-8.000000 2,3.000000-2.000000-2,3.000000-3.000000-1,4.000000-3.000000-2,-9.000000 1.000000-4,-18.000000 6.000000-7,-19.000000 7.000000-9,-18.000000 6.000000-6,-21.000000 7.000000-7,-22.000000 10.000000-3,-22.000000 10.000000-3,-21.000000 9.000000-5,-32.000000 20.000000 0,-41.000000 31.000000 0,-40.000000 32.000000 2,-40.000000 31.000000 0,-29.000000 26.000000 2,-16.000000 22.000000 3,-15.000000 22.000000 2,-15.000000 23.000000 3,2.000000 2.000000 3,22.000000-16.000000 6,22.000000-15.000000 4,23.000000-15.000000 6,19.000000-18.000000 3,19.000000-19.000000 2,19.000000-18.000000 2,19.000000-19.000000 1,19.000000-18.000000 1,23.000000-15.000000-2,22.000000-15.000000-1,22.000000-16.000000-1,19.000000-12.000000-1,20.000000-5.000000-1,18.000000-7.000000 1,20.000000-5.000000-1,8.000000-8.000000-3,1.000000-5.000000-5,-1.000000-7.000000-5,1.000000-5.000000-5,-7.000000 0.000000-6,-12.000000 10.000000-6,-13.000000 10.000000-8,-12.000000 9.000000-6,-15.000000 13.000000-2,-15.000000 20.000000 3,-15.000000 18.000000 3,-16.000000 20.000000 4,-10.000000 8.000000 4,-3.000000 1.000000 6,-3.000000-1.000000 5,-2.000000 1.000000 6,2.000000-7.000000 5,9.000000-12.000000 4,10.000000-13.000000 4,10.000000-12.000000 4,14.000000-15.000000 1,23.000000-15.000000-2,22.000000-15.000000-3,22.000000-16.000000-3,5.000000-13.000000-1,-8.000000-9.000000 1,-10.000000-10.000000-2,-9.000000-8.000000 1,-9.000000-3.000000-5,-5.000000 7.000000-9,-7.000000 6.000000-10,-5.000000 7.000000-9</inkml:trace>
</inkml:ink>
</file>

<file path=ppt/ink/ink52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3"/>
    </inkml:context>
    <inkml:brush xml:id="br0">
      <inkml:brushProperty name="width" value="0.017755689099431" units="cm"/>
      <inkml:brushProperty name="height" value="0.017755689099431" units="cm"/>
      <inkml:brushProperty name="color" value="#F2395B"/>
      <inkml:brushProperty name="ignorePressure" value="0"/>
    </inkml:brush>
  </inkml:definitions>
  <inkml:trace contextRef="#ctx0" brushRef="#br0">21950.000000 45100.000000 826,'-21.000000'-2.000000'0,"10.000000"-3.000000"0 ,10.000000-3.000000 0,9.000000-2.000000 0,15.000000-8.000000 1,22.000000-8.000000 5,22.000000-10.000000 4,23.000000-9.000000 3,17.000000-9.000000 4,17.000000-5.000000 5,15.000000-7.000000 3,16.000000-5.000000 5,-1.000000-4.000000-4,-15.000000 0.000000-9,-15.000000 0.000000-10,-16.000000 0.000000-11,-16.000000 6.000000-8,-16.000000 13.000000-6,-15.000000 12.000000-7,-15.000000 13.000000-7,-15.000000 9.000000 0,-12.000000 6.000000 7,-13.000000 7.000000 5,-12.000000 6.000000 7,-9.000000 3.000000 0,-2.000000 0.000000-7,-3.000000 0.000000-5,-3.000000 0.000000-7</inkml:trace>
</inkml:ink>
</file>

<file path=ppt/ink/ink52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4"/>
    </inkml:context>
    <inkml:brush xml:id="br0">
      <inkml:brushProperty name="width" value="0.0275540091097355" units="cm"/>
      <inkml:brushProperty name="height" value="0.0275540091097355" units="cm"/>
      <inkml:brushProperty name="color" value="#F2395B"/>
      <inkml:brushProperty name="ignorePressure" value="0"/>
    </inkml:brush>
  </inkml:definitions>
  <inkml:trace contextRef="#ctx0" brushRef="#br0">21600.000000 46200.000000 532,'-24.000000'57.000000'3,"4.000000"17.000000"8 ,3.000000 15.000000 6,3.000000 16.000000 7,17.000000-10.000000 1,31.000000-34.000000-4,32.000000-35.000000-5,31.000000-33.000000-5,20.000000-31.000000-1,9.000000-24.000000 2,10.000000-26.000000 0,10.000000-24.000000 2,2.000000-26.000000-3,-3.000000-24.000000-7,-3.000000-26.000000-6,-2.000000-24.000000-6,-12.000000-17.000000-6,-19.000000-5.000000-3,-18.000000-7.000000-3,-19.000000-5.000000-3,-21.000000 2.000000-3,-21.000000 13.000000 0,-22.000000 12.000000-2,-22.000000 13.000000 0,-26.000000 6.000000 1,-27.000000 0.000000 4,-28.000000 0.000000 3,-28.000000 0.000000 4,-10.000000 6.000000 3,9.000000 13.000000 3,10.000000 12.000000 3,10.000000 13.000000 3,10.000000 18.000000 2,13.000000 26.000000 0,12.000000 24.000000 0,13.000000 26.000000 1,10.000000 22.000000 5,10.000000 23.000000 10,10.000000 22.000000 8,9.000000 22.000000 9,10.000000 32.000000 5,14.000000 44.000000 1,11.000000 44.000000-1,14.000000 44.000000 0,13.000000 37.000000-1,16.000000 31.000000-2,15.000000 32.000000-1,17.000000 31.000000-1,11.000000 32.000000-2,10.000000 35.000000 0,10.000000 35.000000 0,9.000000 34.000000 0,6.000000 23.000000-2,3.000000 13.000000-1,3.000000 12.000000-2,4.000000 13.000000-2,1.000000-16.000000-4,0.000000-44.000000-7,0.000000-43.000000-7,0.000000-44.000000-6,-4.000000-33.000000-6,-5.000000-22.000000-7,-7.000000-22.000000-6,-5.000000-21.000000-6,-8.000000-35.000000-2,-5.000000-47.000000 2,-7.000000-47.000000 2,-5.000000-46.000000 2,-11.000000-56.000000-2,-11.000000-61.000000-7,-14.000000-64.000000-7,-11.000000-61.000000-7,-17.000000-54.000000-1,-18.000000-44.000000 4,-19.000000-43.000000 4,-18.000000-44.000000 4,-17.000000-32.000000 5,-11.000000-18.000000 6,-14.000000-19.000000 6,-11.000000-18.000000 6,-4.000000 15.000000 3,6.000000 50.000000 3,7.000000 50.000000 3,6.000000 50.000000 2,3.000000 45.000000 5,0.000000 41.000000 6,0.000000 40.000000 7,0.000000 42.000000 7,-8.000000 36.000000 7,-16.000000 35.000000 5,-15.000000 35.000000 5,-15.000000 34.000000 7,-17.000000 35.000000 1,-15.000000 39.000000-5,-15.000000 36.000000-4,-16.000000 39.000000-4,-7.000000 28.000000-4,4.000000 23.000000-5,3.000000 22.000000-3,3.000000 22.000000-5,6.000000-2.000000-2,9.000000-25.000000-2,10.000000-25.000000 0,10.000000-25.000000 0,11.000000-27.000000-6,17.000000-28.000000-7,15.000000-28.000000-8,16.000000-27.000000-8,15.000000-31.000000-8,16.000000-31.000000-7,15.000000-31.000000-7,17.000000-31.000000-7,8.000000-26.000000-4,4.000000-18.000000 0,3.000000-19.000000 0,3.000000-18.000000 1,3.000000-9.000000 2,3.000000 4.000000 5,3.000000 3.000000 4,4.000000 3.000000 6</inkml:trace>
</inkml:ink>
</file>

<file path=ppt/ink/ink525.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4"/>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24900.000000 42900.000000 1000,'23.000000'0.000000'0,"-3.000000"0.000000"0 ,-3.000000 0.000000 0,-2.000000 0.000000 0,-5.000000 1.000000-1,-2.000000 4.000000 1,-3.000000 3.000000 0,-3.000000 3.000000-1,-1.000000 4.000000 0,4.000000 7.000000-4,3.000000 6.000000-1,3.000000 7.000000-3,3.000000 8.000000-1,3.000000 14.000000-3,3.000000 11.000000-1,4.000000 14.000000-1,-3.000000-1.000000-1,-5.000000-12.000000 2,-7.000000-13.000000 2,-5.000000-12.000000 2,-3.000000-9.000000 1,4.000000-2.000000-1,3.000000-3.000000 0,3.000000-3.000000 0,1.000000-2.000000 0,1.000000 0.000000 0,-1.000000 0.000000-1,1.000000 0.000000-1</inkml:trace>
</inkml:ink>
</file>

<file path=ppt/ink/ink526.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4"/>
    </inkml:context>
    <inkml:brush xml:id="br0">
      <inkml:brushProperty name="width" value="0.015727711841464" units="cm"/>
      <inkml:brushProperty name="height" value="0.015727711841464" units="cm"/>
      <inkml:brushProperty name="color" value="#F2395B"/>
      <inkml:brushProperty name="ignorePressure" value="0"/>
    </inkml:brush>
  </inkml:definitions>
  <inkml:trace contextRef="#ctx0" brushRef="#br0">29300.000000 42200.000000 932,'-41.000000'0.000000'2,"19.000000"0.000000"5 ,19.000000 0.000000 5,19.000000 0.000000 4,7.000000 15.000000 0,-3.000000 32.000000-6,-3.000000 31.000000-6,-2.000000 32.000000-4,-8.000000 21.000000-8,-8.000000 13.000000-6,-10.000000 12.000000-6,-9.000000 13.000000-8,-4.000000-9.000000-1,4.000000-27.000000 1,3.000000-28.000000 2,3.000000-28.000000 3,-1.000000-18.000000 2,-2.000000-6.000000 1,-3.000000-6.000000 3,-3.000000-6.000000 1</inkml:trace>
</inkml:ink>
</file>

<file path=ppt/ink/ink52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4"/>
    </inkml:context>
    <inkml:brush xml:id="br0">
      <inkml:brushProperty name="width" value="0.0172181986272335" units="cm"/>
      <inkml:brushProperty name="height" value="0.0172181986272335" units="cm"/>
      <inkml:brushProperty name="color" value="#F2395B"/>
      <inkml:brushProperty name="ignorePressure" value="0"/>
    </inkml:brush>
  </inkml:definitions>
  <inkml:trace contextRef="#ctx0" brushRef="#br0">29150.000000 43950.000000 851,'37.000000'-25.000000'0,"26.000000"0.000000"-1 ,24.000000 0.000000-2,26.000000 0.000000 0,13.000000-2.000000 2,4.000000-3.000000 4,3.000000-3.000000 4,3.000000-2.000000 5,-1.000000-3.000000 3,-2.000000 1.000000 2,-3.000000-1.000000 2,-3.000000 1.000000 3,-6.000000-3.000000-2,-5.000000-2.000000-3,-7.000000-3.000000-4,-5.000000-3.000000-4,-14.000000 1.000000-7,-18.000000 6.000000-7,-19.000000 7.000000-9,-18.000000 6.000000-8,-20.000000 6.000000-5,-18.000000 6.000000 0,-19.000000 7.000000-1,-18.000000 6.000000 0,-10.000000 6.000000-1,0.000000 6.000000 0,0.000000 7.000000 0,0.000000 6.000000 0</inkml:trace>
</inkml:ink>
</file>

<file path=ppt/ink/ink52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5"/>
    </inkml:context>
    <inkml:brush xml:id="br0">
      <inkml:brushProperty name="width" value="0.0200479682534933" units="cm"/>
      <inkml:brushProperty name="height" value="0.0200479682534933" units="cm"/>
      <inkml:brushProperty name="color" value="#F2395B"/>
      <inkml:brushProperty name="ignorePressure" value="0"/>
    </inkml:brush>
  </inkml:definitions>
  <inkml:trace contextRef="#ctx0" brushRef="#br0">28600.000000 45050.000000 731,'-105.000000'226.000000'2,"41.000000"-46.000000"2 ,40.000000-47.000000 4,42.000000-47.000000 4,35.000000-35.000000 4,31.000000-21.000000 5,32.000000-22.000000 7,31.000000-22.000000 6,24.000000-27.000000 1,20.000000-31.000000-3,18.000000-31.000000-4,20.000000-31.000000-3,3.000000-23.000000-7,-8.000000-11.000000-12,-10.000000-14.000000-12,-9.000000-11.000000-11,-15.000000-3.000000-9,-18.000000 10.000000-8,-19.000000 10.000000-6,-18.000000 9.000000-8,-23.000000 18.000000-1,-24.000000 29.000000 4,-26.000000 28.000000 4,-24.000000 28.000000 5</inkml:trace>
</inkml:ink>
</file>

<file path=ppt/ink/ink52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5"/>
    </inkml:context>
    <inkml:brush xml:id="br0">
      <inkml:brushProperty name="width" value="0.0172484200447798" units="cm"/>
      <inkml:brushProperty name="height" value="0.0172484200447798" units="cm"/>
      <inkml:brushProperty name="color" value="#F2395B"/>
      <inkml:brushProperty name="ignorePressure" value="0"/>
    </inkml:brush>
  </inkml:definitions>
  <inkml:trace contextRef="#ctx0" brushRef="#br0">30400.000000 42400.000000 850,'-29.000000'59.000000'-2,"-5.000000"19.000000"-5 ,-7.000000 19.000000-4,-5.000000 19.000000-4,-3.000000 16.000000 2,4.000000 17.000000 7,3.000000 15.000000 8,3.000000 16.000000 8,-4.000000 20.000000 5,-8.000000 25.000000 2,-10.000000 25.000000 3,-9.000000 25.000000 1,-7.000000 15.000000 0,-3.000000 7.000000-2,-3.000000 6.000000-3,-2.000000 7.000000-2,-1.000000-14.000000-1,3.000000-30.000000-2,3.000000-32.000000 0,4.000000-30.000000-2,5.000000-31.000000-5,10.000000-28.000000-8,10.000000-28.000000-10,9.000000-27.000000-9,7.000000-23.000000-8,7.000000-16.000000-5,6.000000-15.000000-7,7.000000-15.000000-6</inkml:trace>
</inkml:ink>
</file>

<file path=ppt/ink/ink53.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57"/>
    </inkml:context>
    <inkml:brush xml:id="br0">
      <inkml:brushProperty name="width" value="0.0197884365916252" units="cm"/>
      <inkml:brushProperty name="height" value="0.0197884365916252" units="cm"/>
      <inkml:brushProperty name="color" value="#F2395B"/>
      <inkml:brushProperty name="ignorePressure" value="0"/>
    </inkml:brush>
  </inkml:definitions>
  <inkml:trace contextRef="#ctx0" brushRef="#br0">39050.000000 23800.000000 741,'-22.000000'73.000000'2,"6.000000"-3.000000"4 ,7.000000-3.000000 1,6.000000-2.000000 3,3.000000-1.000000 1,0.000000 3.000000-3,0.000000 3.000000-2,0.000000 4.000000-2,1.000000 1.000000-1,4.000000 0.000000-2,3.000000 0.000000-1,3.000000 0.000000-2,-1.000000-2.000000 0,-2.000000-3.000000-1,-3.000000-3.000000 0,-3.000000-2.000000 0,-2.000000-5.000000-1,0.000000-2.000000 0,0.000000-3.000000-1,0.000000-3.000000 0,1.000000-4.000000-1,4.000000-3.000000 0,3.000000-3.000000 1,3.000000-2.000000-1,-1.000000-3.000000 0,-2.000000 1.000000 2,-3.000000-1.000000-1,-3.000000 1.000000 2,-1.000000-4.000000 0,4.000000-6.000000 1,3.000000-6.000000 0,3.000000-6.000000 1,3.000000-4.000000 0,3.000000 1.000000 1,3.000000-1.000000 0,4.000000 1.000000 1,2.000000-1.000000 2,4.000000 1.000000 1,3.000000-1.000000 4,3.000000 1.000000 1,3.000000-1.000000 1,3.000000 1.000000 1,3.000000-1.000000 0,4.000000 1.000000-1,7.000000-1.000000 1,13.000000 1.000000 0,12.000000-1.000000 0,13.000000 1.000000 0,15.000000-3.000000 1,19.000000-2.000000 2,19.000000-3.000000 2,19.000000-3.000000 1,15.000000-2.000000 1,13.000000 0.000000-4,12.000000 0.000000-2,13.000000 0.000000-3,7.000000 0.000000 0,4.000000 0.000000 0,3.000000 0.000000 1,3.000000 0.000000 1,4.000000-4.000000-1,7.000000-5.000000-3,6.000000-7.000000-4,7.000000-5.000000-4,0.000000-8.000000-2,-2.000000-5.000000 0,-3.000000-7.000000-1,-3.000000-5.000000-2,-7.000000-4.000000 1,-9.000000 0.000000 1,-10.000000 0.000000 0,-8.000000 0.000000 1,-17.000000 3.000000 0,-21.000000 6.000000-3,-22.000000 7.000000-1,-22.000000 6.000000-3,-22.000000 4.000000-2,-22.000000 4.000000-4,-22.000000 3.000000-4,-21.000000 3.000000-4,-18.000000 1.000000-5,-12.000000 1.000000-7,-13.000000-1.000000-5,-12.000000 1.000000-7</inkml:trace>
</inkml:ink>
</file>

<file path=ppt/ink/ink53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5"/>
    </inkml:context>
    <inkml:brush xml:id="br0">
      <inkml:brushProperty name="width" value="0.0228276681154966" units="cm"/>
      <inkml:brushProperty name="height" value="0.0228276681154966" units="cm"/>
      <inkml:brushProperty name="color" value="#F2395B"/>
      <inkml:brushProperty name="ignorePressure" value="0"/>
    </inkml:brush>
  </inkml:definitions>
  <inkml:trace contextRef="#ctx0" brushRef="#br0">30000.000000 46500.000000 642,'54.000000'6.000000'2,"10.000000"13.000000"3 ,10.000000 12.000000 3,9.000000 13.000000 4,10.000000 15.000000 3,14.000000 19.000000 3,11.000000 19.000000 4,14.000000 19.000000 2,2.000000 5.000000 3,-6.000000-5.000000 0,-6.000000-7.000000 1,-6.000000-5.000000 1,-10.000000-14.000000 0,-12.000000-18.000000-2,-13.000000-19.000000-2,-12.000000-18.000000-3,-12.000000-21.000000-3,-8.000000-22.000000-7,-10.000000-22.000000-6,-9.000000-21.000000-6,-12.000000-24.000000-8,-11.000000-25.000000-9,-14.000000-25.000000-9,-11.000000-25.000000-10,-7.000000 1.000000-4,0.000000 29.000000 1,0.000000 28.000000 0,0.000000 28.000000 0,-2.000000 15.000000 0,-3.000000 4.000000 0,-3.000000 3.000000 1,-2.000000 3.000000 0</inkml:trace>
</inkml:ink>
</file>

<file path=ppt/ink/ink53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5"/>
    </inkml:context>
    <inkml:brush xml:id="br0">
      <inkml:brushProperty name="width" value="0.0230137165635824" units="cm"/>
      <inkml:brushProperty name="height" value="0.0230137165635824" units="cm"/>
      <inkml:brushProperty name="color" value="#F2395B"/>
      <inkml:brushProperty name="ignorePressure" value="0"/>
    </inkml:brush>
  </inkml:definitions>
  <inkml:trace contextRef="#ctx0" brushRef="#br0">27450.000000 43850.000000 637,'-18.000000'98.000000'-1,"17.000000"47.000000"0 ,15.000000 47.000000-1,16.000000 48.000000-1,5.000000 20.000000 1,-2.000000-2.000000 5,-3.000000-3.000000 5,-3.000000-3.000000 5,-1.000000-6.000000 2,4.000000-5.000000 1,3.000000-7.000000 1,3.000000-5.000000 1,9.000000-11.000000 1,16.000000-11.000000 0,15.000000-14.000000 0,17.000000-11.000000 1,14.000000-17.000000-1,17.000000-18.000000 1,15.000000-19.000000-2,16.000000-18.000000 0,20.000000-18.000000 0,25.000000-16.000000 0,25.000000-15.000000 0,25.000000-15.000000-1,18.000000-18.000000 0,14.000000-19.000000-3,11.000000-18.000000-2,14.000000-19.000000-2,7.000000-18.000000-5,3.000000-15.000000-4,3.000000-15.000000-6,4.000000-16.000000-6,-4.000000-15.000000-3,-9.000000-11.000000-6,-10.000000-14.000000-3,-8.000000-11.000000-5,-33.000000 8.000000-7,-52.000000 32.000000-11,-53.000000 31.000000-9,-53.000000 32.000000-12</inkml:trace>
</inkml:ink>
</file>

<file path=ppt/ink/ink532.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5"/>
    </inkml:context>
    <inkml:brush xml:id="br0">
      <inkml:brushProperty name="width" value="0.0154245030134916" units="cm"/>
      <inkml:brushProperty name="height" value="0.0154245030134916" units="cm"/>
      <inkml:brushProperty name="color" value="#F2395B"/>
      <inkml:brushProperty name="ignorePressure" value="0"/>
    </inkml:brush>
  </inkml:definitions>
  <inkml:trace contextRef="#ctx0" brushRef="#br0">35500.000000 42850.000000 950,'0.000000'23.000000'0,"0.000000"-3.000000"0 ,0.000000-3.000000 0,0.000000-2.000000 0,9.000000-6.000000 1,19.000000-6.000000 2,19.000000-6.000000 2,19.000000-6.000000 1,16.000000-6.000000 1,17.000000-2.000000 1,15.000000-3.000000 0,16.000000-3.000000 0,9.000000-10.000000-5,3.000000-16.000000-7,3.000000-15.000000-9,4.000000-15.000000-8,-10.000000-14.000000-4,-22.000000-8.000000-2,-22.000000-10.000000 0,-21.000000-9.000000-2,-18.000000 5.000000 2,-12.000000 23.000000 4,-13.000000 22.000000 2,-12.000000 22.000000 4</inkml:trace>
</inkml:ink>
</file>

<file path=ppt/ink/ink533.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6"/>
    </inkml:context>
    <inkml:brush xml:id="br0">
      <inkml:brushProperty name="width" value="0.0192733705043793" units="cm"/>
      <inkml:brushProperty name="height" value="0.0192733705043793" units="cm"/>
      <inkml:brushProperty name="color" value="#F2395B"/>
      <inkml:brushProperty name="ignorePressure" value="0"/>
    </inkml:brush>
  </inkml:definitions>
  <inkml:trace contextRef="#ctx0" brushRef="#br0">36150.000000 41050.000000 760,'-47.000000'67.000000'0,"6.000000"34.000000"0 ,7.000000 35.000000 0,6.000000 35.000000 0,7.000000 29.000000 2,10.000000 25.000000 3,10.000000 25.000000 3,9.000000 25.000000 3,4.000000 10.000000 2,1.000000-2.000000 3,-1.000000-3.000000 1,1.000000-3.000000 3,-1.000000 10.000000-2,1.000000 26.000000-2,-1.000000 24.000000-3,1.000000 26.000000-2,-1.000000-4.000000-4,1.000000-31.000000-3,-1.000000-31.000000-3,1.000000-31.000000-3,-1.000000-24.000000-4,1.000000-16.000000-4,-1.000000-15.000000-4,1.000000-15.000000-4,-1.000000-21.000000-3,1.000000-25.000000-2,-1.000000-25.000000-2,1.000000-25.000000-2,-10.000000-27.000000 0,-19.000000-28.000000 2,-18.000000-28.000000 1,-19.000000-27.000000 1,-18.000000-30.000000 2,-15.000000-27.000000 4,-15.000000-28.000000 2,-16.000000-28.000000 4,-18.000000-18.000000 2,-18.000000-6.000000 1,-19.000000-6.000000 2,-18.000000-6.000000 2,-6.000000 4.000000 3,10.000000 16.000000 6,10.000000 15.000000 4,9.000000 17.000000 6,15.000000 13.000000 5,22.000000 13.000000 6,22.000000 12.000000 5,23.000000 13.000000 6,19.000000 10.000000 1,19.000000 10.000000-4,19.000000 10.000000-2,19.000000 9.000000-4,23.000000 4.000000-3,28.000000 1.000000 0,28.000000-1.000000-2,29.000000 1.000000-2,24.000000-7.000000-2,22.000000-12.000000-5,22.000000-13.000000-5,23.000000-12.000000-6,6.000000-13.000000-5,-5.000000-12.000000-8,-7.000000-13.000000-8,-5.000000-12.000000-7,-3.000000-16.000000-6,4.000000-19.000000-4,3.000000-18.000000-3,3.000000-19.000000-4,-13.000000 1.000000 2,-28.000000 22.000000 5,-28.000000 22.000000 6,-27.000000 23.000000 6,-20.000000 16.000000 4,-9.000000 13.000000 2,-10.000000 12.000000 3,-8.000000 13.000000 2</inkml:trace>
</inkml:ink>
</file>

<file path=ppt/ink/ink534.xml><?xml version="1.0" encoding="utf-8"?>
<inkml:ink xmlns:inkml="http://www.w3.org/2003/InkML">
  <annotation type="ScanImages2ExtractSignatures">1</annotation>
  <annotation type="ScanImagesWidth">981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6"/>
    </inkml:context>
    <inkml:brush xml:id="br0">
      <inkml:brushProperty name="width" value="0.0210837367922068" units="cm"/>
      <inkml:brushProperty name="height" value="0.0210837367922068" units="cm"/>
      <inkml:brushProperty name="color" value="#F2395B"/>
      <inkml:brushProperty name="ignorePressure" value="0"/>
    </inkml:brush>
  </inkml:definitions>
  <inkml:trace contextRef="#ctx0" brushRef="#br0">37150.000000 42800.000000 695,'1.000000'-55.000000'3,"4.000000"-9.000000"4 ,3.000000-10.000000 6,3.000000-8.000000 5,10.000000-1.000000 3,20.000000 9.000000 1,18.000000 10.000000 0,20.000000 10.000000 1,11.000000 4.000000 0,7.000000 0.000000-1,6.000000 0.000000 0,7.000000 0.000000-2,2.000000 4.000000-1,1.000000 10.000000-3,-1.000000 10.000000-2,1.000000 9.000000-1,-7.000000 7.000000-4,-12.000000 7.000000-2,-13.000000 6.000000-2,-12.000000 7.000000-3,-15.000000 10.000000-2,-15.000000 16.000000 1,-15.000000 15.000000 0,-16.000000 17.000000 0,-21.000000 13.000000-3,-24.000000 13.000000-7,-26.000000 12.000000-6,-24.000000 13.000000-8,-18.000000 2.000000-4,-9.000000-5.000000-1,-10.000000-7.000000-2,-8.000000-5.000000 0,-4.000000-9.000000 0,3.000000-9.000000 5,3.000000-10.000000 4,4.000000-8.000000 5,10.000000-11.000000 4,19.000000-8.000000 2,19.000000-10.000000 4,19.000000-9.000000 3,16.000000-9.000000 3,17.000000-5.000000 1,15.000000-7.000000 4,16.000000-5.000000 1,21.000000-8.000000 4,29.000000-5.000000 4,28.000000-7.000000 4,28.000000-5.000000 5,17.000000-8.000000 0,6.000000-5.000000-1,7.000000-7.000000-3,6.000000-5.000000-1,-4.000000-3.000000-3,-11.000000 4.000000-3,-14.000000 3.000000-4,-11.000000 3.000000-2,-17.000000 6.000000-3,-18.000000 9.000000 1,-19.000000 10.000000 1,-18.000000 10.000000 0,-29.000000 13.000000-4,-37.000000 19.000000-5,-38.000000 19.000000-7,-37.000000 19.000000-6,-32.000000 15.000000-4,-24.000000 13.000000-4,-26.000000 12.000000-2,-24.000000 13.000000-3,-9.000000 4.000000 2,10.000000-3.000000 4,10.000000-3.000000 7,9.000000-2.000000 5,18.000000-8.000000 4,29.000000-8.000000 4,28.000000-10.000000 2,28.000000-9.000000 4,26.000000-12.000000 4,26.000000-11.000000 6,24.000000-14.000000 6,26.000000-11.000000 7,27.000000-14.000000 2,32.000000-11.000000 1,31.000000-14.000000 1,32.000000-11.000000-1,18.000000-12.000000-1,6.000000-9.000000-4,7.000000-10.000000-5,6.000000-8.000000-4,-4.000000-4.000000-5,-11.000000 3.000000-5,-14.000000 3.000000-5,-11.000000 4.000000-5,-15.000000 4.000000-1,-16.000000 6.000000-1,-15.000000 7.000000 2,-15.000000 6.000000 0,-23.000000 10.000000-3,-28.000000 17.000000-7,-28.000000 15.000000-8,-27.000000 16.000000-7,-28.000000 16.000000-3,-24.000000 20.000000 2,-26.000000 18.000000 2,-24.000000 20.000000 2,-12.000000 11.000000 4,4.000000 7.000000 8,3.000000 6.000000 7,3.000000 7.000000 7,12.000000-6.000000 3,22.000000-15.000000 0,22.000000-15.000000 1,23.000000-16.000000-1,16.000000-16.000000 5,13.000000-16.000000 9,12.000000-15.000000 10,13.000000-15.000000 9,20.000000-12.000000 4,28.000000-6.000000-2,28.000000-6.000000-3,29.000000-6.000000-2,19.000000-9.000000-4,14.000000-8.000000-5,11.000000-10.000000-5,14.000000-9.000000-6,2.000000-7.000000-4,-6.000000-3.000000-3,-6.000000-3.000000-1,-6.000000-2.000000-3,-12.000000 0.000000-1,-15.000000 7.000000 0,-15.000000 6.000000-1,-16.000000 7.000000 0,-21.000000 7.000000-5,-24.000000 9.000000-8,-26.000000 10.000000-9,-24.000000 10.000000-8,-28.000000 10.000000-5,-27.000000 13.000000-2,-28.000000 12.000000-2,-28.000000 13.000000-2,-20.000000 7.000000 2,-8.000000 4.000000 6,-10.000000 3.000000 7,-9.000000 3.000000 6,2.000000 3.000000 4,17.000000 3.000000 2,15.000000 3.000000 2,16.000000 4.000000 3,15.000000-3.000000 3,16.000000-5.000000 6,15.000000-7.000000 5,17.000000-5.000000 5,14.000000-4.000000 4,17.000000 0.000000 2,15.000000 0.000000 2,16.000000 0.000000 1,18.000000-4.000000 1,22.000000-5.000000-2,22.000000-7.000000-1,23.000000-5.000000-3,19.000000-11.000000 1,19.000000-11.000000 1,19.000000-14.000000 1,19.000000-11.000000 2,7.000000-20.000000-1,-3.000000-24.000000 0,-3.000000-26.000000-2,-2.000000-24.000000-1,-9.000000-23.000000-6,-12.000000-18.000000-10,-13.000000-19.000000-10,-12.000000-18.000000-9,-19.000000 4.000000-6,-25.000000 28.000000 0,-25.000000 28.000000-2,-25.000000 29.000000-1,-13.000000 19.000000 3,1.000000 14.000000 3,-1.000000 11.000000 5,1.000000 14.000000 4</inkml:trace>
</inkml:ink>
</file>

<file path=ppt/ink/ink53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7"/>
    </inkml:context>
    <inkml:brush xml:id="br0">
      <inkml:brushProperty name="width" value="0.0238354653120041" units="cm"/>
      <inkml:brushProperty name="height" value="0.0238354653120041" units="cm"/>
      <inkml:brushProperty name="color" value="#F2395B"/>
      <inkml:brushProperty name="ignorePressure" value="0"/>
    </inkml:brush>
  </inkml:definitions>
  <inkml:trace contextRef="#ctx0" brushRef="#br0">38100.000000 43450.000000 615,'-21.000000'150.000000'-7,"10.000000"0.000000"5 ,10.000000 0.000000 3,9.000000 0.000000 5,6.000000 18.000000 2,3.000000 39.000000 0,3.000000 36.000000 0,4.000000 39.000000 0,-1.000000 21.000000 5,-3.000000 6.000000 7,-3.000000 7.000000 9,-2.000000 6.000000 9,-3.000000 15.000000 1,1.000000 26.000000-3,-1.000000 24.000000-5,1.000000 26.000000-3,-3.000000 13.000000-4,-2.000000 4.000000-2,-3.000000 3.000000-4,-3.000000 3.000000-2,-2.000000-8.000000-3,0.000000-19.000000-2,0.000000-18.000000-3,0.000000-19.000000-2,0.000000-29.000000-4,0.000000-36.000000-4,0.000000-39.000000-6,0.000000-36.000000-4,0.000000-36.000000-4,0.000000-30.000000-3,0.000000-32.000000-4,0.000000-30.000000-2,3.000000-31.000000-8,6.000000-28.000000-12,7.000000-28.000000-12,6.000000-27.000000-12</inkml:trace>
</inkml:ink>
</file>

<file path=ppt/ink/ink53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7"/>
    </inkml:context>
    <inkml:brush xml:id="br0">
      <inkml:brushProperty name="width" value="0.015801640227437" units="cm"/>
      <inkml:brushProperty name="height" value="0.015801640227437" units="cm"/>
      <inkml:brushProperty name="color" value="#F2395B"/>
      <inkml:brushProperty name="ignorePressure" value="0"/>
    </inkml:brush>
  </inkml:definitions>
  <inkml:trace contextRef="#ctx0" brushRef="#br0">42500.000000 45800.000000 928,'39.000000'-4.000000'2,"28.000000"-5.000000"4 ,28.000000-7.000000 5,29.000000-5.000000 3,21.000000-1.000000 1,16.000000 6.000000-4,15.000000 7.000000-3,17.000000 6.000000-4,16.000000 3.000000-4,19.000000 0.000000-1,19.000000 0.000000-3,19.000000 0.000000-1,-10.000000-2.000000-3,-37.000000-3.000000-1,-38.000000-3.000000-1,-37.000000-2.000000-2,-26.000000-5.000000-4,-11.000000-2.000000-8,-14.000000-3.000000-9,-11.000000-3.000000-7</inkml:trace>
</inkml:ink>
</file>

<file path=ppt/ink/ink53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8"/>
    </inkml:context>
    <inkml:brush xml:id="br0">
      <inkml:brushProperty name="width" value="0.0170935448259115" units="cm"/>
      <inkml:brushProperty name="height" value="0.0170935448259115" units="cm"/>
      <inkml:brushProperty name="color" value="#F2395B"/>
      <inkml:brushProperty name="ignorePressure" value="0"/>
    </inkml:brush>
  </inkml:definitions>
  <inkml:trace contextRef="#ctx0" brushRef="#br0">49500.000000 42550.000000 858,'-44.000000'20.000000'0,"13.000000"-9.000000"2 ,12.000000-10.000000 1,13.000000-8.000000 1,20.000000-11.000000 2,28.000000-8.000000 6,28.000000-10.000000 5,29.000000-9.000000 4,19.000000-7.000000 2,14.000000-3.000000-4,11.000000-3.000000-3,14.000000-2.000000-4,3.000000-1.000000-5,-2.000000 3.000000-11,-3.000000 3.000000-9,-3.000000 4.000000-9,-12.000000 2.000000-6,-18.000000 4.000000-2,-19.000000 3.000000-1,-18.000000 3.000000-2,-17.000000 4.000000 0,-11.000000 7.000000 3,-14.000000 6.000000 2,-11.000000 7.000000 3</inkml:trace>
</inkml:ink>
</file>

<file path=ppt/ink/ink538.xml><?xml version="1.0" encoding="utf-8"?>
<inkml:ink xmlns:inkml="http://www.w3.org/2003/InkML">
  <annotation type="ScanImages2ExtractSignatures">1</annotation>
  <annotation type="ScanImagesWidth">6619246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8"/>
    </inkml:context>
    <inkml:brush xml:id="br0">
      <inkml:brushProperty name="width" value="0.0165645517408848" units="cm"/>
      <inkml:brushProperty name="height" value="0.0165645517408848" units="cm"/>
      <inkml:brushProperty name="color" value="#F2395B"/>
      <inkml:brushProperty name="ignorePressure" value="0"/>
    </inkml:brush>
  </inkml:definitions>
  <inkml:trace contextRef="#ctx0" brushRef="#br0">50350.000000 42600.000000 885,'25.000000'0.000000'1,"0.000000"0.000000"4 ,0.000000 0.000000 3,0.000000 0.000000 2,0.000000 4.000000 3,0.000000 10.000000 2,0.000000 10.000000 2,0.000000 9.000000 2,-2.000000 7.000000-3,-3.000000 7.000000-7,-3.000000 6.000000-7,-2.000000 7.000000-8,-6.000000 4.000000-2,-6.000000 3.000000 0,-6.000000 3.000000 0,-6.000000 4.000000 2,-10.000000 1.000000-1,-12.000000 0.000000-2,-13.000000 0.000000-1,-12.000000 0.000000-1,-4.000000-7.000000-6,7.000000-11.000000-8,6.000000-14.000000-9,7.000000-11.000000-8</inkml:trace>
</inkml:ink>
</file>

<file path=ppt/ink/ink539.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8"/>
    </inkml:context>
    <inkml:brush xml:id="br0">
      <inkml:brushProperty name="width" value="0.017215047031641" units="cm"/>
      <inkml:brushProperty name="height" value="0.017215047031641" units="cm"/>
      <inkml:brushProperty name="color" value="#F2395B"/>
      <inkml:brushProperty name="ignorePressure" value="0"/>
    </inkml:brush>
  </inkml:definitions>
  <inkml:trace contextRef="#ctx0" brushRef="#br0">48750.000000 44000.000000 851,'25.000000'96.000000'-3,"0.000000"-5.000000"7 ,0.000000-7.000000 7,0.000000-5.000000 6,1.000000 3.000000 3,4.000000 17.000000-1,3.000000 15.000000-1,3.000000 16.000000-1,1.000000 4.000000-2,1.000000-6.000000-4,-1.000000-6.000000-4,1.000000-6.000000-4,1.000000-10.000000-2,3.000000-12.000000 1,3.000000-13.000000 1,4.000000-12.000000 1,-3.000000-13.000000-8,-5.000000-12.000000-12,-7.000000-13.000000-15,-5.000000-12.000000-13,-6.000000-10.000000-3,-3.000000-6.000000 8,-3.000000-6.000000 9,-2.000000-6.000000 8,-3.000000-4.000000 4,1.000000 1.000000 1,-1.000000-1.000000-1,1.000000 1.000000 1</inkml:trace>
</inkml:ink>
</file>

<file path=ppt/ink/ink5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58"/>
    </inkml:context>
    <inkml:brush xml:id="br0">
      <inkml:brushProperty name="width" value="0.0183772686868906" units="cm"/>
      <inkml:brushProperty name="height" value="0.0183772686868906" units="cm"/>
      <inkml:brushProperty name="color" value="#F2395B"/>
      <inkml:brushProperty name="ignorePressure" value="0"/>
    </inkml:brush>
  </inkml:definitions>
  <inkml:trace contextRef="#ctx0" brushRef="#br0">38950.000000 23250.000000 798,'31.000000'3.000000'-4,"13.000000"6.000000"-7 ,12.000000 7.000000-7,13.000000 6.000000-7,9.000000-1.000000 5,6.000000-5.000000 17,7.000000-7.000000 16,6.000000-5.000000 18,7.000000-4.000000 6,10.000000 0.000000-7,10.000000 0.000000-5,9.000000 0.000000-7,6.000000-4.000000-2,3.000000-5.000000 0,3.000000-7.000000 0,4.000000-5.000000 0,5.000000-6.000000-1,10.000000-3.000000-3,10.000000-3.000000-4,9.000000-2.000000-3,10.000000-3.000000 0,14.000000 1.000000-1,11.000000-1.000000 1,14.000000 1.000000 1,8.000000-1.000000-2,7.000000 1.000000-4,6.000000-1.000000-2,7.000000 1.000000-4,4.000000 1.000000-1,3.000000 3.000000 0,3.000000 3.000000 1,4.000000 4.000000 0,-6.000000 2.000000 0,-11.000000 4.000000 1,-14.000000 3.000000 0,-11.000000 3.000000 0,-18.000000 1.000000 1,-22.000000 1.000000 1,-22.000000-1.000000 0,-21.000000 1.000000 2,-20.000000 1.000000 0,-15.000000 3.000000 0,-15.000000 3.000000 1,-16.000000 4.000000 0,-15.000000 4.000000 0,-11.000000 6.000000-1,-14.000000 7.000000 1,-11.000000 6.000000 0,-11.000000 4.000000 0,-5.000000 4.000000 1,-7.000000 3.000000 0,-5.000000 3.000000 0,-4.000000 3.000000 1,0.000000 3.000000-1,0.000000 3.000000 0,0.000000 4.000000 0,0.000000 2.000000 0,0.000000 4.000000 0,0.000000 3.000000 0,0.000000 3.000000-1,0.000000 4.000000 1,0.000000 7.000000-1,0.000000 6.000000 0,0.000000 7.000000-1,-2.000000 5.000000 0,-3.000000 7.000000-1,-3.000000 6.000000-1,-2.000000 7.000000-1,-5.000000 4.000000-2,-2.000000 3.000000 0,-3.000000 3.000000-2,-3.000000 4.000000-1,-1.000000-4.000000 0,4.000000-9.000000 0,3.000000-10.000000 0,3.000000-8.000000 0,3.000000-11.000000 1,3.000000-8.000000-2,3.000000-10.000000 0,4.000000-9.000000-2,1.000000-10.000000 1,0.000000-9.000000 2,0.000000-10.000000 1,0.000000-8.000000 2,-2.000000-8.000000-4,-3.000000-2.000000-7,-3.000000-3.000000-7,-2.000000-3.000000-7</inkml:trace>
</inkml:ink>
</file>

<file path=ppt/ink/ink540.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9"/>
    </inkml:context>
    <inkml:brush xml:id="br0">
      <inkml:brushProperty name="width" value="0.0219002496451139" units="cm"/>
      <inkml:brushProperty name="height" value="0.0219002496451139" units="cm"/>
      <inkml:brushProperty name="color" value="#F2395B"/>
      <inkml:brushProperty name="ignorePressure" value="0"/>
    </inkml:brush>
  </inkml:definitions>
  <inkml:trace contextRef="#ctx0" brushRef="#br0">49600.000000 43900.000000 669,'23.000000'-2.000000'0,"-3.000000"-3.000000"0 ,-3.000000-3.000000 0,-2.000000-2.000000 0,3.000000-5.000000 2,14.000000-2.000000 2,11.000000-3.000000 2,14.000000-3.000000 4,14.000000-1.000000 1,20.000000 4.000000 3,18.000000 3.000000 1,20.000000 3.000000 2,14.000000 3.000000 0,14.000000 3.000000 0,11.000000 3.000000 0,14.000000 4.000000 0,11.000000-3.000000 0,14.000000-5.000000 1,11.000000-7.000000 1,14.000000-5.000000 1,3.000000-1.000000 0,-2.000000 6.000000-1,-3.000000 7.000000 0,-3.000000 6.000000-1,-15.000000 3.000000-2,-24.000000 0.000000-6,-26.000000 0.000000-4,-24.000000 0.000000-5,-23.000000 3.000000-2,-18.000000 6.000000-2,-19.000000 7.000000 0,-18.000000 6.000000-2,-18.000000 9.000000 1,-16.000000 13.000000 0,-15.000000 12.000000 2,-15.000000 13.000000 0,-15.000000 13.000000 1,-12.000000 17.000000 0,-13.000000 15.000000-1,-12.000000 16.000000 1,-10.000000 12.000000 0,-6.000000 9.000000-1,-6.000000 10.000000-1,-6.000000 10.000000-1,-6.000000 4.000000 0,-2.000000 0.000000-3,-3.000000 0.000000 0,-3.000000 0.000000-2,-2.000000-10.000000 0,0.000000-18.000000 0,0.000000-19.000000 1,0.000000-18.000000 1,3.000000-20.000000-2,6.000000-18.000000-2,7.000000-19.000000-3,6.000000-18.000000-2,3.000000-18.000000-2,0.000000-16.000000 2,0.000000-15.000000 1,0.000000-15.000000 1,0.000000-25.000000-2,0.000000-30.000000-2,0.000000-32.000000-3,0.000000-30.000000-3,0.000000-29.000000-1,0.000000-25.000000 1,0.000000-25.000000 1,0.000000-25.000000 2,1.000000-8.000000 1,4.000000 9.000000 2,3.000000 10.000000 2,3.000000 10.000000 1,6.000000 25.000000 4,9.000000 45.000000 1,10.000000 43.000000 4,10.000000 45.000000 2,5.000000 22.000000 1,4.000000 4.000000 2,3.000000 3.000000-1,3.000000 3.000000 1</inkml:trace>
</inkml:ink>
</file>

<file path=ppt/ink/ink541.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29"/>
    </inkml:context>
    <inkml:brush xml:id="br0">
      <inkml:brushProperty name="width" value="0.0197731610387564" units="cm"/>
      <inkml:brushProperty name="height" value="0.0197731610387564" units="cm"/>
      <inkml:brushProperty name="color" value="#F2395B"/>
      <inkml:brushProperty name="ignorePressure" value="0"/>
    </inkml:brush>
  </inkml:definitions>
  <inkml:trace contextRef="#ctx0" brushRef="#br0">50400.000000 42100.000000 741,'0.000000'-24.000000'-62,"0.000000"4.000000"18 ,0.000000 3.000000 18,0.000000 3.000000 19,3.000000 12.000000 15,6.000000 22.000000 12,7.000000 22.000000 11,6.000000 23.000000 11,6.000000 27.000000 3,6.000000 34.000000-5,7.000000 35.000000-7,6.000000 35.000000-5,3.000000 21.000000-5,0.000000 9.000000 0,0.000000 10.000000-3,0.000000 10.000000 0,-2.000000 10.000000-3,-3.000000 13.000000-3,-3.000000 12.000000-4,-2.000000 13.000000-2,-5.000000-5.000000-3,-2.000000-22.000000-1,-3.000000-22.000000-1,-3.000000-21.000000 0,-2.000000-28.000000-3,0.000000-30.000000-1,0.000000-32.000000-3,0.000000-30.000000-2,-2.000000-26.000000-1,-3.000000-19.000000-2,-3.000000-18.000000 0,-2.000000-19.000000-2,-5.000000-16.000000-5,-2.000000-12.000000-11,-3.000000-13.000000-11,-3.000000-12.000000-10,-4.000000-15.000000-2,-3.000000-15.000000 4,-3.000000-15.000000 7,-2.000000-16.000000 5,-3.000000-2.000000 6,1.000000 13.000000 7,-1.000000 12.000000 5,1.000000 13.000000 7,-1.000000 9.000000 3,1.000000 6.000000 2,-1.000000 7.000000 1,1.000000 6.000000 1</inkml:trace>
</inkml:ink>
</file>

<file path=ppt/ink/ink542.xml><?xml version="1.0" encoding="utf-8"?>
<inkml:ink xmlns:inkml="http://www.w3.org/2003/InkML">
  <annotation type="ScanImages2ExtractSignatures">1</annotation>
  <annotation type="ScanImagesWidth">-2097958960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30"/>
    </inkml:context>
    <inkml:brush xml:id="br0">
      <inkml:brushProperty name="width" value="0.0171064622700214" units="cm"/>
      <inkml:brushProperty name="height" value="0.0171064622700214" units="cm"/>
      <inkml:brushProperty name="color" value="#F2395B"/>
      <inkml:brushProperty name="ignorePressure" value="0"/>
    </inkml:brush>
  </inkml:definitions>
  <inkml:trace contextRef="#ctx0" brushRef="#br0">49950.000000 44000.000000 857,'-24.000000'-24.000000'-44,"4.000000"4.000000"14 ,3.000000 3.000000 14,3.000000 3.000000 13,6.000000 3.000000 8,9.000000 3.000000 4,10.000000 3.000000 3,10.000000 4.000000 3,11.000000 1.000000 2,17.000000 0.000000 0,15.000000 0.000000-1,16.000000 0.000000 0,9.000000 1.000000-2,3.000000 4.000000-2,3.000000 3.000000-3,4.000000 3.000000-1,-3.000000 6.000000-3,-5.000000 9.000000-2,-7.000000 10.000000-1,-5.000000 10.000000-2,-12.000000 4.000000 0,-16.000000 0.000000 0,-15.000000 0.000000 1,-15.000000 0.000000 0,-20.000000 4.000000-1,-21.000000 10.000000-1,-22.000000 10.000000-3,-22.000000 9.000000-2,-19.000000 9.000000-3,-16.000000 9.000000-4,-15.000000 10.000000-4,-15.000000 10.000000-4,-7.000000-3.000000 1,3.000000-11.000000 7,3.000000-14.000000 7,4.000000-11.000000 5,11.000000-14.000000 7,23.000000-11.000000 4,22.000000-14.000000 4,22.000000-11.000000 4,19.000000-11.000000 2,20.000000-5.000000-1,18.000000-7.000000-1,20.000000-5.000000-2,24.000000-11.000000-1,31.000000-11.000000-2,32.000000-14.000000-2,31.000000-11.000000-3,21.000000-14.000000-1,14.000000-11.000000-2,11.000000-14.000000-2,14.000000-11.000000-2,0.000000-7.000000 0,-8.000000 0.000000-2,-10.000000 0.000000 1,-9.000000 0.000000 0,-15.000000 4.000000-3,-18.000000 10.000000-6,-19.000000 10.000000-5,-18.000000 9.000000-5,-21.000000 9.000000-3,-22.000000 9.000000-2,-22.000000 10.000000-2,-21.000000 10.000000-1,-20.000000 7.000000 2,-15.000000 6.000000 4,-15.000000 7.000000 4,-16.000000 6.000000 4,-12.000000 4.000000 3,-5.000000 4.000000 1,-7.000000 3.000000 1,-5.000000 3.000000 1,0.000000 3.000000 0,10.000000 3.000000 0,10.000000 3.000000 0,9.000000 4.000000 0,7.000000-1.000000 2,7.000000-3.000000 4,6.000000-3.000000 6,7.000000-2.000000 4,5.000000-3.000000-1,7.000000 1.000000-6,6.000000-1.000000-6,7.000000 1.000000-6,2.000000-3.000000-2,1.000000-2.000000 2,-1.000000-3.000000 3,1.000000-3.000000 2,-3.000000-1.000000 0,-2.000000 4.000000 1,-3.000000 3.000000-1,-3.000000 3.000000-1</inkml:trace>
</inkml:ink>
</file>

<file path=ppt/ink/ink543.xml><?xml version="1.0" encoding="utf-8"?>
<inkml:ink xmlns:inkml="http://www.w3.org/2003/InkML">
  <annotation type="ScanImages2ExtractSignatures">1</annotation>
  <annotation type="ScanImagesWidth">957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31"/>
    </inkml:context>
    <inkml:brush xml:id="br0">
      <inkml:brushProperty name="width" value="0.0204331092536449" units="cm"/>
      <inkml:brushProperty name="height" value="0.0204331092536449" units="cm"/>
      <inkml:brushProperty name="color" value="#F2395B"/>
      <inkml:brushProperty name="ignorePressure" value="0"/>
    </inkml:brush>
  </inkml:definitions>
  <inkml:trace contextRef="#ctx0" brushRef="#br0">49600.000000 46400.000000 717,'3.000000'21.000000'0,"6.000000"-5.000000"-1 ,7.000000-7.000000 0,6.000000-5.000000 0,18.000000-11.000000 0,32.000000-11.000000 3,31.000000-14.000000 1,32.000000-11.000000 3,18.000000-7.000000 2,6.000000 0.000000 2,7.000000 0.000000 3,6.000000 0.000000 2,3.000000-4.000000 0,0.000000-5.000000-1,0.000000-7.000000-3,0.000000-5.000000-1,-11.000000 0.000000-2,-22.000000 10.000000-3,-22.000000 10.000000-2,-21.000000 9.000000-3,-21.000000 7.000000-2,-19.000000 7.000000-2,-18.000000 6.000000-2,-19.000000 7.000000-1,-18.000000 8.000000-1,-15.000000 14.000000 0,-15.000000 11.000000 2,-16.000000 14.000000 1,-16.000000 10.000000 1,-16.000000 9.000000 0,-15.000000 10.000000 0,-15.000000 10.000000 0,-12.000000 4.000000 0,-6.000000 0.000000 1,-6.000000 0.000000 0,-6.000000 0.000000 1,-2.000000 1.000000-1,3.000000 4.000000 1,3.000000 3.000000 1,4.000000 3.000000-1,4.000000-1.000000 0,6.000000-2.000000 0,7.000000-3.000000-1,6.000000-3.000000-1,4.000000-2.000000 0,4.000000 0.000000-1,3.000000 0.000000-1,3.000000 0.000000 0,6.000000 0.000000 1,9.000000 0.000000 0,10.000000 0.000000 2,10.000000 0.000000 0,10.000000-7.000000 1,13.000000-11.000000 1,12.000000-14.000000 0,13.000000-11.000000 0,6.000000-9.000000 0,0.000000-3.000000 1,0.000000-3.000000-1,0.000000-2.000000 1,4.000000-5.000000 0,10.000000-2.000000 2,10.000000-3.000000 2,9.000000-3.000000 1,4.000000-2.000000 0,1.000000 0.000000-1,-1.000000 0.000000 0,1.000000 0.000000-2,1.000000 0.000000 1,3.000000 0.000000 0,3.000000 0.000000 0,4.000000 0.000000 1,2.000000 0.000000 1,4.000000 0.000000-1,3.000000 0.000000-1,3.000000 0.000000 0,-1.000000-2.000000-1,-2.000000-3.000000 1,-3.000000-3.000000-1,-3.000000-2.000000 1,-1.000000-3.000000-1,4.000000 1.000000-1,3.000000-1.000000-2,3.000000 1.000000-1,1.000000-4.000000 0,1.000000-6.000000 0,-1.000000-6.000000 0,1.000000-6.000000 1,4.000000-7.000000 1,9.000000-6.000000 0,10.000000-6.000000 0,10.000000-6.000000 1,5.000000-2.000000 2,4.000000 3.000000 0,3.000000 3.000000 3,3.000000 4.000000 0,3.000000 4.000000 1,3.000000 6.000000 1,3.000000 7.000000-1,4.000000 6.000000 0,1.000000 6.000000 1,0.000000 6.000000-1,0.000000 7.000000 1,0.000000 6.000000 0,-4.000000 12.000000 1,-5.000000 19.000000 0,-7.000000 19.000000 0,-5.000000 19.000000 1,-9.000000 18.000000 0,-9.000000 19.000000 0,-10.000000 19.000000 0,-8.000000 19.000000-1,-9.000000 9.000000-1,-6.000000 0.000000 0,-6.000000 0.000000-2,-6.000000 0.000000 0,-10.000000-2.000000 0,-12.000000-3.000000-2,-13.000000-3.000000 1,-12.000000-2.000000-1,-13.000000-12.000000-2,-12.000000-19.000000-1,-13.000000-18.000000-2,-12.000000-19.000000-2,-10.000000-16.000000-2,-6.000000-12.000000-1,-6.000000-13.000000-1,-6.000000-12.000000-2,-7.000000-12.000000-2,-6.000000-8.000000-3,-6.000000-10.000000-4,-6.000000-9.000000-3,-6.000000-15.000000 0,-2.000000-18.000000 1,-3.000000-19.000000 2,-3.000000-18.000000 1,-2.000000-18.000000 2,0.000000-16.000000-1,0.000000-15.000000 1,0.000000-15.000000 0,6.000000-4.000000 1,13.000000 9.000000 2,12.000000 10.000000 1,13.000000 10.000000 1,10.000000 14.000000 3,10.000000 23.000000 4,10.000000 22.000000 2,9.000000 22.000000 4,6.000000 16.000000 1,3.000000 14.000000 1,3.000000 11.000000 0,4.000000 14.000000 1,2.000000 16.000000 0,4.000000 22.000000 2,3.000000 22.000000 1,3.000000 23.000000 2,3.000000 5.000000-1,3.000000-9.000000-4,3.000000-10.000000-3,4.000000-8.000000-3,5.000000-12.000000-3,10.000000-12.000000-3,10.000000-13.000000-2,9.000000-12.000000-2,13.000000-24.000000-3,20.000000-34.000000 0,18.000000-35.000000-2,20.000000-33.000000 0,8.000000-15.000000-1,1.000000 6.000000 1,-1.000000 7.000000 0,1.000000 6.000000 0,-4.000000 10.000000 3,-6.000000 17.000000 3,-6.000000 15.000000 4,-6.000000 16.000000 5,-7.000000 18.000000 4,-6.000000 22.000000 7,-6.000000 22.000000 6,-6.000000 23.000000 7,-12.000000 24.000000 5,-15.000000 28.000000 3,-15.000000 28.000000 4,-16.000000 29.000000 4,-12.000000 13.000000 1,-5.000000 1.000000-3,-7.000000-1.000000-2,-5.000000 1.000000-3,-6.000000-7.000000-4,-3.000000-12.000000-6,-3.000000-13.000000-7,-2.000000-12.000000-6,0.000000-13.000000-6,7.000000-12.000000-8,6.000000-13.000000-6,7.000000-12.000000-7,5.000000-13.000000-3,7.000000-12.000000 1,6.000000-13.000000 2,7.000000-12.000000 1,4.000000-12.000000-1,3.000000-8.000000-4,3.000000-10.000000-5,4.000000-9.000000-4,-1.000000-5.000000-3,-3.000000 0.000000-2,-3.000000 0.000000-1,-2.000000 0.000000-2</inkml:trace>
</inkml:ink>
</file>

<file path=ppt/ink/ink54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32"/>
    </inkml:context>
    <inkml:brush xml:id="br0">
      <inkml:brushProperty name="width" value="0.0235937815159559" units="cm"/>
      <inkml:brushProperty name="height" value="0.0235937815159559" units="cm"/>
      <inkml:brushProperty name="color" value="#F2395B"/>
      <inkml:brushProperty name="ignorePressure" value="0"/>
    </inkml:brush>
  </inkml:definitions>
  <inkml:trace contextRef="#ctx0" brushRef="#br0">55050.000000 43950.000000 621,'-43.000000'0.000000'-3,"17.000000"0.000000"-5 ,15.000000 0.000000-6,16.000000 0.000000-5,13.000000 0.000000 2,14.000000 0.000000 10,11.000000 0.000000 8,14.000000 0.000000 11,8.000000 0.000000 3,7.000000 0.000000-1,6.000000 0.000000-2,7.000000 0.000000-2,0.000000 1.000000 0,-2.000000 4.000000 0,-3.000000 3.000000-1,-3.000000 3.000000 1,-9.000000-1.000000-4,-11.000000-2.000000-5,-14.000000-3.000000-7,-11.000000-3.000000-5,-11.000000-1.000000-4,-5.000000 4.000000-1,-7.000000 3.000000-1,-5.000000 3.000000-1,-9.000000 1.000000 0,-9.000000 1.000000 1,-10.000000-1.000000 1,-8.000000 1.000000 1,-9.000000 1.000000 2,-6.000000 3.000000 3,-6.000000 3.000000 3,-6.000000 4.000000 2,-2.000000 1.000000 3,3.000000 0.000000 0,3.000000 0.000000 0,4.000000 0.000000 1,4.000000 1.000000 3,6.000000 4.000000 5,7.000000 3.000000 5,6.000000 3.000000 5,6.000000 1.000000 3,6.000000 1.000000 0,7.000000-1.000000 0,6.000000 1.000000 0,3.000000 4.000000 0,0.000000 9.000000-1,0.000000 10.000000 0,0.000000 10.000000 0,0.000000 2.000000-2,0.000000-3.000000-2,0.000000-3.000000-3,0.000000-2.000000-2,0.000000-5.000000-2,0.000000-2.000000-1,0.000000-3.000000-2,0.000000-3.000000-2,-2.000000-6.000000 0,-3.000000-5.000000-1,-3.000000-7.000000 1,-2.000000-5.000000 0,-3.000000-4.000000 1,1.000000 0.000000 2,-1.000000 0.000000 2,1.000000 0.000000 2,1.000000 1.000000 2,3.000000 4.000000 3,3.000000 3.000000 1,4.000000 3.000000 3,1.000000 1.000000-2,0.000000 1.000000-3,0.000000-1.000000-5,0.000000 1.000000-4,0.000000 1.000000-3,0.000000 3.000000-3,0.000000 3.000000-1,0.000000 4.000000-3,-7.000000 5.000000-1,-11.000000 10.000000 0,-14.000000 10.000000-1,-11.000000 9.000000-1,-11.000000 1.000000 1,-5.000000-6.000000 0,-7.000000-6.000000 0,-5.000000-6.000000 1,0.000000-7.000000 0,10.000000-6.000000 2,10.000000-6.000000 2,9.000000-6.000000 2,15.000000-1.000000 2,22.000000 7.000000 2,22.000000 6.000000 4,23.000000 7.000000 3,16.000000 2.000000 2,13.000000 1.000000 1,12.000000-1.000000 0,13.000000 1.000000 1,10.000000 4.000000 0,10.000000 9.000000-1,10.000000 10.000000 0,9.000000 10.000000-1,1.000000 4.000000-2,-6.000000 0.000000-1,-6.000000 0.000000-1,-6.000000 0.000000-1,-10.000000-5.000000-3,-12.000000-9.000000-4,-13.000000-10.000000-2,-12.000000-8.000000-4,-12.000000-12.000000-1,-8.000000-12.000000 1,-10.000000-13.000000 2,-9.000000-12.000000 1,-10.000000-32.000000-10,-9.000000-49.000000-22,-10.000000-51.000000-24,-8.000000-49.000000-21,-6.000000-10.000000-3,1.000000 31.000000 16,-1.000000 32.000000 16,1.000000 31.000000 17,-1.000000 15.000000 9,1.000000 1.000000 6,-1.000000-1.000000 3,1.000000 1.000000 4</inkml:trace>
</inkml:ink>
</file>

<file path=ppt/ink/ink54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32"/>
    </inkml:context>
    <inkml:brush xml:id="br0">
      <inkml:brushProperty name="width" value="0.0234293304383755" units="cm"/>
      <inkml:brushProperty name="height" value="0.0234293304383755" units="cm"/>
      <inkml:brushProperty name="color" value="#F2395B"/>
      <inkml:brushProperty name="ignorePressure" value="0"/>
    </inkml:brush>
  </inkml:definitions>
  <inkml:trace contextRef="#ctx0" brushRef="#br0">56100.000000 45350.000000 625,'21.000000'-47.000000'0,"-5.000000"6.000000"0 ,-7.000000 7.000000 0,-5.000000 6.000000 0,-3.000000 6.000000 2,4.000000 6.000000 3,3.000000 7.000000 3,3.000000 6.000000 3,1.000000 18.000000 3,1.000000 32.000000 1,-1.000000 31.000000 2,1.000000 32.000000 2,-3.000000 22.000000 0,-2.000000 17.000000 0,-3.000000 15.000000-1,-3.000000 16.000000 0,-6.000000 9.000000-1,-5.000000 3.000000-2,-7.000000 3.000000-1,-5.000000 4.000000-1,-11.000000-4.000000-2,-11.000000-9.000000-2,-14.000000-10.000000-2,-11.000000-8.000000-2,-12.000000-14.000000-4,-9.000000-15.000000-6,-10.000000-15.000000-7,-8.000000-16.000000-6,-8.000000-21.000000-4,-2.000000-24.000000-1,-3.000000-26.000000 0,-3.000000-24.000000-1,-1.000000-29.000000 0,4.000000-31.000000 0,3.000000-31.000000 1,3.000000-31.000000 1,4.000000-21.000000 0,7.000000-9.000000 2,6.000000-10.000000 1,7.000000-8.000000 2,10.000000 0.000000 2,16.000000 14.000000 5,15.000000 11.000000 4,17.000000 14.000000 5,13.000000 11.000000 3,13.000000 14.000000 4,12.000000 11.000000 3,13.000000 14.000000 4,13.000000 10.000000 3,17.000000 9.000000 4,15.000000 10.000000 3,16.000000 10.000000 4,13.000000 5.000000 2,14.000000 4.000000-1,11.000000 3.000000-1,14.000000 3.000000 1,7.000000 3.000000-1,3.000000 3.000000 2,3.000000 3.000000 2,4.000000 4.000000 1,-3.000000 1.000000-1,-5.000000 0.000000-6,-7.000000 0.000000-6,-5.000000 0.000000-4,-12.000000 0.000000-7,-16.000000 0.000000-5,-15.000000 0.000000-8,-15.000000 0.000000-5,-12.000000-2.000000-5,-6.000000-3.000000-2,-6.000000-3.000000-2,-6.000000-2.000000-2,-9.000000-5.000000-5,-8.000000-2.000000-6,-10.000000-3.000000-7,-9.000000-3.000000-7</inkml:trace>
</inkml:ink>
</file>

<file path=ppt/ink/ink546.xml><?xml version="1.0" encoding="utf-8"?>
<inkml:ink xmlns:inkml="http://www.w3.org/2003/InkML">
  <annotation type="ScanImages2ExtractSignatures">1</annotation>
  <annotation type="ScanImagesWidth">333286337</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32"/>
    </inkml:context>
    <inkml:brush xml:id="br0">
      <inkml:brushProperty name="width" value="0.0150434216484427" units="cm"/>
      <inkml:brushProperty name="height" value="0.0150434216484427" units="cm"/>
      <inkml:brushProperty name="color" value="#F2395B"/>
      <inkml:brushProperty name="ignorePressure" value="0"/>
    </inkml:brush>
  </inkml:definitions>
  <inkml:trace contextRef="#ctx0" brushRef="#br0">58400.000000 43600.000000 974,'29.000000'21.000000'-25,"10.000000"-5.000000"11 ,10.000000-7.000000 11,9.000000-5.000000 12,9.000000-6.000000 5,9.000000-3.000000-2,10.000000-3.000000 0,10.000000-2.000000-2,4.000000-8.000000-2,0.000000-8.000000-5,0.000000-10.000000-6,0.000000-9.000000-3,-7.000000-5.000000-6,-11.000000 0.000000-6,-14.000000 0.000000-5,-11.000000 0.000000-5,-14.000000 3.000000-2,-11.000000 6.000000 2,-14.000000 7.000000 3,-11.000000 6.000000 2,-7.000000 3.000000 3,0.000000 0.000000 5,0.000000 0.000000 4,0.000000 0.000000 4</inkml:trace>
</inkml:ink>
</file>

<file path=ppt/ink/ink547.xml><?xml version="1.0" encoding="utf-8"?>
<inkml:ink xmlns:inkml="http://www.w3.org/2003/InkML">
  <annotation type="ScanImages2ExtractSignatures">1</annotation>
  <annotation type="ScanImagesWidth">464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34"/>
    </inkml:context>
    <inkml:brush xml:id="br0">
      <inkml:brushProperty name="width" value="0.0321454517543316" units="cm"/>
      <inkml:brushProperty name="height" value="0.0321454517543316" units="cm"/>
      <inkml:brushProperty name="color" value="#F2395B"/>
      <inkml:brushProperty name="ignorePressure" value="0"/>
    </inkml:brush>
  </inkml:definitions>
  <inkml:trace contextRef="#ctx0" brushRef="#br0">59450.000000 42700.000000 456,'-30.000000'6.000000'1,"-9.000000"13.000000"3 ,-10.000000 12.000000 2,-8.000000 13.000000 2,0.000000 9.000000 3,14.000000 6.000000 2,11.000000 7.000000 2,14.000000 6.000000 2,7.000000 4.000000 1,3.000000 4.000000 0,3.000000 3.000000-2,4.000000 3.000000-1,1.000000-2.000000 0,0.000000-6.000000-1,0.000000-6.000000-1,0.000000-6.000000-1,0.000000-2.000000-3,0.000000 3.000000-5,0.000000 3.000000-6,0.000000 4.000000-6,0.000000 1.000000-3,0.000000 0.000000-2,0.000000 0.000000-1,0.000000 0.000000-2,0.000000-2.000000-1,0.000000-3.000000-1,0.000000-3.000000-1,0.000000-2.000000-2,-4.000000-6.000000 1,-5.000000-6.000000 1,-7.000000-6.000000 2,-5.000000-6.000000 2,-8.000000-6.000000 1,-5.000000-2.000000 2,-7.000000-3.000000 3,-5.000000-3.000000 2,-6.000000-6.000000 2,-3.000000-5.000000 4,-3.000000-7.000000 3,-2.000000-5.000000 3,-1.000000-4.000000 3,3.000000 0.000000 3,3.000000 0.000000 2,4.000000 0.000000 4,5.000000 1.000000 1,10.000000 4.000000 1,10.000000 3.000000 1,9.000000 3.000000 0,13.000000 1.000000 5,20.000000 1.000000 6,18.000000-1.000000 7,20.000000 1.000000 6,11.000000 1.000000 1,7.000000 3.000000-6,6.000000 3.000000-7,7.000000 4.000000-5,4.000000-1.000000-4,3.000000-3.000000-1,3.000000-3.000000-1,4.000000-2.000000 0,1.000000-5.000000-2,0.000000-2.000000-2,0.000000-3.000000-2,0.000000-3.000000-2,-8.000000-2.000000-2,-16.000000 0.000000-3,-15.000000 0.000000-2,-15.000000 0.000000-3,-20.000000 12.000000-4,-21.000000 26.000000-5,-22.000000 24.000000-5,-22.000000 26.000000-5,-26.000000 13.000000-5,-27.000000 4.000000-5,-28.000000 3.000000-4,-28.000000 3.000000-5,-15.000000-2.000000 0,1.000000-6.000000 3,-1.000000-6.000000 3,1.000000-6.000000 4,2.000000-6.000000 3,7.000000-2.000000 3,6.000000-3.000000 1,7.000000-3.000000 4,11.000000-6.000000 2,20.000000-5.000000 1,18.000000-7.000000 1,20.000000-5.000000 3,16.000000-8.000000 1,16.000000-5.000000 3,15.000000-7.000000 3,17.000000-5.000000 3,17.000000-8.000000 2,23.000000-5.000000 2,22.000000-7.000000 2,22.000000-5.000000 2,18.000000-11.000000 0,16.000000-11.000000 0,15.000000-14.000000 0,17.000000-11.000000 1,5.000000-11.000000-1,-3.000000-5.000000-1,-3.000000-7.000000 0,-2.000000-5.000000 0,-11.000000-4.000000-4,-15.000000 0.000000-6,-15.000000 0.000000-6,-16.000000 0.000000-7,-16.000000 3.000000-4,-16.000000 6.000000-3,-15.000000 7.000000-4,-15.000000 6.000000-3,-15.000000 4.000000-1,-12.000000 4.000000 0,-13.000000 3.000000 1,-12.000000 3.000000 1,-12.000000 4.000000 3,-8.000000 7.000000 6,-10.000000 6.000000 4,-9.000000 7.000000 7,-2.000000 4.000000 3,6.000000 3.000000 2,7.000000 3.000000 2,6.000000 4.000000 3,4.000000 5.000000 3,4.000000 10.000000 4,3.000000 10.000000 3,3.000000 9.000000 5,6.000000 4.000000 1,9.000000 1.000000-2,10.000000-1.000000-2,10.000000 1.000000-2,0.000000 5.000000-2,-5.000000 14.000000-2,-7.000000 11.000000-3,-5.000000 14.000000-1,-8.000000 5.000000-2,-5.000000 1.000000-1,-7.000000-1.000000-1,-5.000000 1.000000-1,-3.000000-3.000000-1,4.000000-2.000000-1,3.000000-3.000000 0,3.000000-3.000000-1,4.000000-9.000000 1,7.000000-11.000000 0,6.000000-14.000000 1,7.000000-11.000000 1,8.000000-11.000000 1,14.000000-5.000000-1,11.000000-7.000000-1,14.000000-5.000000 0,10.000000-8.000000 1,9.000000-5.000000 1,10.000000-7.000000 2,10.000000-5.000000 0,7.000000-6.000000 1,6.000000-3.000000 0,7.000000-3.000000-2,6.000000-2.000000-1,-2.000000-3.000000-1,-9.000000 1.000000-1,-10.000000-1.000000-1,-8.000000 1.000000-2,-12.000000 2.000000-1,-12.000000 7.000000 0,-13.000000 6.000000-2,-12.000000 7.000000 0,-13.000000 5.000000 0,-12.000000 7.000000 0,-13.000000 6.000000-1,-12.000000 7.000000 2,-16.000000 7.000000-3,-19.000000 9.000000-3,-18.000000 10.000000-4,-19.000000 10.000000-3,-13.000000 10.000000-2,-6.000000 13.000000 1,-6.000000 12.000000 2,-6.000000 13.000000 1,2.000000 2.000000 4,14.000000-5.000000 5,11.000000-7.000000 6,14.000000-5.000000 6,11.000000-6.000000 3,14.000000-3.000000 3,11.000000-3.000000 2,14.000000-2.000000 1,11.000000-8.000000 3,14.000000-8.000000 0,11.000000-10.000000 1,14.000000-9.000000 2,13.000000-7.000000 0,16.000000-3.000000 1,15.000000-3.000000-1,17.000000-2.000000 1,14.000000-9.000000-1,17.000000-12.000000-2,15.000000-13.000000-3,16.000000-12.000000-2,9.000000-10.000000-2,3.000000-6.000000-2,3.000000-6.000000-3,4.000000-6.000000-1,-6.000000-7.000000-3,-11.000000-6.000000-2,-14.000000-6.000000-1,-11.000000-6.000000-3,-15.000000-6.000000 0,-16.000000-2.000000 1,-15.000000-3.000000 0,-15.000000-3.000000 2,-12.000000-1.000000-6,-6.000000 4.000000-11,-6.000000 3.000000-12,-6.000000 3.000000-11,-12.000000 1.000000-4,-15.000000 1.000000 4,-15.000000-1.000000 5,-16.000000 1.000000 3,-12.000000 5.000000 5,-5.000000 14.000000 4,-7.000000 11.000000 3,-5.000000 14.000000 4,-1.000000 8.000000 4,6.000000 7.000000 3,7.000000 6.000000 4,6.000000 7.000000 2,6.000000 5.000000 5,6.000000 7.000000 3,7.000000 6.000000 4,6.000000 7.000000 4,4.000000 11.000000 4,4.000000 20.000000 4,3.000000 18.000000 4,3.000000 20.000000 3,3.000000 13.000000 3,3.000000 9.000000-1,3.000000 10.000000 0,4.000000 10.000000 1,1.000000 11.000000-2,0.000000 17.000000-3,0.000000 15.000000-2,0.000000 16.000000-2,0.000000 9.000000-4,0.000000 3.000000-2,0.000000 3.000000-2,0.000000 4.000000-4,1.000000-9.000000-1,4.000000-18.000000-3,3.000000-19.000000-1,3.000000-18.000000-1,1.000000-21.000000-4,1.000000-22.000000-4,-1.000000-22.000000-3,1.000000-21.000000-5,1.000000-35.000000-5,3.000000-47.000000-10,3.000000-47.000000-7,4.000000-46.000000-9,-1.000000-48.000000-3,-3.000000-46.000000 5,-3.000000-47.000000 3,-2.000000-47.000000 3,-5.000000 7.000000 6,-2.000000 64.000000 5,-3.000000 61.000000 7,-3.000000 64.000000 5</inkml:trace>
</inkml:ink>
</file>

<file path=ppt/ink/ink54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34"/>
    </inkml:context>
    <inkml:brush xml:id="br0">
      <inkml:brushProperty name="width" value="0.0251070279628038" units="cm"/>
      <inkml:brushProperty name="height" value="0.0251070279628038" units="cm"/>
      <inkml:brushProperty name="color" value="#F2395B"/>
      <inkml:brushProperty name="ignorePressure" value="0"/>
    </inkml:brush>
  </inkml:definitions>
  <inkml:trace contextRef="#ctx0" brushRef="#br0">59200.000000 43250.000000 584,'1.000000'-50.000000'0,"4.000000"0.000000"0 ,3.000000 0.000000 0,3.000000 0.000000 0,1.000000 7.000000-3,1.000000 17.000000-5,-1.000000 15.000000-6,1.000000 16.000000-5,1.000000 20.000000 6,3.000000 25.000000 17,3.000000 25.000000 17,4.000000 25.000000 17,1.000000 26.000000 7,0.000000 29.000000-4,0.000000 28.000000-3,0.000000 28.000000-3,3.000000 32.000000-3,6.000000 39.000000-2,7.000000 36.000000-3,6.000000 39.000000-2,3.000000 11.000000-2,0.000000-11.000000-1,0.000000-14.000000-2,0.000000-11.000000-1,-2.000000-6.000000-2,-3.000000 4.000000-3,-3.000000 3.000000-3,-2.000000 3.000000-4,-1.000000-15.000000-4,3.000000-30.000000-4,3.000000-32.000000-5,4.000000-30.000000-5,-3.000000-33.000000-4,-5.000000-30.000000-2,-7.000000-32.000000-4,-5.000000-30.000000-1,-6.000000-25.000000-2,-3.000000-15.000000 1,-3.000000-15.000000 1,-2.000000-16.000000 1,-5.000000-15.000000 0,-2.000000-11.000000-1,-3.000000-14.000000 0,-3.000000-11.000000-1,-6.000000-17.000000-2,-5.000000-18.000000-2,-7.000000-19.000000-3,-5.000000-18.000000-3,-4.000000-10.000000 1,0.000000 0.000000 3,0.000000 0.000000 3,0.000000 0.000000 4,1.000000 7.000000 3,4.000000 17.000000 5,3.000000 15.000000 4,3.000000 16.000000 3</inkml:trace>
</inkml:ink>
</file>

<file path=ppt/ink/ink549.xml><?xml version="1.0" encoding="utf-8"?>
<inkml:ink xmlns:inkml="http://www.w3.org/2003/InkML">
  <annotation type="ScanImages2ExtractSignatures">1</annotation>
  <annotation type="ScanImagesWidth">1936942451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34"/>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59800.000000 45950.000000 1000,'21.000000'-71.000000'-30,"-5.000000"10.000000"8 ,-7.000000 10.000000 8,-5.000000 9.000000 6,-4.000000 4.000000 6,0.000000 1.000000 3,0.000000-1.000000 3,0.000000 1.000000 4,1.000000 1.000000 0,4.000000 3.000000-2,3.000000 3.000000-2,3.000000 4.000000-2,1.000000 2.000000-3,1.000000 4.000000-2,-1.000000 3.000000-2,1.000000 3.000000-4,-4.000000 3.000000 0,-6.000000 3.000000 2,-6.000000 3.000000 0,-6.000000 4.000000 3,-6.000000 2.000000-4,-2.000000 4.000000-5,-3.000000 3.000000-7,-3.000000 3.000000-6</inkml:trace>
</inkml:ink>
</file>

<file path=ppt/ink/ink55.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58"/>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39450.000000 21850.000000 1000,'0.000000'29.000000'-7,"0.000000"10.000000"-11 ,0.000000 10.000000-12,0.000000 9.000000-12,0.000000 6.000000 1,0.000000 3.000000 16,0.000000 3.000000 15,0.000000 4.000000 15,1.000000-4.000000 8,4.000000-9.000000-2,3.000000-10.000000-2,3.000000-8.000000-2,1.000000-11.000000-3,1.000000-8.000000-3,-1.000000-10.000000-3,1.000000-9.000000-4,-1.000000-5.000000 0,1.000000 0.000000-1,-1.000000 0.000000 2,1.000000 0.000000 0,-1.000000-4.000000-1,1.000000-5.000000-3,-1.000000-7.000000-3,1.000000-5.000000-2</inkml:trace>
</inkml:ink>
</file>

<file path=ppt/ink/ink550.xml><?xml version="1.0" encoding="utf-8"?>
<inkml:ink xmlns:inkml="http://www.w3.org/2003/InkML">
  <annotation type="ScanImages2ExtractSignatures">1</annotation>
  <annotation type="ScanImagesWidth">-2098100976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35"/>
    </inkml:context>
    <inkml:brush xml:id="br0">
      <inkml:brushProperty name="width" value="0.0245747677981853" units="cm"/>
      <inkml:brushProperty name="height" value="0.0245747677981853" units="cm"/>
      <inkml:brushProperty name="color" value="#F2395B"/>
      <inkml:brushProperty name="ignorePressure" value="0"/>
    </inkml:brush>
  </inkml:definitions>
  <inkml:trace contextRef="#ctx0" brushRef="#br0">59000.000000 44450.000000 596,'-4.000000'25.000000'0,"-5.000000"0.000000"0 ,-7.000000 0.000000 0,-5.000000 0.000000 0,-8.000000 3.000000 0,-5.000000 6.000000 0,-7.000000 7.000000 0,-5.000000 6.000000 0,-9.000000 7.000000 5,-9.000000 10.000000 9,-10.000000 10.000000 8,-8.000000 9.000000 10,-11.000000 10.000000 4,-8.000000 14.000000-3,-10.000000 11.000000-1,-9.000000 14.000000-3,-2.000000 7.000000-2,6.000000 3.000000-4,7.000000 3.000000-3,6.000000 4.000000-4,1.000000 1.000000-3,-3.000000 0.000000 0,-3.000000 0.000000-2,-2.000000 0.000000-2,2.000000 1.000000-3,9.000000 4.000000-5,10.000000 3.000000-6,10.000000 3.000000-5,8.000000-13.000000-7,10.000000-28.000000-8,10.000000-28.000000-8,9.000000-27.000000-8,10.000000-28.000000-3,14.000000-24.000000 5,11.000000-26.000000 3,14.000000-24.000000 5,14.000000-28.000000 1,20.000000-27.000000 0,18.000000-28.000000 1,20.000000-28.000000 0,11.000000-15.000000 3,7.000000 1.000000 5,6.000000-1.000000 7,7.000000 1.000000 5,-1.000000 8.000000 4,-6.000000 20.000000 1,-6.000000 18.000000 1,-6.000000 20.000000 1,-7.000000 17.000000 4,-6.000000 20.000000 4,-6.000000 18.000000 6,-6.000000 20.000000 6,-9.000000 17.000000 2,-8.000000 20.000000 3,-10.000000 18.000000 1,-9.000000 20.000000 1,-9.000000 21.000000 4,-5.000000 25.000000 4,-7.000000 25.000000 6,-5.000000 25.000000 4,-1.000000 28.000000 1,6.000000 31.000000-6,7.000000 32.000000-4,6.000000 31.000000-4,3.000000 12.000000-5,0.000000-6.000000-3,0.000000-6.000000-4,0.000000-6.000000-2,0.000000-16.000000-4,0.000000-25.000000-1,0.000000-25.000000-2,0.000000-25.000000-1,-4.000000-25.000000-4,-5.000000-25.000000-6,-7.000000-25.000000-5,-5.000000-25.000000-5,-4.000000-30.000000-9,0.000000-34.000000-15,0.000000-35.000000-15,0.000000-33.000000-14,-5.000000-31.000000-3,-9.000000-24.000000 7,-10.000000-26.000000 8,-8.000000-24.000000 7,-3.000000-1.000000 8,7.000000 26.000000 9,6.000000 24.000000 7,7.000000 26.000000 10</inkml:trace>
</inkml:ink>
</file>

<file path=ppt/ink/ink551.xml><?xml version="1.0" encoding="utf-8"?>
<inkml:ink xmlns:inkml="http://www.w3.org/2003/InkML">
  <annotation type="ScanImages2ExtractSignatures">1</annotation>
  <annotation type="ScanImagesWidth">-2098171376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35"/>
    </inkml:context>
    <inkml:brush xml:id="br0">
      <inkml:brushProperty name="width" value="0.0207058023661375" units="cm"/>
      <inkml:brushProperty name="height" value="0.0207058023661375" units="cm"/>
      <inkml:brushProperty name="color" value="#F2395B"/>
      <inkml:brushProperty name="ignorePressure" value="0"/>
    </inkml:brush>
  </inkml:definitions>
  <inkml:trace contextRef="#ctx0" brushRef="#br0">58850.000000 45650.000000 708,'0.000000'20.000000'0,"0.000000"-9.000000"0 ,0.000000-10.000000 0,0.000000-8.000000 0,3.000000-8.000000 1,6.000000-2.000000 3,7.000000-3.000000 3,6.000000-3.000000 3,6.000000 1.000000 2,6.000000 6.000000 2,7.000000 7.000000 2,6.000000 6.000000 1,3.000000 4.000000 2,0.000000 4.000000-2,0.000000 3.000000 1,0.000000 3.000000-2,-2.000000 4.000000 0,-3.000000 7.000000-2,-3.000000 6.000000-3,-2.000000 7.000000-1,-6.000000 4.000000-1,-6.000000 3.000000 1,-6.000000 3.000000 1,-6.000000 4.000000 0,-12.000000 5.000000-4,-15.000000 10.000000-8,-15.000000 10.000000-10,-16.000000 9.000000-8,-16.000000 2.000000-3,-16.000000-2.000000 3,-15.000000-3.000000 3,-15.000000-3.000000 3,-6.000000-6.000000 2,7.000000-5.000000 0,6.000000-7.000000 0,7.000000-5.000000 1,7.000000-8.000000 1,9.000000-5.000000 4,10.000000-7.000000 5,10.000000-5.000000 4,21.000000-8.000000 3,34.000000-5.000000 5,35.000000-7.000000 4,35.000000-5.000000 4,16.000000-4.000000 0,1.000000 0.000000-3,-1.000000 0.000000-4,1.000000 0.000000-3,-6.000000-2.000000-2,-8.000000-3.000000-2,-10.000000-3.000000-2,-9.000000-2.000000-1,-10.000000 0.000000-3,-9.000000 7.000000 0,-10.000000 6.000000-2,-8.000000 7.000000 0,-14.000000 11.000000-1,-15.000000 20.000000 1,-15.000000 18.000000 2,-16.000000 20.000000 1,-12.000000 14.000000-1,-5.000000 14.000000-3,-7.000000 11.000000-3,-5.000000 14.000000-4,-1.000000 0.000000 1,6.000000-8.000000 3,7.000000-10.000000 5,6.000000-9.000000 3,9.000000-10.000000 3,13.000000-9.000000 3,12.000000-10.000000 2,13.000000-8.000000 3,10.000000-9.000000 0,10.000000-6.000000-2,10.000000-6.000000 0,9.000000-6.000000-3,7.000000-7.000000 0,7.000000-6.000000-3,6.000000-6.000000 0,7.000000-6.000000-1,2.000000-7.000000-5,1.000000-6.000000-7,-1.000000-6.000000-6,1.000000-6.000000-8,-3.000000-9.000000-5,-2.000000-8.000000-7,-3.000000-10.000000-5,-3.000000-9.000000-6,-7.000000-2.000000 1,-9.000000 6.000000 8,-10.000000 7.000000 7,-8.000000 6.000000 9,-4.000000 3.000000 2,3.000000 0.000000 0,3.000000 0.000000-3,4.000000 0.000000 0</inkml:trace>
</inkml:ink>
</file>

<file path=ppt/ink/ink552.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36"/>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60400.000000 43150.000000 1000,'-2.000000'-24.000000'0,"-3.000000"4.000000"0 ,-3.000000 3.000000 0,-2.000000 3.000000 0,-1.000000 1.000000-5,3.000000 1.000000-8,3.000000-1.000000-10,4.000000 1.000000-8,1.000000-1.000000-2,0.000000 1.000000 8,0.000000-1.000000 7,0.000000 1.000000 6,0.000000-1.000000 3,0.000000 1.000000-1,0.000000-1.000000-1,0.000000 1.000000-2</inkml:trace>
</inkml:ink>
</file>

<file path=ppt/ink/ink55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36"/>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60300.000000 42850.000000 1000,'0.000000'25.000000'-2,"0.000000"0.000000"-2 ,0.000000 0.000000-2,0.000000 0.000000-3,0.000000 1.000000 0,0.000000 4.000000 0,0.000000 3.000000 3,0.000000 3.000000 0,1.000000 4.000000 3,4.000000 7.000000 2,3.000000 6.000000 3,3.000000 7.000000 2,4.000000 2.000000 2,7.000000 1.000000-2,6.000000-1.000000-1,7.000000 1.000000 0,0.000000-6.000000-4,-2.000000-8.000000-3,-3.000000-10.000000-6,-3.000000-9.000000-4,-4.000000-7.000000-3,-3.000000-3.000000-4,-3.000000-3.000000-4,-2.000000-2.000000-3</inkml:trace>
</inkml:ink>
</file>

<file path=ppt/ink/ink554.xml><?xml version="1.0" encoding="utf-8"?>
<inkml:ink xmlns:inkml="http://www.w3.org/2003/InkML">
  <annotation type="ScanImages2ExtractSignatures">1</annotation>
  <annotation type="ScanImagesWidth">-423652122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37"/>
    </inkml:context>
    <inkml:brush xml:id="br0">
      <inkml:brushProperty name="width" value="0.0236794929951429" units="cm"/>
      <inkml:brushProperty name="height" value="0.0236794929951429" units="cm"/>
      <inkml:brushProperty name="color" value="#F2395B"/>
      <inkml:brushProperty name="ignorePressure" value="0"/>
    </inkml:brush>
  </inkml:definitions>
  <inkml:trace contextRef="#ctx0" brushRef="#br0">61650.000000 44000.000000 619,'57.000000'-50.000000'14,"17.000000"0.000000"0 ,15.000000 0.000000 0,16.000000 0.000000 0,10.000000 0.000000 0,7.000000 0.000000 0,6.000000 0.000000-1,7.000000 0.000000 1,-1.000000 1.000000-1,-6.000000 4.000000-1,-6.000000 3.000000-2,-6.000000 3.000000-1,-12.000000 6.000000-1,-15.000000 9.000000 0,-15.000000 10.000000-1,-16.000000 10.000000 0,-27.000000 18.000000-1,-37.000000 28.000000-2,-38.000000 28.000000-3,-37.000000 29.000000-2,-23.000000 15.000000-2,-5.000000 3.000000-1,-7.000000 3.000000-2,-5.000000 4.000000 0,-3.000000 2.000000-2,4.000000 4.000000 1,3.000000 3.000000-1,3.000000 3.000000 0,6.000000 1.000000-2,9.000000 1.000000-1,10.000000-1.000000-3,10.000000 1.000000-2,5.000000-4.000000-2,4.000000-6.000000 0,3.000000-6.000000 0,3.000000-6.000000-2,4.000000-6.000000 1,7.000000-2.000000 0,6.000000-3.000000 1,7.000000-3.000000 1,4.000000-9.000000 1,3.000000-11.000000 1,3.000000-14.000000 1,4.000000-11.000000 3,2.000000-12.000000 1,4.000000-9.000000 4,3.000000-10.000000 4,3.000000-8.000000 3,6.000000-11.000000 3,9.000000-8.000000 2,10.000000-10.000000 3,10.000000-9.000000 2,5.000000-10.000000-1,4.000000-9.000000-3,3.000000-10.000000-3,3.000000-8.000000-2,3.000000-8.000000-2,3.000000-2.000000 0,3.000000-3.000000 0,4.000000-3.000000 0,4.000000-4.000000 1,6.000000-3.000000 1,7.000000-3.000000 1,6.000000-2.000000 1,4.000000 0.000000 2,4.000000 7.000000 2,3.000000 6.000000 3,3.000000 7.000000 1,4.000000 8.000000 2,7.000000 14.000000-1,6.000000 11.000000 1,7.000000 14.000000-1,4.000000 13.000000 1,3.000000 16.000000 3,3.000000 15.000000 3,4.000000 17.000000 2,2.000000 7.000000 1,4.000000 0.000000 1,3.000000 0.000000 0,3.000000 0.000000 0,-1.000000 0.000000 0,-2.000000 0.000000-1,-3.000000 0.000000-2,-3.000000 0.000000-1,-9.000000 1.000000-1,-11.000000 4.000000-1,-14.000000 3.000000-1,-11.000000 3.000000-1,-14.000000 3.000000-3,-11.000000 3.000000-4,-14.000000 3.000000-5,-11.000000 4.000000-4,-22.000000 4.000000-2,-27.000000 6.000000 0,-28.000000 7.000000 0,-28.000000 6.000000 1,-21.000000 1.000000-2,-12.000000-3.000000-4,-13.000000-3.000000-4,-12.000000-2.000000-3,-9.000000-12.000000-4,-2.000000-19.000000-3,-3.000000-18.000000-2,-3.000000-19.000000-4,2.000000-16.000000 1,10.000000-12.000000 3,10.000000-13.000000 2,9.000000-12.000000 3,12.000000-9.000000 3,16.000000-2.000000 1,15.000000-3.000000 2,17.000000-3.000000 3,11.000000-1.000000 2,10.000000 4.000000 3,10.000000 3.000000 3,9.000000 3.000000 3,7.000000 3.000000 3,7.000000 3.000000 2,6.000000 3.000000 2,7.000000 4.000000 2,7.000000 2.000000 0,9.000000 4.000000-1,10.000000 3.000000-3,10.000000 3.000000-2,4.000000 3.000000-1,0.000000 3.000000 1,0.000000 3.000000 0,0.000000 4.000000 0,0.000000 2.000000 0,0.000000 4.000000 0,0.000000 3.000000-1,0.000000 3.000000 0,-5.000000 3.000000-2,-9.000000 3.000000-3,-10.000000 3.000000-3,-8.000000 4.000000-4,-9.000000 2.000000-1,-6.000000 4.000000 2,-6.000000 3.000000 1,-6.000000 3.000000 1,-10.000000 1.000000 0,-12.000000 1.000000-5,-13.000000-1.000000-2,-12.000000 1.000000-5,-7.000000 1.000000 0,1.000000 3.000000 0,-1.000000 3.000000 2,1.000000 4.000000 0,1.000000-3.000000 3,3.000000-5.000000 3,3.000000-7.000000 2,4.000000-5.000000 4,5.000000-4.000000 2,10.000000 0.000000 1,10.000000 0.000000 1,9.000000 0.000000 2,7.000000-2.000000 0,7.000000-3.000000 1,6.000000-3.000000 0,7.000000-2.000000 0,5.000000-1.000000 1,7.000000 3.000000 2,6.000000 3.000000 1,7.000000 4.000000 1,0.000000 1.000000 1,-2.000000 0.000000-1,-3.000000 0.000000-2,-3.000000 0.000000-1,-4.000000 3.000000 1,-3.000000 6.000000 2,-3.000000 7.000000 5,-2.000000 6.000000 2,-3.000000 1.000000 2,1.000000-3.000000-1,-1.000000-3.000000 1,1.000000-2.000000-1,2.000000-6.000000 0,7.000000-6.000000 0,6.000000-6.000000 1,7.000000-6.000000 1,2.000000-7.000000-2,1.000000-6.000000-3,-1.000000-6.000000-4,1.000000-6.000000-2,1.000000-15.000000-5,3.000000-21.000000-4,3.000000-22.000000-5,4.000000-22.000000-3,1.000000-8.000000-4,0.000000 6.000000-2,0.000000 7.000000-2,0.000000 6.000000-1,-2.000000 6.000000-9,-3.000000 6.000000-13,-3.000000 7.000000-15,-2.000000 6.000000-13</inkml:trace>
</inkml:ink>
</file>

<file path=ppt/ink/ink555.xml><?xml version="1.0" encoding="utf-8"?>
<inkml:ink xmlns:inkml="http://www.w3.org/2003/InkML">
  <annotation type="ScanImages2ExtractSignatures">1</annotation>
  <annotation type="ScanImagesWidth">551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38"/>
    </inkml:context>
    <inkml:brush xml:id="br0">
      <inkml:brushProperty name="width" value="0.0253445692360401" units="cm"/>
      <inkml:brushProperty name="height" value="0.0253445692360401" units="cm"/>
      <inkml:brushProperty name="color" value="#F2395B"/>
      <inkml:brushProperty name="ignorePressure" value="0"/>
    </inkml:brush>
  </inkml:definitions>
  <inkml:trace contextRef="#ctx0" brushRef="#br0">66250.000000 43500.000000 578,'56.000000'-36.000000'-2,"13.000000"-22.000000"-3 ,12.000000-22.000000-4,13.000000-21.000000-4,-2.000000-1.000000 4,-16.000000 22.000000 10,-15.000000 22.000000 12,-15.000000 23.000000 11,-17.000000 20.000000 5,-15.000000 23.000000 3,-15.000000 22.000000 1,-16.000000 22.000000 1,-16.000000 19.000000-2,-16.000000 20.000000-7,-15.000000 18.000000-7,-15.000000 20.000000-7,-18.000000 14.000000-6,-19.000000 14.000000-3,-18.000000 11.000000-5,-19.000000 14.000000-3,-7.000000 3.000000-3,7.000000-2.000000 1,6.000000-3.000000 1,7.000000-3.000000 0,10.000000-12.000000-1,16.000000-18.000000 0,15.000000-19.000000 0,17.000000-18.000000-2,14.000000-18.000000 2,17.000000-16.000000 3,15.000000-15.000000 5,16.000000-15.000000 2,16.000000-12.000000 3,20.000000-6.000000 0,18.000000-6.000000 1,20.000000-6.000000 0,17.000000-7.000000 2,20.000000-6.000000 2,18.000000-6.000000 3,20.000000-6.000000 2,11.000000-9.000000 0,7.000000-8.000000-2,6.000000-10.000000-4,7.000000-9.000000-3,-7.000000-7.000000-4,-19.000000-3.000000-3,-18.000000-3.000000-5,-19.000000-2.000000-5,-19.000000-3.000000-2,-19.000000 1.000000-2,-18.000000-1.000000-1,-19.000000 1.000000-2,-18.000000-1.000000 0,-15.000000 1.000000 0,-15.000000-1.000000 1,-16.000000 1.000000 1,-13.000000 4.000000 1,-9.000000 9.000000 0,-10.000000 10.000000 0,-8.000000 10.000000 1,-4.000000 8.000000 4,3.000000 10.000000 6,3.000000 10.000000 8,4.000000 9.000000 7,5.000000 7.000000 6,10.000000 7.000000 3,10.000000 6.000000 5,9.000000 7.000000 3,9.000000 7.000000 1,9.000000 9.000000 0,10.000000 10.000000-2,10.000000 10.000000-1,4.000000 10.000000-1,0.000000 13.000000-3,0.000000 12.000000-2,0.000000 13.000000-2,1.000000 7.000000-2,4.000000 4.000000-1,3.000000 3.000000-2,3.000000 3.000000-2,3.000000-1.000000-1,3.000000-2.000000-1,3.000000-3.000000-1,4.000000-3.000000-2,-3.000000-6.000000-2,-5.000000-5.000000-3,-7.000000-7.000000-2,-5.000000-5.000000-3,-4.000000-11.000000-2,0.000000-11.000000-2,0.000000-14.000000 0,0.000000-11.000000-2,-4.000000-14.000000-2,-5.000000-11.000000-3,-7.000000-14.000000-2,-5.000000-11.000000-3,-4.000000-9.000000-2,0.000000-3.000000 1,0.000000-3.000000-1,0.000000-2.000000 0,0.000000-12.000000 1,0.000000-19.000000 0,0.000000-18.000000 2,0.000000-19.000000 1,1.000000-12.000000 0,4.000000-2.000000 0,3.000000-3.000000 0,3.000000-3.000000-1,9.000000-4.000000 1,16.000000-3.000000 2,15.000000-3.000000 1,17.000000-2.000000 2,11.000000 0.000000 1,10.000000 7.000000 1,10.000000 6.000000 2,9.000000 7.000000 0,4.000000 7.000000 2,1.000000 9.000000 3,-1.000000 10.000000 3,1.000000 10.000000 4,-7.000000 8.000000 0,-12.000000 10.000000-1,-13.000000 10.000000-2,-12.000000 9.000000-1,-9.000000 9.000000 2,-2.000000 9.000000 5,-3.000000 10.000000 6,-3.000000 10.000000 4,-2.000000 5.000000 4,0.000000 4.000000 1,0.000000 3.000000 1,0.000000 3.000000 1,-2.000000-1.000000-1,-3.000000-2.000000-4,-3.000000-3.000000-2,-2.000000-3.000000-4,-1.000000-6.000000-3,3.000000-5.000000-4,3.000000-7.000000-4,4.000000-5.000000-3,4.000000-14.000000-1,6.000000-18.000000-1,7.000000-19.000000 0,6.000000-18.000000 1,6.000000-18.000000-2,6.000000-16.000000-3,7.000000-15.000000-4,6.000000-15.000000-3,3.000000-4.000000 0,0.000000 9.000000 1,0.000000 10.000000 2,0.000000 10.000000 1,-2.000000 11.000000 3,-3.000000 17.000000 3,-3.000000 15.000000 3,-2.000000 16.000000 3,-6.000000 15.000000 2,-6.000000 16.000000 1,-6.000000 15.000000 1,-6.000000 17.000000 1,-7.000000 16.000000 1,-6.000000 19.000000 1,-6.000000 19.000000 1,-6.000000 19.000000 1,-9.000000 7.000000 0,-8.000000-3.000000 1,-10.000000-3.000000 0,-9.000000-2.000000 0,-5.000000-8.000000 0,0.000000-8.000000 1,0.000000-10.000000 2,0.000000-9.000000 0,-4.000000-10.000000 1,-5.000000-9.000000-1,-7.000000-10.000000-1,-5.000000-8.000000-1,-4.000000-8.000000-3,0.000000-2.000000-9,0.000000-3.000000-7,0.000000-3.000000-8,1.000000-2.000000-4,4.000000 0.000000-3,3.000000 0.000000-1,3.000000 0.000000-3,4.000000 1.000000-1,7.000000 4.000000 1,6.000000 3.000000 0,7.000000 3.000000-1,4.000000 1.000000 2,3.000000 1.000000 0,3.000000-1.000000 2,4.000000 1.000000 0,1.000000 4.000000 3,0.000000 9.000000 3,0.000000 10.000000 3,0.000000 10.000000 3,-2.000000 5.000000 2,-3.000000 4.000000 3,-3.000000 3.000000 1,-2.000000 3.000000 2,-8.000000 6.000000 4,-8.000000 9.000000 5,-10.000000 10.000000 5,-9.000000 10.000000 5,-7.000000 5.000000 1,-3.000000 4.000000 0,-3.000000 3.000000-2,-2.000000 3.000000-1,0.000000-2.000000 3,7.000000-6.000000 8,6.000000-6.000000 6,7.000000-6.000000 8,5.000000-13.000000 2,7.000000-19.000000-6,6.000000-18.000000-4,7.000000-19.000000-6,10.000000-16.000000-11,16.000000-12.000000-19,15.000000-13.000000-18,17.000000-12.000000-19,2.000000-5.000000-5,-9.000000 3.000000 9,-10.000000 3.000000 10,-8.000000 4.000000 10,-4.000000 1.000000 2,3.000000 0.000000-3,3.000000 0.000000-2,4.000000 0.000000-4</inkml:trace>
</inkml:ink>
</file>

<file path=ppt/ink/ink55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38"/>
    </inkml:context>
    <inkml:brush xml:id="br0">
      <inkml:brushProperty name="width" value="0.0226429421454668" units="cm"/>
      <inkml:brushProperty name="height" value="0.0226429421454668" units="cm"/>
      <inkml:brushProperty name="color" value="#F2395B"/>
      <inkml:brushProperty name="ignorePressure" value="0"/>
    </inkml:brush>
  </inkml:definitions>
  <inkml:trace contextRef="#ctx0" brushRef="#br0">67300.000000 46750.000000 647,'48.000000'-22.000000'0,"-3.000000"6.000000"0 ,-3.000000 7.000000 0,-2.000000 6.000000 0,0.000000 6.000000 1,7.000000 6.000000 3,6.000000 7.000000 2,7.000000 6.000000 1,-1.000000 18.000000 6,-6.000000 32.000000 4,-6.000000 31.000000 7,-6.000000 32.000000 6,-7.000000 18.000000 2,-6.000000 6.000000-2,-6.000000 7.000000-2,-6.000000 6.000000-2,-1.000000-7.000000 0,7.000000-18.000000-1,6.000000-19.000000-1,7.000000-18.000000-1,2.000000-20.000000-3,1.000000-18.000000-8,-1.000000-19.000000-7,1.000000-18.000000-8,1.000000-18.000000-9,3.000000-16.000000-12,3.000000-15.000000-11,4.000000-15.000000-12,-4.000000-9.000000-6,-9.000000 1.000000-1,-10.000000-1.000000-1,-8.000000 1.000000-1</inkml:trace>
</inkml:ink>
</file>

<file path=ppt/ink/ink55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39"/>
    </inkml:context>
    <inkml:brush xml:id="br0">
      <inkml:brushProperty name="width" value="0.0210757311433554" units="cm"/>
      <inkml:brushProperty name="height" value="0.0210757311433554" units="cm"/>
      <inkml:brushProperty name="color" value="#F2395B"/>
      <inkml:brushProperty name="ignorePressure" value="0"/>
    </inkml:brush>
  </inkml:definitions>
  <inkml:trace contextRef="#ctx0" brushRef="#br0">70400.000000 46100.000000 695,'-24.000000'21.000000'0,"4.000000"-5.000000"-1 ,3.000000-7.000000-2,3.000000-5.000000 0,7.000000-3.000000 2,14.000000 4.000000 3,11.000000 3.000000 6,14.000000 3.000000 3,18.000000 1.000000 5,25.000000 1.000000 7,25.000000-1.000000 5,25.000000 1.000000 6,18.000000-1.000000 2,14.000000 1.000000-2,11.000000-1.000000-3,14.000000 1.000000-1,3.000000-3.000000-5,-2.000000-2.000000-6,-3.000000-3.000000-8,-3.000000-3.000000-7,-12.000000-6.000000-9,-18.000000-5.000000-12,-19.000000-7.000000-13,-18.000000-5.000000-13,-20.000000-4.000000-2,-18.000000 0.000000 5,-19.000000 0.000000 7,-18.000000 0.000000 6,-12.000000 1.000000 1,-3.000000 4.000000-3,-3.000000 3.000000-3,-2.000000 3.000000-3</inkml:trace>
</inkml:ink>
</file>

<file path=ppt/ink/ink55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39"/>
    </inkml:context>
    <inkml:brush xml:id="br0">
      <inkml:brushProperty name="width" value="0.0244041904807091" units="cm"/>
      <inkml:brushProperty name="height" value="0.0244041904807091" units="cm"/>
      <inkml:brushProperty name="color" value="#F2395B"/>
      <inkml:brushProperty name="ignorePressure" value="0"/>
    </inkml:brush>
  </inkml:definitions>
  <inkml:trace contextRef="#ctx0" brushRef="#br0">72100.000000 44400.000000 600,'31.000000'146.000000'16,"13.000000"-5.000000"3 ,12.000000-7.000000 1,13.000000-5.000000 3,10.000000-3.000000 1,10.000000 4.000000-2,10.000000 3.000000 0,9.000000 3.000000-1,4.000000-5.000000 0,1.000000-12.000000 3,-1.000000-13.000000 2,1.000000-12.000000 2,-4.000000-12.000000-1,-6.000000-8.000000-4,-6.000000-10.000000-5,-6.000000-9.000000-4,-10.000000-7.000000-3,-12.000000-3.000000-3,-13.000000-3.000000-2,-12.000000-2.000000-2,-16.000000 0.000000-1,-19.000000 7.000000 1,-18.000000 6.000000 0,-19.000000 7.000000 1,-21.000000 5.000000 0,-21.000000 7.000000-3,-22.000000 6.000000-3,-22.000000 7.000000-2,-13.000000 0.000000-2,-3.000000-2.000000 0,-3.000000-3.000000 0,-2.000000-3.000000-1,2.000000-9.000000 0,9.000000-11.000000-4,10.000000-14.000000-1,10.000000-11.000000-3,11.000000-11.000000-3,17.000000-5.000000-5,15.000000-7.000000-4,16.000000-5.000000-6,13.000000-9.000000-1,14.000000-9.000000-1,11.000000-10.000000 2,14.000000-8.000000-1,7.000000-4.000000 1,3.000000 3.000000-3,3.000000 3.000000 0,4.000000 4.000000-1</inkml:trace>
</inkml:ink>
</file>

<file path=ppt/ink/ink559.xml><?xml version="1.0" encoding="utf-8"?>
<inkml:ink xmlns:inkml="http://www.w3.org/2003/InkML">
  <annotation type="ScanImages2ExtractSignatures">1</annotation>
  <annotation type="ScanImagesWidth">-2085906112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40"/>
    </inkml:context>
    <inkml:brush xml:id="br0">
      <inkml:brushProperty name="width" value="0.0201530568301678" units="cm"/>
      <inkml:brushProperty name="height" value="0.0201530568301678" units="cm"/>
      <inkml:brushProperty name="color" value="#F2395B"/>
      <inkml:brushProperty name="ignorePressure" value="0"/>
    </inkml:brush>
  </inkml:definitions>
  <inkml:trace contextRef="#ctx0" brushRef="#br0">76300.000000 43050.000000 727,'0.000000'-27.000000'-2,"0.000000"-3.000000"-3 ,0.000000-3.000000-5,0.000000-2.000000-4,0.000000 0.000000 2,0.000000 7.000000 7,0.000000 6.000000 6,0.000000 7.000000 8,0.000000 8.000000 5,0.000000 14.000000 7,0.000000 11.000000 5,0.000000 14.000000 7,-2.000000 14.000000 1,-3.000000 20.000000-2,-3.000000 18.000000-3,-2.000000 20.000000-2,-8.000000 16.000000-3,-8.000000 16.000000-3,-10.000000 15.000000-2,-9.000000 17.000000-4,-10.000000 13.000000-4,-9.000000 13.000000-6,-10.000000 12.000000-6,-8.000000 13.000000-6,-4.000000-7.000000-5,3.000000-24.000000-5,3.000000-26.000000-5,4.000000-24.000000-5,7.000000-28.000000-1,13.000000-27.000000 2,12.000000-28.000000 1,13.000000-28.000000 2,13.000000-29.000000-1,17.000000-28.000000-2,15.000000-28.000000-3,16.000000-27.000000-3,16.000000-22.000000 1,20.000000-11.000000 8,18.000000-14.000000 7,20.000000-11.000000 7,8.000000-1.000000 5,1.000000 13.000000 6,-1.000000 12.000000 3,1.000000 13.000000 6,-4.000000 12.000000 2,-6.000000 13.000000-1,-6.000000 12.000000 1,-6.000000 13.000000-2,-12.000000 10.000000 2,-15.000000 10.000000 2,-15.000000 10.000000 2,-16.000000 9.000000 1,-19.000000 10.000000-1,-22.000000 14.000000-7,-22.000000 11.000000-5,-21.000000 14.000000-7,-12.000000 8.000000-4,1.000000 7.000000-1,-1.000000 6.000000 0,1.000000 7.000000-2,4.000000 0.000000 0,9.000000-2.000000 0,10.000000-3.000000 1,10.000000-3.000000-1,10.000000-9.000000 1,13.000000-11.000000-2,12.000000-14.000000-1,13.000000-11.000000-1,21.000000-18.000000 0,32.000000-22.000000-1,31.000000-22.000000-1,32.000000-21.000000 1,7.000000-9.000000 0,-16.000000 7.000000 1,-15.000000 6.000000 2,-15.000000 7.000000 1,-14.000000 5.000000 1,-8.000000 7.000000 2,-10.000000 6.000000 2,-9.000000 7.000000 1</inkml:trace>
</inkml:ink>
</file>

<file path=ppt/ink/ink5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59"/>
    </inkml:context>
    <inkml:brush xml:id="br0">
      <inkml:brushProperty name="width" value="0.0202044043689966" units="cm"/>
      <inkml:brushProperty name="height" value="0.0202044043689966" units="cm"/>
      <inkml:brushProperty name="color" value="#F2395B"/>
      <inkml:brushProperty name="ignorePressure" value="0"/>
    </inkml:brush>
  </inkml:definitions>
  <inkml:trace contextRef="#ctx0" brushRef="#br0">39750.000000 21700.000000 725,'53.000000'1.000000'-20,"6.000000"4.000000"10 ,7.000000 3.000000 9,6.000000 3.000000 9,6.000000-1.000000 6,6.000000-2.000000 2,7.000000-3.000000 1,6.000000-3.000000 1,6.000000-2.000000 0,6.000000 0.000000 0,7.000000 0.000000-2,6.000000 0.000000-2,3.000000 0.000000 0,0.000000 0.000000-3,0.000000 0.000000-2,0.000000 0.000000-2,1.000000 0.000000-2,4.000000 0.000000-1,3.000000 0.000000 0,3.000000 0.000000-2,3.000000-2.000000-1,3.000000-3.000000-1,3.000000-3.000000-1,4.000000-2.000000-2,-4.000000-1.000000-1,-9.000000 3.000000 1,-10.000000 3.000000 0,-8.000000 4.000000-1,-8.000000-1.000000 1,-2.000000-3.000000 1,-3.000000-3.000000 1,-3.000000-2.000000 1,-6.000000-3.000000 0,-5.000000 1.000000 2,-7.000000-1.000000 0,-5.000000 1.000000 1,-6.000000-3.000000 0,-3.000000-2.000000 0,-3.000000-3.000000 0,-2.000000-3.000000 0,-6.000000 1.000000 0,-6.000000 6.000000 0,-6.000000 7.000000 0,-6.000000 6.000000 0,-6.000000 6.000000 1,-2.000000 6.000000 1,-3.000000 7.000000 2,-3.000000 6.000000 2,-6.000000 6.000000 0,-5.000000 6.000000-1,-7.000000 7.000000 0,-5.000000 6.000000 0,-4.000000 3.000000 0,0.000000 0.000000-1,0.000000 0.000000 0,0.000000 0.000000-1,0.000000 0.000000 0,0.000000 0.000000-1,0.000000 0.000000-2,0.000000 0.000000-1,0.000000 0.000000-1,0.000000 0.000000-4,0.000000 0.000000-3,0.000000 0.000000-3,0.000000-4.000000-2,0.000000-5.000000-1,0.000000-7.000000-2,0.000000-5.000000-1,1.000000-6.000000-7,4.000000-3.000000-14,3.000000-3.000000-13,3.000000-2.000000-15</inkml:trace>
</inkml:ink>
</file>

<file path=ppt/ink/ink560.xml><?xml version="1.0" encoding="utf-8"?>
<inkml:ink xmlns:inkml="http://www.w3.org/2003/InkML">
  <annotation type="ScanImages2ExtractSignatures">1</annotation>
  <annotation type="ScanImagesWidth">632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41"/>
    </inkml:context>
    <inkml:brush xml:id="br0">
      <inkml:brushProperty name="width" value="0.0240020249038935" units="cm"/>
      <inkml:brushProperty name="height" value="0.0240020249038935" units="cm"/>
      <inkml:brushProperty name="color" value="#F2395B"/>
      <inkml:brushProperty name="ignorePressure" value="0"/>
    </inkml:brush>
  </inkml:definitions>
  <inkml:trace contextRef="#ctx0" brushRef="#br0">78150.000000 43050.000000 611,'-8.000000'-24.000000'1,"-16.000000"4.000000"4 ,-15.000000 3.000000 3,-15.000000 3.000000 3,-12.000000 10.000000 3,-6.000000 20.000000 3,-6.000000 18.000000 1,-6.000000 20.000000 3,-4.000000 11.000000 0,1.000000 7.000000-2,-1.000000 6.000000-2,1.000000 7.000000-1,1.000000 2.000000-4,3.000000 1.000000-2,3.000000-1.000000-5,4.000000 1.000000-3,5.000000-3.000000-5,10.000000-2.000000-6,10.000000-3.000000-7,9.000000-3.000000-5,6.000000-4.000000-5,3.000000-3.000000-3,3.000000-3.000000-3,4.000000-2.000000-2,-1.000000-6.000000-1,-3.000000-6.000000 5,-3.000000-6.000000 4,-2.000000-6.000000 3,-3.000000-4.000000 5,1.000000 1.000000 3,-1.000000-1.000000 5,1.000000 1.000000 4,1.000000-3.000000 3,3.000000-2.000000 2,3.000000-3.000000 2,4.000000-3.000000 3,-1.000000-1.000000 1,-3.000000 4.000000 3,-3.000000 3.000000 1,-2.000000 3.000000 1,-1.000000 4.000000 2,3.000000 7.000000-1,3.000000 6.000000-2,4.000000 7.000000 1,1.000000 5.000000-2,0.000000 7.000000-1,0.000000 6.000000 0,0.000000 7.000000-2,0.000000 0.000000 0,0.000000-2.000000 0,0.000000-3.000000-1,0.000000-3.000000-1,1.000000-4.000000 1,4.000000-3.000000 0,3.000000-3.000000 2,3.000000-2.000000 0,3.000000-6.000000 0,3.000000-6.000000 0,3.000000-6.000000 0,4.000000-6.000000 1,1.000000-7.000000-2,0.000000-6.000000 1,0.000000-6.000000-1,0.000000-6.000000-1,6.000000-16.000000-3,13.000000-25.000000-6,12.000000-25.000000-7,13.000000-25.000000-6,7.000000-21.000000-3,4.000000-15.000000 0,3.000000-15.000000-1,3.000000-16.000000 0,1.000000-7.000000 3,1.000000 4.000000 4,-1.000000 3.000000 6,1.000000 3.000000 5,-1.000000 10.000000 4,1.000000 20.000000 3,-1.000000 18.000000 3,1.000000 20.000000 3,-3.000000 14.000000 3,-2.000000 14.000000 3,-3.000000 11.000000 3,-3.000000 14.000000 2,-2.000000 10.000000 2,0.000000 9.000000 1,0.000000 10.000000 0,0.000000 10.000000 2,1.000000 7.000000-2,4.000000 6.000000 0,3.000000 7.000000-3,3.000000 6.000000 0,-2.000000 4.000000-2,-6.000000 4.000000-2,-6.000000 3.000000-1,-6.000000 3.000000-1,-9.000000 4.000000-3,-8.000000 7.000000-4,-10.000000 6.000000-5,-9.000000 7.000000-3,-10.000000 0.000000-5,-9.000000-2.000000-4,-10.000000-3.000000-4,-8.000000-3.000000-4,-9.000000-9.000000-2,-6.000000-11.000000 0,-6.000000-14.000000 1,-6.000000-11.000000 0,-4.000000-11.000000 1,1.000000-5.000000 0,-1.000000-7.000000 0,1.000000-5.000000 1,1.000000-11.000000 2,3.000000-11.000000 3,3.000000-14.000000 2,4.000000-11.000000 3,5.000000-7.000000 3,10.000000 0.000000 3,10.000000 0.000000 3,9.000000 0.000000 3,7.000000 0.000000 2,7.000000 0.000000 1,6.000000 0.000000 2,7.000000 0.000000 0,5.000000 4.000000 1,7.000000 10.000000 0,6.000000 10.000000-2,7.000000 9.000000 0,0.000000 6.000000 1,-2.000000 3.000000 0,-3.000000 3.000000 1,-3.000000 4.000000 1,-4.000000 2.000000-2,-3.000000 4.000000-2,-3.000000 3.000000-3,-2.000000 3.000000-3,-6.000000 4.000000-1,-6.000000 7.000000-1,-6.000000 6.000000 0,-6.000000 7.000000 0,-12.000000 7.000000-2,-15.000000 9.000000-2,-15.000000 10.000000-2,-16.000000 10.000000-2,-8.000000 2.000000-2,0.000000-3.000000 1,0.000000-3.000000 0,0.000000-2.000000 0,4.000000-8.000000 2,10.000000-8.000000 3,10.000000-10.000000 4,9.000000-9.000000 3,17.000000-7.000000 4,25.000000-3.000000 3,25.000000-3.000000 4,25.000000-2.000000 2,14.000000-6.000000 2,3.000000-6.000000-1,3.000000-6.000000-2,4.000000-6.000000-1,-1.000000-4.000000-3,-3.000000 1.000000-4,-3.000000-1.000000-6,-2.000000 1.000000-3,-9.000000-1.000000-3,-12.000000 1.000000 2,-13.000000-1.000000 1,-12.000000 1.000000 2,-19.000000 4.000000-3,-25.000000 9.000000-7,-25.000000 10.000000-6,-25.000000 10.000000-7,-22.000000 10.000000-5,-19.000000 13.000000-4,-18.000000 12.000000-3,-19.000000 13.000000-5,-10.000000 7.000000 3,1.000000 4.000000 9,-1.000000 3.000000 10,1.000000 3.000000 9,10.000000-1.000000 4,22.000000-2.000000-2,22.000000-3.000000 0,23.000000-3.000000-1,17.000000-7.000000 1,17.000000-9.000000 0,15.000000-10.000000 3,16.000000-8.000000 2,23.000000-8.000000 9,31.000000-2.000000 18,32.000000-3.000000 18,31.000000-3.000000 18,24.000000-7.000000 6,20.000000-9.000000-6,18.000000-10.000000-7,20.000000-8.000000-6,13.000000-12.000000-6,9.000000-12.000000-7,10.000000-13.000000-5,10.000000-12.000000-6,-3.000000-7.000000-6,-11.000000 1.000000-6,-14.000000-1.000000-8,-11.000000 1.000000-5,-20.000000 4.000000-5,-24.000000 9.000000-2,-26.000000 10.000000-2,-24.000000 10.000000-2,-35.000000 7.000000-9,-44.000000 6.000000-15,-43.000000 7.000000-17,-44.000000 6.000000-15,-18.000000 3.000000-3,10.000000 0.000000 12,10.000000 0.000000 10,9.000000 0.000000 12,6.000000 0.000000 9,3.000000 0.000000 5,3.000000 0.000000 6,4.000000 0.000000 5</inkml:trace>
</inkml:ink>
</file>

<file path=ppt/ink/ink561.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41"/>
    </inkml:context>
    <inkml:brush xml:id="br0">
      <inkml:brushProperty name="width" value="0.0241225901991129" units="cm"/>
      <inkml:brushProperty name="height" value="0.0241225901991129" units="cm"/>
      <inkml:brushProperty name="color" value="#F2395B"/>
      <inkml:brushProperty name="ignorePressure" value="0"/>
    </inkml:brush>
  </inkml:definitions>
  <inkml:trace contextRef="#ctx0" brushRef="#br0">76400.000000 46450.000000 608,'-22.000000'6.000000'3,"6.000000"13.000000"6 ,7.000000 12.000000 6,6.000000 13.000000 7,4.000000 12.000000 2,4.000000 13.000000 0,3.000000 12.000000-2,3.000000 13.000000-1,-1.000000 10.000000-3,-2.000000 10.000000-6,-3.000000 10.000000-4,-3.000000 9.000000-5,-2.000000-5.000000-5,0.000000-19.000000-5,0.000000-18.000000-3,0.000000-19.000000-5,6.000000-33.000000-6,13.000000-47.000000-8,12.000000-47.000000-6,13.000000-46.000000-9,9.000000-26.000000 1,6.000000-3.000000 9,7.000000-3.000000 7,6.000000-2.000000 8,-2.000000 3.000000 6,-9.000000 14.000000 3,-10.000000 11.000000 3,-8.000000 14.000000 3,-8.000000 13.000000 4,-2.000000 16.000000 5,-3.000000 15.000000 7,-3.000000 17.000000 4,-4.000000 14.000000 6,-3.000000 17.000000 3,-3.000000 15.000000 4,-2.000000 16.000000 3,-5.000000 18.000000 2,-2.000000 22.000000 1,-3.000000 22.000000 1,-3.000000 23.000000 0,-2.000000 20.000000-1,0.000000 23.000000-3,0.000000 22.000000-3,0.000000 22.000000-2,0.000000 10.000000-3,0.000000 1.000000-3,0.000000-1.000000-4,0.000000 1.000000-3,0.000000-7.000000-2,0.000000-12.000000-1,0.000000-13.000000-1,0.000000-12.000000-1,-2.000000-12.000000-3,-3.000000-8.000000-5,-3.000000-10.000000-4,-2.000000-9.000000-6,-1.000000-15.000000-6,3.000000-18.000000-8,3.000000-19.000000-7,4.000000-18.000000-9,1.000000-21.000000-6,0.000000-22.000000-7,0.000000-22.000000-6,0.000000-21.000000-6</inkml:trace>
</inkml:ink>
</file>

<file path=ppt/ink/ink562.xml><?xml version="1.0" encoding="utf-8"?>
<inkml:ink xmlns:inkml="http://www.w3.org/2003/InkML">
  <annotation type="ScanImages2ExtractSignatures">1</annotation>
  <annotation type="ScanImagesWidth">492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42"/>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80300.000000 44450.000000 1000,'-2.000000'-24.000000'0,"-3.000000"4.000000"0 ,-3.000000 3.000000 0,-2.000000 3.000000 0,-3.000000 1.000000-5,1.000000 1.000000-9,-1.000000-1.000000-9,1.000000 1.000000-9,1.000000-1.000000-2,3.000000 1.000000 5,3.000000-1.000000 6,4.000000 1.000000 5,1.000000-1.000000 4,0.000000 1.000000 4,0.000000-1.000000 4,0.000000 1.000000 3,-2.000000 1.000000 3,-3.000000 3.000000-1,-3.000000 3.000000 2,-2.000000 4.000000-1</inkml:trace>
</inkml:ink>
</file>

<file path=ppt/ink/ink563.xml><?xml version="1.0" encoding="utf-8"?>
<inkml:ink xmlns:inkml="http://www.w3.org/2003/InkML">
  <annotation type="ScanImages2ExtractSignatures">1</annotation>
  <annotation type="ScanImagesWidth">-2097694176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45"/>
    </inkml:context>
    <inkml:brush xml:id="br0">
      <inkml:brushProperty name="width" value="0.0225455649197102" units="cm"/>
      <inkml:brushProperty name="height" value="0.0225455649197102" units="cm"/>
      <inkml:brushProperty name="color" value="#F2395B"/>
      <inkml:brushProperty name="ignorePressure" value="0"/>
    </inkml:brush>
  </inkml:definitions>
  <inkml:trace contextRef="#ctx0" brushRef="#br0">80200.000000 44850.000000 650,'-2.000000'-32.000000'-1,"-3.000000"-11.000000"-3 ,-3.000000-14.000000-3,-2.000000-11.000000-2,-3.000000-1.000000 0,1.000000 13.000000 7,-1.000000 12.000000 4,1.000000 13.000000 6,1.000000 7.000000 3,3.000000 4.000000 3,3.000000 3.000000 3,4.000000 3.000000 1,-1.000000 4.000000 3,-3.000000 7.000000 0,-3.000000 6.000000 2,-2.000000 7.000000 0,-1.000000 15.000000 1,3.000000 25.000000-2,3.000000 25.000000 0,4.000000 25.000000-1,1.000000 25.000000-1,0.000000 25.000000-1,0.000000 25.000000-2,0.000000 25.000000-2,1.000000 12.000000-1,4.000000 1.000000-1,3.000000-1.000000-1,3.000000 1.000000-2,-1.000000-10.000000-2,-2.000000-19.000000-3,-3.000000-18.000000-4,-3.000000-19.000000-2,-4.000000-15.000000-5,-3.000000-8.000000-4,-3.000000-10.000000-4,-2.000000-9.000000-5,2.000000-34.000000-7,9.000000-55.000000-9,10.000000-57.000000-10,10.000000-55.000000-9,8.000000-39.000000 0,10.000000-18.000000 8,10.000000-19.000000 8,9.000000-18.000000 8,2.000000-12.000000 6,-2.000000-3.000000 4,-3.000000-3.000000 5,-3.000000-2.000000 3,-1.000000 2.000000 5,4.000000 9.000000 4,3.000000 10.000000 6,3.000000 10.000000 4,-1.000000 13.000000 4,-2.000000 19.000000 2,-3.000000 19.000000 2,-3.000000 19.000000 2,-2.000000 16.000000 0,0.000000 17.000000 0,0.000000 15.000000-2,0.000000 16.000000-1,0.000000 15.000000 1,0.000000 16.000000 1,0.000000 15.000000 1,0.000000 17.000000 2,1.000000 21.000000 2,4.000000 28.000000 1,3.000000 28.000000 2,3.000000 29.000000 2,1.000000 24.000000-1,1.000000 22.000000-3,-1.000000 22.000000-4,1.000000 23.000000-3,-7.000000 5.000000-1,-12.000000-9.000000-1,-13.000000-10.000000 0,-12.000000-8.000000-1,-9.000000-9.000000 0,-2.000000-6.000000-3,-3.000000-6.000000-1,-3.000000-6.000000-3,-2.000000-10.000000-2,0.000000-12.000000-2,0.000000-13.000000-4,0.000000-12.000000-3,0.000000-16.000000-5,0.000000-19.000000-5,0.000000-18.000000-7,0.000000-19.000000-5,-2.000000-18.000000-3,-3.000000-15.000000 0,-3.000000-15.000000 1,-2.000000-16.000000 1,-3.000000-12.000000 1,1.000000-5.000000 4,-1.000000-7.000000 3,1.000000-5.000000 4,1.000000-3.000000-1,3.000000 4.000000-5,3.000000 3.000000-5,4.000000 3.000000-5</inkml:trace>
</inkml:ink>
</file>

<file path=ppt/ink/ink56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45"/>
    </inkml:context>
    <inkml:brush xml:id="br0">
      <inkml:brushProperty name="width" value="0.0153621667996049" units="cm"/>
      <inkml:brushProperty name="height" value="0.0153621667996049" units="cm"/>
      <inkml:brushProperty name="color" value="#F2395B"/>
      <inkml:brushProperty name="ignorePressure" value="0"/>
    </inkml:brush>
  </inkml:definitions>
  <inkml:trace contextRef="#ctx0" brushRef="#br0">83000.000000 46950.000000 954,'-4.000000'53.000000'1,"-5.000000"6.000000"2 ,-7.000000 7.000000 3,-5.000000 6.000000 1,-1.000000-2.000000 1,6.000000-9.000000 0,7.000000-10.000000-2,6.000000-8.000000 0,3.000000-12.000000-8,0.000000-12.000000-16,0.000000-13.000000-15,0.000000-12.000000-17</inkml:trace>
</inkml:ink>
</file>

<file path=ppt/ink/ink56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48"/>
    </inkml:context>
    <inkml:brush xml:id="br0">
      <inkml:brushProperty name="width" value="0.0183551609516144" units="cm"/>
      <inkml:brushProperty name="height" value="0.0183551609516144" units="cm"/>
      <inkml:brushProperty name="color" value="#F2395B"/>
      <inkml:brushProperty name="ignorePressure" value="0"/>
    </inkml:brush>
  </inkml:definitions>
  <inkml:trace contextRef="#ctx0" brushRef="#br0">89850.000000 41900.000000 799,'21.000000'-25.000000'0,"-5.000000"0.000000"0 ,-7.000000 0.000000 0,-5.000000 0.000000 0,-1.000000-7.000000-2,6.000000-11.000000-3,7.000000-14.000000-4,6.000000-11.000000-2,1.000000-3.000000-1,-3.000000 10.000000 3,-3.000000 10.000000 3,-2.000000 9.000000 3,-5.000000 7.000000 5,-2.000000 7.000000 3,-3.000000 6.000000 6,-3.000000 7.000000 4,-1.000000 7.000000 2,4.000000 9.000000-1,3.000000 10.000000 0,3.000000 10.000000-1,-2.000000 19.000000 0,-6.000000 32.000000 1,-6.000000 31.000000 0,-6.000000 32.000000 1,-10.000000 32.000000 0,-12.000000 34.000000 0,-13.000000 35.000000 1,-12.000000 35.000000 0,-15.000000 10.000000-3,-15.000000-12.000000-6,-15.000000-13.000000-6,-16.000000-12.000000-7,-7.000000-9.000000-5,4.000000-2.000000-4,3.000000-3.000000-5,3.000000-3.000000-4,9.000000-21.000000-3,16.000000-37.000000 1,15.000000-38.000000 0,17.000000-37.000000 1,11.000000-37.000000 1,10.000000-33.000000 2,10.000000-35.000000 2,9.000000-34.000000 2,7.000000-16.000000 0,7.000000 3.000000-3,6.000000 3.000000-2,7.000000 4.000000-4</inkml:trace>
</inkml:ink>
</file>

<file path=ppt/ink/ink56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48"/>
    </inkml:context>
    <inkml:brush xml:id="br0">
      <inkml:brushProperty name="width" value="0.0183598883450031" units="cm"/>
      <inkml:brushProperty name="height" value="0.0183598883450031" units="cm"/>
      <inkml:brushProperty name="color" value="#F2395B"/>
      <inkml:brushProperty name="ignorePressure" value="0"/>
    </inkml:brush>
  </inkml:definitions>
  <inkml:trace contextRef="#ctx0" brushRef="#br0">89950.000000 42300.000000 798,'140.000000'-157.000000'-1,"-18.000000"39.000000"-3 ,-19.000000 36.000000-2,-18.000000 39.000000-3,-14.000000 21.000000 3,-5.000000 6.000000 8,-7.000000 7.000000 8,-5.000000 6.000000 9,-6.000000 4.000000 2,-3.000000 4.000000-3,-3.000000 3.000000-3,-2.000000 3.000000-3,-5.000000 14.000000 0,-2.000000 25.000000 0,-3.000000 25.000000 2,-3.000000 25.000000 1,-6.000000 20.000000-1,-5.000000 16.000000-1,-7.000000 15.000000-2,-5.000000 17.000000-1,-9.000000 8.000000-3,-9.000000 4.000000 0,-10.000000 3.000000-3,-8.000000 3.000000-1,-12.000000 7.000000-2,-12.000000 14.000000 1,-13.000000 11.000000 0,-12.000000 14.000000 1,-9.000000 8.000000-3,-2.000000 7.000000-1,-3.000000 6.000000-3,-3.000000 7.000000-3,1.000000-10.000000-3,6.000000-25.000000-5,7.000000-25.000000-4,6.000000-25.000000-4,6.000000-29.000000-1,6.000000-30.000000 2,7.000000-32.000000 3,6.000000-30.000000 2,4.000000-33.000000-2,4.000000-30.000000-6,3.000000-32.000000-6,3.000000-30.000000-7,3.000000-12.000000 2,3.000000 9.000000 8,3.000000 10.000000 8,4.000000 10.000000 8</inkml:trace>
</inkml:ink>
</file>

<file path=ppt/ink/ink567.xml><?xml version="1.0" encoding="utf-8"?>
<inkml:ink xmlns:inkml="http://www.w3.org/2003/InkML">
  <annotation type="ScanImages2ExtractSignatures">1</annotation>
  <annotation type="ScanImagesWidth">1699959618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48"/>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89350.000000 44450.000000 1000,'25.000000'-71.000000'-1,"0.000000"10.000000"-2 ,0.000000 10.000000-2,0.000000 9.000000-2,4.000000 6.000000 0,10.000000 3.000000 1,10.000000 3.000000 2,9.000000 4.000000 2,6.000000 4.000000 1,3.000000 6.000000 2,3.000000 7.000000 1,4.000000 6.000000 1,1.000000 4.000000 1,0.000000 4.000000-2,0.000000 3.000000-1,0.000000 3.000000-2,-2.000000 1.000000-3,-3.000000 1.000000-6,-3.000000-1.000000-6,-2.000000 1.000000-6,-8.000000-3.000000-2,-8.000000-2.000000 3,-10.000000-3.000000 2,-9.000000-3.000000 2,-5.000000-2.000000 3,0.000000 0.000000 0,0.000000 0.000000 1,0.000000 0.000000 1</inkml:trace>
</inkml:ink>
</file>

<file path=ppt/ink/ink568.xml><?xml version="1.0" encoding="utf-8"?>
<inkml:ink xmlns:inkml="http://www.w3.org/2003/InkML">
  <annotation type="ScanImages2ExtractSignatures">1</annotation>
  <annotation type="ScanImagesWidth">-2097853296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49"/>
    </inkml:context>
    <inkml:brush xml:id="br0">
      <inkml:brushProperty name="width" value="0.0213100481778383" units="cm"/>
      <inkml:brushProperty name="height" value="0.0213100481778383" units="cm"/>
      <inkml:brushProperty name="color" value="#F2395B"/>
      <inkml:brushProperty name="ignorePressure" value="0"/>
    </inkml:brush>
  </inkml:definitions>
  <inkml:trace contextRef="#ctx0" brushRef="#br0">91500.000000 43550.000000 688,'-30.000000'51.000000'4,"-9.000000"4.000000"4 ,-10.000000 3.000000 2,-8.000000 3.000000 3,-9.000000 10.000000 2,-6.000000 20.000000-2,-6.000000 18.000000 1,-6.000000 20.000000-1,-6.000000 16.000000 1,-2.000000 16.000000 0,-3.000000 15.000000 2,-3.000000 17.000000 0,-1.000000 3.000000-2,4.000000-5.000000-6,3.000000-7.000000-6,3.000000-5.000000-6,6.000000-14.000000-1,9.000000-18.000000 1,10.000000-19.000000 2,10.000000-18.000000 2,8.000000-21.000000-2,10.000000-22.000000-7,10.000000-22.000000-5,9.000000-21.000000-7,12.000000-23.000000-2,16.000000-21.000000 2,15.000000-22.000000 3,17.000000-22.000000 1,19.000000-24.000000 2,26.000000-24.000000 0,24.000000-26.000000 1,26.000000-24.000000 0,13.000000-12.000000 2,4.000000 4.000000 4,3.000000 3.000000 5,3.000000 3.000000 5,-4.000000 12.000000 3,-8.000000 22.000000 3,-10.000000 22.000000 3,-9.000000 23.000000 3,-10.000000 16.000000 3,-9.000000 13.000000 0,-10.000000 12.000000 2,-8.000000 13.000000 2,-15.000000 16.000000-1,-19.000000 23.000000 0,-18.000000 22.000000-2,-19.000000 22.000000 0,-16.000000 24.000000-1,-12.000000 29.000000 2,-13.000000 28.000000 0,-12.000000 28.000000 1,-16.000000 20.000000-1,-19.000000 13.000000-3,-18.000000 12.000000-3,-19.000000 13.000000-3,-12.000000 9.000000-2,-2.000000 6.000000-1,-3.000000 7.000000-2,-3.000000 6.000000-2,1.000000 3.000000 0,6.000000 0.000000 0,7.000000 0.000000-1,6.000000 0.000000 1,7.000000-16.000000-1,10.000000-31.000000-3,10.000000-31.000000-2,9.000000-31.000000-3,9.000000-29.000000-2,9.000000-24.000000-2,10.000000-26.000000-3,10.000000-24.000000-3,7.000000-29.000000-2,6.000000-31.000000-2,7.000000-31.000000 0,6.000000-31.000000-2,1.000000-37.000000 0,-3.000000-40.000000 0,-3.000000-40.000000 0,-2.000000-41.000000 1,-1.000000-13.000000 1,3.000000 16.000000 0,3.000000 15.000000 2,4.000000 17.000000 0,4.000000 19.000000 3,6.000000 26.000000 5,7.000000 24.000000 6,6.000000 26.000000 4,1.000000 22.000000 5,-3.000000 23.000000 4,-3.000000 22.000000 3,-2.000000 22.000000 4,-1.000000 15.000000 2,3.000000 9.000000 1,3.000000 10.000000-1,4.000000 10.000000 0,1.000000 7.000000 0,0.000000 6.000000 0,0.000000 7.000000-1,0.000000 6.000000 1,1.000000 3.000000-3,4.000000 0.000000-4,3.000000 0.000000-3,3.000000 0.000000-5,3.000000-5.000000-5,3.000000-9.000000-7,3.000000-10.000000-7,4.000000-8.000000-7,2.000000-12.000000-6,4.000000-12.000000-2,3.000000-13.000000-4,3.000000-12.000000-2,-4.000000-5.000000 1,-8.000000 3.000000 3,-10.000000 3.000000 4,-9.000000 4.000000 4</inkml:trace>
</inkml:ink>
</file>

<file path=ppt/ink/ink569.xml><?xml version="1.0" encoding="utf-8"?>
<inkml:ink xmlns:inkml="http://www.w3.org/2003/InkML">
  <annotation type="ScanImages2ExtractSignatures">1</annotation>
  <annotation type="ScanImagesWidth">197379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49"/>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92950.000000 42650.000000 1000,'-27.000000'28.000000'-1,"-3.000000"6.000000"-2 ,-3.000000 7.000000-2,-2.000000 6.000000-2,3.000000 1.000000 0,14.000000-3.000000 1,11.000000-3.000000 0,14.000000-2.000000 1,11.000000-6.000000-1,14.000000-6.000000-2,11.000000-6.000000-3,14.000000-6.000000-2,3.000000-6.000000-2,-2.000000-2.000000 0,-3.000000-3.000000-2,-3.000000-3.000000 0,-6.000000-4.000000 0,-5.000000-3.000000 1,-7.000000-3.000000 1,-5.000000-2.000000 2</inkml:trace>
</inkml:ink>
</file>

<file path=ppt/ink/ink57.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59"/>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40550.000000 19700.000000 1000,'0.000000'48.000000'-7,"0.000000"-3.000000"-11 ,0.000000-3.000000-12,0.000000-2.000000-12,0.000000 2.000000 2,0.000000 9.000000 18,0.000000 10.000000 17,0.000000 10.000000 18,1.000000 8.000000 8,4.000000 10.000000-1,3.000000 10.000000-2,3.000000 9.000000-2,-1.000000-5.000000-1,-2.000000-19.000000-3,-3.000000-18.000000-2,-3.000000-19.000000-2,-1.000000-12.000000-5,4.000000-2.000000-4,3.000000-3.000000-7,3.000000-3.000000-4,-1.000000-7.000000-3,-2.000000-9.000000 3,-3.000000-10.000000 2,-3.000000-8.000000 1,-1.000000-6.000000 0,4.000000 1.000000-6,3.000000-1.000000-4,3.000000 1.000000-6</inkml:trace>
</inkml:ink>
</file>

<file path=ppt/ink/ink57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49"/>
    </inkml:context>
    <inkml:brush xml:id="br0">
      <inkml:brushProperty name="width" value="0.0194025486707687" units="cm"/>
      <inkml:brushProperty name="height" value="0.0194025486707687" units="cm"/>
      <inkml:brushProperty name="color" value="#F2395B"/>
      <inkml:brushProperty name="ignorePressure" value="0"/>
    </inkml:brush>
  </inkml:definitions>
  <inkml:trace contextRef="#ctx0" brushRef="#br0">94650.000000 42150.000000 755,'-8.000000'32.000000'1,"-16.000000"17.000000"0 ,-15.000000 15.000000 2,-15.000000 16.000000 0,-11.000000 4.000000 2,-2.000000-6.000000 2,-3.000000-6.000000 3,-3.000000-6.000000 2,-1.000000-2.000000 1,4.000000 3.000000-1,3.000000 3.000000-1,3.000000 4.000000 0,-8.000000 4.000000-1,-19.000000 6.000000-4,-18.000000 7.000000-2,-19.000000 6.000000-3,-8.000000 3.000000-2,3.000000 0.000000 1,3.000000 0.000000-1,4.000000 0.000000 0,5.000000-2.000000 0,10.000000-3.000000 3,10.000000-3.000000 0,9.000000-2.000000 3,12.000000-8.000000 1,16.000000-8.000000 1,15.000000-10.000000 1,17.000000-9.000000 2,19.000000-9.000000 1,26.000000-5.000000 1,24.000000-7.000000 2,26.000000-5.000000 1,21.000000-9.000000-1,19.000000-9.000000-3,19.000000-10.000000-1,19.000000-8.000000-3,10.000000-12.000000-3,4.000000-12.000000-4,3.000000-13.000000-3,3.000000-12.000000-3,-5.000000-5.000000-4,-12.000000 3.000000 0,-13.000000 3.000000-1,-12.000000 4.000000-2,-18.000000 4.000000-2,-21.000000 6.000000-4,-22.000000 7.000000-4,-22.000000 6.000000-5,-16.000000 6.000000-2,-9.000000 6.000000 1,-10.000000 7.000000 0,-8.000000 6.000000 0,-9.000000 3.000000 1,-6.000000 0.000000 1,-6.000000 0.000000 2,-6.000000 0.000000 1</inkml:trace>
</inkml:ink>
</file>

<file path=ppt/ink/ink571.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49"/>
    </inkml:context>
    <inkml:brush xml:id="br0">
      <inkml:brushProperty name="width" value="0.0193763487040997" units="cm"/>
      <inkml:brushProperty name="height" value="0.0193763487040997" units="cm"/>
      <inkml:brushProperty name="color" value="#F2395B"/>
      <inkml:brushProperty name="ignorePressure" value="0"/>
    </inkml:brush>
  </inkml:definitions>
  <inkml:trace contextRef="#ctx0" brushRef="#br0">91750.000000 46200.000000 756,'-50.000000'81.000000'3,"0.000000"13.000000"3 ,0.000000 12.000000 5,0.000000 13.000000 5,18.000000-9.000000 2,39.000000-27.000000-1,36.000000-28.000000 0,39.000000-28.000000 0,24.000000-20.000000 1,13.000000-8.000000 0,12.000000-10.000000 0,13.000000-9.000000 1,7.000000-12.000000-2,4.000000-11.000000-4,3.000000-14.000000-4,3.000000-11.000000-4,1.000000-14.000000-1,1.000000-11.000000 1,-1.000000-14.000000 1,1.000000-11.000000 1,-13.000000-9.000000-9,-25.000000-3.000000-18,-25.000000-3.000000-17,-25.000000-2.000000-19,-21.000000 0.000000-5,-15.000000 7.000000 7,-15.000000 6.000000 7,-16.000000 7.000000 7,-15.000000 10.000000 7,-11.000000 16.000000 7,-14.000000 15.000000 8,-11.000000 17.000000 7,-9.000000 16.000000 7,-3.000000 19.000000 6,-3.000000 19.000000 6,-2.000000 19.000000 7,-3.000000 18.000000 5,1.000000 19.000000 3,-1.000000 19.000000 5,1.000000 19.000000 3,-1.000000 18.000000 2,1.000000 19.000000 0,-1.000000 19.000000 0,1.000000 19.000000 1,-3.000000 10.000000-3,-2.000000 4.000000-5,-3.000000 3.000000-5,-3.000000 3.000000-4,-2.000000 1.000000-5,0.000000 1.000000-6,0.000000-1.000000-5,0.000000 1.000000-5,3.000000-7.000000-6,6.000000-12.000000-5,7.000000-13.000000-7,6.000000-12.000000-5,7.000000-19.000000-2,10.000000-25.000000 4,10.000000-25.000000 2,9.000000-25.000000 4,7.000000-18.000000 0,7.000000-8.000000-3,6.000000-10.000000-3,7.000000-9.000000-3,2.000000-9.000000 0,1.000000-5.000000 5,-1.000000-7.000000 4,1.000000-5.000000 4</inkml:trace>
</inkml:ink>
</file>

<file path=ppt/ink/ink57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50"/>
    </inkml:context>
    <inkml:brush xml:id="br0">
      <inkml:brushProperty name="width" value="0.0186912938952446" units="cm"/>
      <inkml:brushProperty name="height" value="0.0186912938952446" units="cm"/>
      <inkml:brushProperty name="color" value="#F2395B"/>
      <inkml:brushProperty name="ignorePressure" value="0"/>
    </inkml:brush>
  </inkml:definitions>
  <inkml:trace contextRef="#ctx0" brushRef="#br0">93400.000000 46100.000000 784,'23.000000'-2.000000'2,"-3.000000"-3.000000"3 ,-3.000000-3.000000 3,-2.000000-2.000000 4,-1.000000 3.000000 2,3.000000 14.000000 3,3.000000 11.000000 3,4.000000 14.000000 3,2.000000 7.000000-1,4.000000 3.000000-2,3.000000 3.000000-1,3.000000 4.000000-4,-2.000000-1.000000-1,-6.000000-3.000000-4,-6.000000-3.000000-3,-6.000000-2.000000-2,-4.000000-1.000000-3,1.000000 3.000000-1,-1.000000 3.000000-2,1.000000 4.000000-1,-3.000000-3.000000-2,-2.000000-5.000000 1,-3.000000-7.000000-2,-3.000000-5.000000 0,-2.000000-15.000000-9,0.000000-22.000000-18,0.000000-22.000000-17,0.000000-21.000000-17,1.000000-7.000000-1,4.000000 9.000000 14,3.000000 10.000000 15,3.000000 10.000000 16</inkml:trace>
</inkml:ink>
</file>

<file path=ppt/ink/ink57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50"/>
    </inkml:context>
    <inkml:brush xml:id="br0">
      <inkml:brushProperty name="width" value="0.0173185840249062" units="cm"/>
      <inkml:brushProperty name="height" value="0.0173185840249062" units="cm"/>
      <inkml:brushProperty name="color" value="#F2395B"/>
      <inkml:brushProperty name="ignorePressure" value="0"/>
    </inkml:brush>
  </inkml:definitions>
  <inkml:trace contextRef="#ctx0" brushRef="#br0">94100.000000 44400.000000 846,'-44.000000'175.000000'-1,"13.000000"0.000000"4 ,12.000000 0.000000 5,13.000000 0.000000 4,6.000000 7.000000 3,0.000000 17.000000 0,0.000000 15.000000 0,0.000000 16.000000 0,-4.000000 5.000000-1,-5.000000-2.000000-3,-7.000000-3.000000-2,-5.000000-3.000000-3,-6.000000-4.000000 0,-3.000000-3.000000 0,-3.000000-3.000000 1,-2.000000-2.000000 1,2.000000-15.000000-4,9.000000-25.000000-8,10.000000-25.000000-9,10.000000-25.000000-8,4.000000-24.000000-6,0.000000-21.000000-5,0.000000-22.000000-4,0.000000-22.000000-3</inkml:trace>
</inkml:ink>
</file>

<file path=ppt/ink/ink574.xml><?xml version="1.0" encoding="utf-8"?>
<inkml:ink xmlns:inkml="http://www.w3.org/2003/InkML">
  <annotation type="ScanImages2ExtractSignatures">1</annotation>
  <annotation type="ScanImagesWidth">761</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51"/>
    </inkml:context>
    <inkml:brush xml:id="br0">
      <inkml:brushProperty name="width" value="0.0188754796981812" units="cm"/>
      <inkml:brushProperty name="height" value="0.0188754796981812" units="cm"/>
      <inkml:brushProperty name="color" value="#F2395B"/>
      <inkml:brushProperty name="ignorePressure" value="0"/>
    </inkml:brush>
  </inkml:definitions>
  <inkml:trace contextRef="#ctx0" brushRef="#br0">95300.000000 43700.000000 777,'4.000000'-25.000000'3,"10.000000"0.000000"6 ,10.000000 0.000000 6,9.000000 0.000000 7,12.000000 0.000000 0,16.000000 0.000000-4,15.000000 0.000000-3,17.000000 0.000000-5,7.000000 1.000000-2,0.000000 4.000000 1,0.000000 3.000000 2,0.000000 3.000000 0,-4.000000 1.000000-2,-5.000000 1.000000-5,-7.000000-1.000000-6,-5.000000 1.000000-5,-11.000000-1.000000-4,-11.000000 1.000000-5,-14.000000-1.000000-3,-11.000000 1.000000-5,-14.000000 1.000000-1,-11.000000 3.000000-2,-14.000000 3.000000 0,-11.000000 4.000000-1,-15.000000 2.000000 1,-16.000000 4.000000 1,-15.000000 3.000000 1,-15.000000 3.000000 2,-11.000000 6.000000 3,-2.000000 9.000000 4,-3.000000 10.000000 4,-3.000000 10.000000 6,1.000000 11.000000 3,6.000000 17.000000 5,7.000000 15.000000 4,6.000000 16.000000 4,9.000000 13.000000 2,13.000000 14.000000-1,12.000000 11.000000-1,13.000000 14.000000-1,7.000000 7.000000 3,4.000000 3.000000 5,3.000000 3.000000 5,3.000000 4.000000 7,3.000000-9.000000 0,3.000000-18.000000-5,3.000000-19.000000-4,4.000000-18.000000-4,7.000000-29.000000-9,13.000000-37.000000-11,12.000000-38.000000-13,13.000000-37.000000-11,7.000000-37.000000-5,4.000000-33.000000 3,3.000000-35.000000 3,3.000000-34.000000 4,3.000000-16.000000 3,3.000000 3.000000 4,3.000000 3.000000 4,4.000000 4.000000 3,-3.000000 13.000000 5,-5.000000 26.000000 5,-7.000000 24.000000 4,-5.000000 26.000000 6,-8.000000 18.000000 3,-5.000000 13.000000 2,-7.000000 12.000000 3,-5.000000 13.000000 1,-4.000000 15.000000 2,0.000000 19.000000-2,0.000000 19.000000 0,0.000000 19.000000-1,-2.000000 27.000000 0,-3.000000 39.000000 0,-3.000000 36.000000 1,-2.000000 39.000000 1,-5.000000 28.000000 0,-2.000000 23.000000-4,-3.000000 22.000000-3,-3.000000 22.000000-2,-4.000000 4.000000-2,-3.000000-12.000000-1,-3.000000-13.000000-1,-2.000000-12.000000-1,-5.000000-9.000000 0,-2.000000-2.000000 0,-3.000000-3.000000 0,-3.000000-3.000000 2,1.000000-12.000000-2,6.000000-18.000000-3,7.000000-19.000000-2,6.000000-18.000000-2,3.000000-26.000000-2,0.000000-31.000000-1,0.000000-31.000000-1,0.000000-31.000000-1,-2.000000-37.000000-5,-3.000000-40.000000-9,-3.000000-40.000000-8,-2.000000-41.000000-9,-6.000000-35.000000-4,-6.000000-28.000000 0,-6.000000-28.000000 2,-6.000000-27.000000 1,-7.000000-11.000000 3,-6.000000 10.000000 5,-6.000000 10.000000 6,-6.000000 9.000000 5,1.000000 9.000000 5,9.000000 9.000000 6,10.000000 10.000000 5,10.000000 10.000000 5,7.000000 13.000000 1,6.000000 19.000000-1,7.000000 19.000000-1,6.000000 19.000000-2,3.000000 18.000000 2,0.000000 19.000000 8,0.000000 19.000000 7,0.000000 19.000000 7,4.000000 12.000000 3,10.000000 6.000000-5,10.000000 7.000000-2,9.000000 6.000000-5,2.000000 9.000000-2,-2.000000 13.000000-4,-3.000000 12.000000-1,-3.000000 13.000000-4,-6.000000 6.000000-2,-5.000000 0.000000-4,-7.000000 0.000000-3,-5.000000 0.000000-4,-8.000000 0.000000-1,-5.000000 0.000000 2,-7.000000 0.000000 3,-5.000000 0.000000 1,-6.000000-2.000000 2,-3.000000-3.000000-1,-3.000000-3.000000 1,-2.000000-2.000000-1,0.000000-5.000000 2,7.000000-2.000000 2,6.000000-3.000000 3,7.000000-3.000000 4,4.000000-4.000000-1,3.000000-3.000000-1,3.000000-3.000000-2,4.000000-2.000000-2,1.000000 0.000000-1,0.000000 7.000000-4,0.000000 6.000000-2,0.000000 7.000000-2,-5.000000 7.000000-3,-9.000000 9.000000-5,-10.000000 10.000000-3,-8.000000 10.000000-5,-12.000000 5.000000 0,-12.000000 4.000000 4,-13.000000 3.000000 2,-12.000000 3.000000 4,-9.000000-1.000000 4,-2.000000-2.000000 3,-3.000000-3.000000 5,-3.000000-3.000000 5,1.000000-7.000000 4,6.000000-9.000000 4,7.000000-10.000000 4,6.000000-8.000000 6,10.000000-8.000000 1,17.000000-2.000000-1,15.000000-3.000000 0,16.000000-3.000000-1,16.000000-7.000000-2,20.000000-9.000000-4,18.000000-10.000000-2,20.000000-8.000000-5,17.000000-17.000000-3,20.000000-21.000000-7,18.000000-22.000000-5,20.000000-22.000000-6,-1.000000-5.000000-5,-19.000000 13.000000-5,-18.000000 12.000000-5,-19.000000 13.000000-5</inkml:trace>
</inkml:ink>
</file>

<file path=ppt/ink/ink575.xml><?xml version="1.0" encoding="utf-8"?>
<inkml:ink xmlns:inkml="http://www.w3.org/2003/InkML">
  <annotation type="ScanImages2ExtractSignatures">1</annotation>
  <annotation type="ScanImagesWidth">220951096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51"/>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97900.000000 43500.000000 1000,'-47.000000'23.000000'0,"6.000000"-3.000000"0 ,7.000000-3.000000 0,6.000000-2.000000 0,1.000000 3.000000-2,-3.000000 14.000000-3,-3.000000 11.000000-3,-2.000000 14.000000-3,2.000000 2.000000-3,9.000000-6.000000-2,10.000000-6.000000-1,10.000000-6.000000-3,8.000000-7.000000 0,10.000000-6.000000-1,10.000000-6.000000 0,9.000000-6.000000-1,2.000000-6.000000 2,-2.000000-2.000000 5,-3.000000-3.000000 4,-3.000000-3.000000 4,-2.000000-4.000000 3,0.000000-3.000000 1,0.000000-3.000000 1,0.000000-2.000000 1</inkml:trace>
</inkml:ink>
</file>

<file path=ppt/ink/ink576.xml><?xml version="1.0" encoding="utf-8"?>
<inkml:ink xmlns:inkml="http://www.w3.org/2003/InkML">
  <annotation type="ScanImages2ExtractSignatures">1</annotation>
  <annotation type="ScanImagesWidth">949</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5:52"/>
    </inkml:context>
    <inkml:brush xml:id="br0">
      <inkml:brushProperty name="width" value="0.0212994944304228" units="cm"/>
      <inkml:brushProperty name="height" value="0.0212994944304228" units="cm"/>
      <inkml:brushProperty name="color" value="#F2395B"/>
      <inkml:brushProperty name="ignorePressure" value="0"/>
    </inkml:brush>
  </inkml:definitions>
  <inkml:trace contextRef="#ctx0" brushRef="#br0">98700.000000 43550.000000 688,'-144.000000'118.000000'10,"13.000000"-11.000000"-2 ,12.000000-14.000000-2,13.000000-11.000000-2,-2.000000-6.000000-2,-16.000000 4.000000-2,-15.000000 3.000000-2,-15.000000 3.000000-2,-7.000000 3.000000 1,3.000000 3.000000 2,3.000000 3.000000 1,4.000000 4.000000 3,5.000000-1.000000 2,10.000000-3.000000 3,10.000000-3.000000 3,9.000000-2.000000 2,17.000000-9.000000 2,25.000000-12.000000 1,25.000000-13.000000 1,25.000000-12.000000 1,23.000000-10.000000 1,22.000000-6.000000-2,22.000000-6.000000 0,23.000000-6.000000 0,19.000000-6.000000-1,19.000000-2.000000-1,19.000000-3.000000 0,19.000000-3.000000-1,13.000000-10.000000-1,10.000000-16.000000-4,10.000000-15.000000-4,9.000000-15.000000-4,-1.000000-9.000000-3,-8.000000 1.000000-4,-10.000000-1.000000-5,-9.000000 1.000000-3,-16.000000 4.000000-5,-22.000000 9.000000-3,-22.000000 10.000000-4,-21.000000 10.000000-3,-28.000000 8.000000-3,-30.000000 10.000000 0,-32.000000 10.000000-2,-30.000000 9.000000 0,-34.000000 17.000000 1,-34.000000 25.000000 3,-35.000000 25.000000 3,-33.000000 25.000000 3,-20.000000 14.000000 6,-3.000000 3.000000 6,-3.000000 3.000000 8,-2.000000 4.000000 7,5.000000-1.000000 6,16.000000-3.000000 8,15.000000-3.000000 7,17.000000-2.000000 6,22.000000-11.000000 4,32.000000-15.000000 1,31.000000-15.000000-1,32.000000-16.000000 1,32.000000-15.000000-1,34.000000-11.000000-2,35.000000-14.000000-2,35.000000-11.000000-3,30.000000-18.000000-4,29.000000-22.000000-7,28.000000-22.000000-9,28.000000-21.000000-6,12.000000-24.000000-5,-3.000000-25.000000-1,-3.000000-25.000000-1,-2.000000-25.000000 0,-14.000000-11.000000-5,-21.000000 3.000000-9,-22.000000 3.000000-8,-22.000000 4.000000-10,-26.000000 16.000000-1,-27.000000 32.000000 4,-28.000000 31.000000 4,-28.000000 32.000000 6,-29.000000 27.000000 5,-28.000000 26.000000 8,-28.000000 24.000000 7,-27.000000 26.000000 7,-17.000000 19.000000 8,-3.000000 17.000000 7,-3.000000 15.000000 7,-2.000000 16.000000 7,0.000000 9.000000 3,7.000000 3.000000-2,6.000000 3.000000-1,7.000000 4.000000-2,7.000000-4.000000-2,9.000000-9.000000-3,10.000000-10.000000-3,10.000000-8.000000-3,5.000000-8.000000-5,4.000000-2.000000-7,3.000000-3.000000-6,3.000000-3.000000-7,3.000000-4.000000-6,3.000000-3.000000-5,3.000000-3.000000-6,4.000000-2.000000-5,4.000000-6.000000-1,6.000000-6.000000 2,7.000000-6.000000 2,6.000000-6.000000 3,12.000000 2.000000 4,19.000000 14.000000 5,19.000000 11.000000 6,19.000000 14.000000 4,15.000000 13.000000 6,13.000000 16.000000 4,12.000000 15.000000 5,13.000000 17.000000 4,9.000000 10.000000 3,6.000000 6.000000 2,7.000000 7.000000 2,6.000000 6.000000 1,1.000000-5.000000 1,-3.000000-16.000000-2,-3.000000-15.000000-1,-2.000000-15.000000-1,-8.000000-17.000000-3,-8.000000-15.000000-3,-10.000000-15.000000-3,-9.000000-16.000000-4,-9.000000-16.000000-6,-5.000000-16.000000-9,-7.000000-15.000000-9,-5.000000-15.000000-9,-12.000000-12.000000-7,-16.000000-6.000000-4,-15.000000-6.000000-4,-15.000000-6.000000-5,-7.000000-2.000000 1,3.000000 3.000000 2,3.000000 3.000000 3,4.000000 4.000000 4</inkml:trace>
</inkml:ink>
</file>

<file path=ppt/ink/ink577.xml><?xml version="1.0" encoding="utf-8"?>
<inkml:ink xmlns:inkml="http://www.w3.org/2003/InkML">
  <annotation type="ScanImages2ExtractSignatures">1</annotation>
  <annotation type="ScanImagesWidth">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3:30:06"/>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76650.000000 28450.000000 1000,'43.000000'-24.000000'-5,"-11.000000"4.000000"-10 ,-14.000000 3.000000-8,-11.000000 3.000000-11,-6.000000 1.000000-2,4.000000 1.000000 6,3.000000-1.000000 4,3.000000 1.000000 6,-1.000000-1.000000 4,-2.000000 1.000000 3,-3.000000-1.000000 4,-3.000000 1.000000 4</inkml:trace>
</inkml:ink>
</file>

<file path=ppt/ink/ink5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00"/>
    </inkml:context>
    <inkml:brush xml:id="br0">
      <inkml:brushProperty name="width" value="0.018735583871603" units="cm"/>
      <inkml:brushProperty name="height" value="0.018735583871603" units="cm"/>
      <inkml:brushProperty name="color" value="#F2395B"/>
      <inkml:brushProperty name="ignorePressure" value="0"/>
    </inkml:brush>
  </inkml:definitions>
  <inkml:trace contextRef="#ctx0" brushRef="#br0">40900.000000 19400.000000 782,'-24.000000'25.000000'-5,"4.000000"0.000000"-1 ,3.000000 0.000000-1,3.000000 0.000000-1,7.000000 0.000000 3,14.000000 0.000000 7,11.000000 0.000000 6,14.000000 0.000000 7,13.000000-2.000000 3,16.000000-3.000000 0,15.000000-3.000000-1,17.000000-2.000000-1,11.000000-6.000000 0,10.000000-6.000000-1,10.000000-6.000000-2,9.000000-6.000000 0,2.000000-4.000000-2,-2.000000 1.000000-2,-3.000000-1.000000-3,-3.000000 1.000000-2,-10.000000-1.000000-2,-16.000000 1.000000 2,-15.000000-1.000000 0,-15.000000 1.000000 0,-12.000000 1.000000 0,-6.000000 3.000000-1,-6.000000 3.000000-3,-6.000000 4.000000-1,-6.000000 2.000000-1,-2.000000 4.000000 0,-3.000000 3.000000 0,-3.000000 3.000000-1,-6.000000 3.000000 2,-5.000000 3.000000 1,-7.000000 3.000000 1,-5.000000 4.000000 2,-4.000000 5.000000 1,0.000000 10.000000 0,0.000000 10.000000 1,0.000000 9.000000 0,0.000000 9.000000 0,0.000000 9.000000 0,0.000000 10.000000 0,0.000000 10.000000 0,0.000000 5.000000-1,0.000000 4.000000 0,0.000000 3.000000-1,0.000000 3.000000-1,0.000000-2.000000-1,0.000000-6.000000 0,0.000000-6.000000 0,0.000000-6.000000-2,0.000000-10.000000-1,0.000000-12.000000-5,0.000000-13.000000-3,0.000000-12.000000-4,-2.000000-15.000000-9,-3.000000-15.000000-12,-3.000000-15.000000-14,-2.000000-16.000000-13</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00"/>
    </inkml:context>
    <inkml:brush xml:id="br0">
      <inkml:brushProperty name="width" value="0.0172982085496187" units="cm"/>
      <inkml:brushProperty name="height" value="0.0172982085496187" units="cm"/>
      <inkml:brushProperty name="color" value="#F2395B"/>
      <inkml:brushProperty name="ignorePressure" value="0"/>
    </inkml:brush>
  </inkml:definitions>
  <inkml:trace contextRef="#ctx0" brushRef="#br0">41200.000000 18400.000000 847,'-24.000000'114.000000'-39,"4.000000"-22.000000"9 ,3.000000-22.000000 10,3.000000-21.000000 10,1.000000-10.000000 8,1.000000 3.000000 4,-1.000000 3.000000 5,1.000000 4.000000 6,-1.000000-4.000000-1,1.000000-9.000000-2,-1.000000-10.000000-5,1.000000-8.000000-4,1.000000-6.000000-2,3.000000 1.000000-2,3.000000-1.000000-1,4.000000 1.000000-1,4.000000-4.000000-2,6.000000-6.000000 0,7.000000-6.000000-1,6.000000-6.000000-1,1.000000-7.000000-1,-3.000000-6.000000-2,-3.000000-6.000000-1,-2.000000-6.000000-2,-5.000000-9.000000 0,-2.000000-8.000000 3,-3.000000-10.000000 3,-3.000000-9.000000 2,-1.000000-5.000000 2,4.000000 0.000000 1,3.000000 0.000000 1,3.000000 0.000000 1,-1.000000 4.000000 1,-2.000000 10.000000 0,-3.000000 10.000000 1,-3.000000 9.000000 0,-2.000000 7.000000 1,0.000000 7.000000 4,0.000000 6.000000 3,0.000000 7.000000 4,1.000000 4.000000 3,4.000000 3.000000 1,3.000000 3.000000 2,3.000000 4.000000 1,4.000000 2.000000 2,7.000000 4.000000 0,6.000000 3.000000 0,7.000000 3.000000 1,5.000000 3.000000-1,7.000000 3.000000-1,6.000000 3.000000-1,7.000000 4.000000-2,2.000000 1.000000-2,1.000000 0.000000-2,-1.000000 0.000000-2,1.000000 0.000000-2,-4.000000 0.000000-3,-6.000000 0.000000-1,-6.000000 0.000000-2,-6.000000 0.000000-2,-7.000000-2.000000 0,-6.000000-3.000000 1,-6.000000-3.000000 2,-6.000000-2.000000 1,-4.000000-3.000000 0,1.000000 1.000000-2,-1.000000-1.000000-2,1.000000 1.000000-2,-4.000000-1.000000 0,-6.000000 1.000000 2,-6.000000-1.000000 1,-6.000000 1.000000 3,-4.000000 2.000000-1,1.000000 7.000000 0,-1.000000 6.000000-2,1.000000 7.000000-1,-3.000000 4.000000-2,-2.000000 3.000000 1,-3.000000 3.000000 0,-3.000000 4.000000-1,1.000000 2.000000-2,6.000000 4.000000-3,7.000000 3.000000-5,6.000000 3.000000-3,3.000000-1.000000-3,0.000000-2.000000-1,0.000000-3.000000-2,0.000000-3.000000 0,0.000000-6.000000 0,0.000000-5.000000 2,0.000000-7.000000 2,0.000000-5.000000 3,1.000000-6.000000-1,4.000000-3.000000-5,3.000000-3.000000-5,3.000000-2.000000-5</inkml:trace>
</inkml:ink>
</file>

<file path=ppt/ink/ink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29"/>
    </inkml:context>
    <inkml:brush xml:id="br0">
      <inkml:brushProperty name="width" value="0.0170111861079931" units="cm"/>
      <inkml:brushProperty name="height" value="0.0170111861079931" units="cm"/>
      <inkml:brushProperty name="color" value="#F2395B"/>
      <inkml:brushProperty name="ignorePressure" value="0"/>
    </inkml:brush>
  </inkml:definitions>
  <inkml:trace contextRef="#ctx0" brushRef="#br0">12950.000000 15400.000000 862,'0.000000'26.000000'-1,"0.000000"4.000000"-3 ,0.000000 3.000000-1,0.000000 3.000000-2,0.000000 3.000000 2,0.000000 3.000000 8,0.000000 3.000000 8,0.000000 4.000000 7,-2.000000 5.000000 4,-3.000000 10.000000-2,-3.000000 10.000000 0,-2.000000 9.000000-1,-5.000000 4.000000-3,-2.000000 1.000000-2,-3.000000-1.000000-5,-3.000000 1.000000-3,-4.000000-3.000000-5,-3.000000-2.000000-6,-3.000000-3.000000-7,-2.000000-3.000000-6,-1.000000-9.000000-6,3.000000-11.000000-4,3.000000-14.000000-4,4.000000-11.000000-4,2.000000-11.000000 0,4.000000-5.000000 3,3.000000-7.000000 5,3.000000-5.000000 3</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01"/>
    </inkml:context>
    <inkml:brush xml:id="br0">
      <inkml:brushProperty name="width" value="0.0163313429802656" units="cm"/>
      <inkml:brushProperty name="height" value="0.0163313429802656" units="cm"/>
      <inkml:brushProperty name="color" value="#F2395B"/>
      <inkml:brushProperty name="ignorePressure" value="0"/>
    </inkml:brush>
  </inkml:definitions>
  <inkml:trace contextRef="#ctx0" brushRef="#br0">39850.000000 26050.000000 898,'-22.000000'50.000000'-5,"6.000000"0.000000"-10 ,7.000000 0.000000-11,6.000000 0.000000-9,3.000000 1.000000-1,0.000000 4.000000 6,0.000000 3.000000 8,0.000000 3.000000 7,0.000000 1.000000 9,0.000000 1.000000 8,0.000000-1.000000 10,0.000000 1.000000 10,1.000000-3.000000 3,4.000000-2.000000-3,3.000000-3.000000-2,3.000000-3.000000-3,-1.000000-7.000000-2,-2.000000-9.000000-3,-3.000000-10.000000-3,-3.000000-8.000000-3,-1.000000-6.000000-1,4.000000 1.000000-1,3.000000-1.000000 0,3.000000 1.000000-1,-1.000000-1.000000 0,-2.000000 1.000000-1,-3.000000-1.000000-1,-3.000000 1.000000 0,2.000000-3.000000-1,10.000000-2.000000-1,10.000000-3.000000-1,9.000000-3.000000 0,6.000000-2.000000 0,3.000000 0.000000 1,3.000000 0.000000 2,4.000000 0.000000 2,5.000000 0.000000 0,10.000000 0.000000 0,10.000000 0.000000-1,9.000000 0.000000 0,4.000000 0.000000 0,1.000000 0.000000 2,-1.000000 0.000000 2,1.000000 0.000000 1,1.000000 0.000000 1,3.000000 0.000000-1,3.000000 0.000000 0,4.000000 0.000000 0,4.000000-2.000000-1,6.000000-3.000000-1,7.000000-3.000000 0,6.000000-2.000000-2,3.000000-5.000000 0,0.000000-2.000000 0,0.000000-3.000000-2,0.000000-3.000000-1,-5.000000-1.000000 1,-9.000000 4.000000 0,-10.000000 3.000000 1,-8.000000 3.000000 1,-8.000000 1.000000 1,-2.000000 1.000000-1,-3.000000-1.000000 0,-3.000000 1.000000 0,-2.000000-1.000000 0,0.000000 1.000000-2,0.000000-1.000000 1,0.000000 1.000000-2,-4.000000-1.000000 0,-5.000000 1.000000 0,-7.000000-1.000000 0,-5.000000 1.000000-1,-4.000000-3.000000 0,0.000000-2.000000 0,0.000000-3.000000-1,0.000000-3.000000-1,-4.000000-2.000000 0,-5.000000 0.000000 1,-7.000000 0.000000 0,-5.000000 0.000000 1,-6.000000-2.000000-1,-3.000000-3.000000 0,-3.000000-3.000000 0,-2.000000-2.000000-2,-3.000000-3.000000 1,1.000000 1.000000-1,-1.000000-1.000000 1,1.000000 1.000000 0,-1.000000-1.000000 0,1.000000 1.000000 0,-1.000000-1.000000 1,1.000000 1.000000 0,-3.000000-1.000000 0,-2.000000 1.000000 1,-3.000000-1.000000-1,-3.000000 1.000000 1,-2.000000-3.000000 1,0.000000-2.000000 0,0.000000-3.000000 2,0.000000-3.000000 1,0.000000-4.000000 0,0.000000-3.000000 2,0.000000-3.000000 0,0.000000-2.000000 1,0.000000-1.000000 0,0.000000 3.000000-1,0.000000 3.000000 0,0.000000 4.000000-1,0.000000 1.000000-2,0.000000 0.000000-4,0.000000 0.000000-4,0.000000 0.000000-4,0.000000 3.000000-1,0.000000 6.000000 1,0.000000 7.000000 0,0.000000 6.000000 1,-2.000000 4.000000-4,-3.000000 4.000000-10,-3.000000 3.000000-10,-2.000000 3.000000-9</inkml:trace>
</inkml:ink>
</file>

<file path=ppt/ink/ink61.xml><?xml version="1.0" encoding="utf-8"?>
<inkml:ink xmlns:inkml="http://www.w3.org/2003/InkML">
  <annotation type="ScanImages2ExtractSignatures">1</annotation>
  <annotation type="ScanImagesWidth">-2099978512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02"/>
    </inkml:context>
    <inkml:brush xml:id="br0">
      <inkml:brushProperty name="width" value="0.0189353078603745" units="cm"/>
      <inkml:brushProperty name="height" value="0.0189353078603745" units="cm"/>
      <inkml:brushProperty name="color" value="#F2395B"/>
      <inkml:brushProperty name="ignorePressure" value="0"/>
    </inkml:brush>
  </inkml:definitions>
  <inkml:trace contextRef="#ctx0" brushRef="#br0">41100.000000 27300.000000 774,'23.000000'4.000000'-23,"-3.000000"10.000000"7 ,-3.000000 10.000000 9,-2.000000 9.000000 7,-5.000000 4.000000 4,-2.000000 1.000000 0,-3.000000-1.000000 1,-3.000000 1.000000-1,-2.000000 4.000000 1,0.000000 9.000000 0,0.000000 10.000000 1,0.000000 10.000000-1,0.000000-1.000000 0,0.000000-9.000000 0,0.000000-10.000000 0,0.000000-8.000000-1,0.000000-9.000000 0,0.000000-6.000000-1,0.000000-6.000000-1,0.000000-6.000000 0,1.000000-6.000000 0,4.000000-2.000000 0,3.000000-3.000000 0,3.000000-3.000000 0,3.000000-1.000000 1,3.000000 4.000000 0,3.000000 3.000000 0,4.000000 3.000000 0,5.000000-1.000000 0,10.000000-2.000000 1,10.000000-3.000000-1,9.000000-3.000000 0,4.000000-2.000000 1,1.000000 0.000000-1,-1.000000 0.000000-1,1.000000 0.000000 0,-1.000000 0.000000 0,1.000000 0.000000 0,-1.000000 0.000000 1,1.000000 0.000000-1,-3.000000-4.000000 0,-2.000000-5.000000 1,-3.000000-7.000000-1,-3.000000-5.000000 0,-6.000000-3.000000 0,-5.000000 4.000000 2,-7.000000 3.000000 1,-5.000000 3.000000 2,-8.000000-2.000000 3,-5.000000-6.000000 3,-7.000000-6.000000 6,-5.000000-6.000000 3,-4.000000-2.000000 0,0.000000 3.000000-6,0.000000 3.000000-4,0.000000 4.000000-6,0.000000-1.000000-4,0.000000-3.000000 0,0.000000-3.000000-3,0.000000-2.000000 0,0.000000-3.000000-2,0.000000 1.000000 0,0.000000-1.000000-1,0.000000 1.000000 0,0.000000-1.000000 0,0.000000 1.000000-1,0.000000-1.000000 0,0.000000 1.000000-1,-2.000000 2.000000 0,-3.000000 7.000000 0,-3.000000 6.000000-1,-2.000000 7.000000 0,-5.000000 2.000000-1,-2.000000 1.000000-5,-3.000000-1.000000-3,-3.000000 1.000000-5,-2.000000 1.000000-4,0.000000 3.000000-8,0.000000 3.000000-6,0.000000 4.000000-8</inkml:trace>
</inkml:ink>
</file>

<file path=ppt/ink/ink62.xml><?xml version="1.0" encoding="utf-8"?>
<inkml:ink xmlns:inkml="http://www.w3.org/2003/InkML">
  <annotation type="ScanImages2ExtractSignatures">1</annotation>
  <annotation type="ScanImagesWidth">-2100007248</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03"/>
    </inkml:context>
    <inkml:brush xml:id="br0">
      <inkml:brushProperty name="width" value="0.0205589719116688" units="cm"/>
      <inkml:brushProperty name="height" value="0.0205589719116688" units="cm"/>
      <inkml:brushProperty name="color" value="#F2395B"/>
      <inkml:brushProperty name="ignorePressure" value="0"/>
    </inkml:brush>
  </inkml:definitions>
  <inkml:trace contextRef="#ctx0" brushRef="#br0">41250.000000 28400.000000 713,'23.000000'0.000000'-62,"-3.000000"0.000000"17 ,-3.000000 0.000000 14,-2.000000 0.000000 17,-1.000000 6.000000 12,3.000000 13.000000 10,3.000000 12.000000 10,4.000000 13.000000 10,-1.000000 2.000000 2,-3.000000-5.000000-6,-3.000000-7.000000-5,-2.000000-5.000000-7,-5.000000 0.000000-2,-2.000000 10.000000-1,-3.000000 10.000000-2,-3.000000 9.000000 0,-2.000000 1.000000-1,0.000000-6.000000-1,0.000000-6.000000 1,0.000000-6.000000-1,0.000000-7.000000-1,0.000000-6.000000 0,0.000000-6.000000 0,0.000000-6.000000-1,3.000000-6.000000 0,6.000000-2.000000 0,7.000000-3.000000 0,6.000000-3.000000 0,4.000000-2.000000 0,4.000000 0.000000-1,3.000000 0.000000 0,3.000000 0.000000 0,1.000000 0.000000 0,1.000000 0.000000 0,-1.000000 0.000000 0,1.000000 0.000000 0,1.000000-2.000000 0,3.000000-3.000000 1,3.000000-3.000000 0,4.000000-2.000000 0,-4.000000-3.000000 0,-9.000000 1.000000 1,-10.000000-1.000000 1,-8.000000 1.000000 0,-4.000000-1.000000 1,3.000000 1.000000 0,3.000000-1.000000 1,4.000000 1.000000 1,-3.000000-3.000000 0,-5.000000-2.000000 1,-7.000000-3.000000 1,-5.000000-3.000000 2,-4.000000-2.000000 0,0.000000 0.000000 0,0.000000 0.000000-1,0.000000 0.000000 0,-2.000000 0.000000 0,-3.000000 0.000000-1,-3.000000 0.000000 0,-2.000000 0.000000-1,-1.000000-2.000000-1,3.000000-3.000000-1,3.000000-3.000000-3,4.000000-2.000000-2,1.000000-5.000000-1,0.000000-2.000000-1,0.000000-3.000000 0,0.000000-3.000000 0,0.000000-4.000000-4,0.000000-3.000000-5,0.000000-3.000000-7,0.000000-2.000000-5,0.000000-3.000000-5,0.000000 1.000000-3,0.000000-1.000000-3,0.000000 1.000000-3,0.000000 4.000000-1,0.000000 9.000000 1,0.000000 10.000000 3,0.000000 10.000000 1,0.000000 5.000000 2,0.000000 4.000000 4,0.000000 3.000000 2,0.000000 3.000000 3</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05"/>
    </inkml:context>
    <inkml:brush xml:id="br0">
      <inkml:brushProperty name="width" value="0.0159438867121935" units="cm"/>
      <inkml:brushProperty name="height" value="0.0159438867121935" units="cm"/>
      <inkml:brushProperty name="color" value="#F2395B"/>
      <inkml:brushProperty name="ignorePressure" value="0"/>
    </inkml:brush>
  </inkml:definitions>
  <inkml:trace contextRef="#ctx0" brushRef="#br0">40700.000000 17400.000000 919,'-24.000000'-46.000000'0,"4.000000"10.000000"0 ,3.000000 10.000000 0,3.000000 9.000000 0,-4.000000 1.000000 1,-8.000000-6.000000 1,-10.000000-6.000000 1,-9.000000-6.000000 1,-7.000000 1.000000 2,-3.000000 9.000000 4,-3.000000 10.000000 3,-2.000000 10.000000 3,-8.000000 16.000000-1,-8.000000 26.000000-7,-10.000000 24.000000-6,-9.000000 26.000000-6,-12.000000 22.000000-4,-11.000000 23.000000 1,-14.000000 22.000000-1,-11.000000 22.000000 1,-15.000000 16.000000-1,-16.000000 14.000000 0,-15.000000 11.000000 0,-15.000000 14.000000-1,-12.000000 22.000000 0,-6.000000 35.000000 0,-6.000000 35.000000 1,-6.000000 34.000000-1,2.000000 29.000000 2,14.000000 26.000000 1,11.000000 24.000000 1,14.000000 26.000000 3,16.000000 24.000000 1,22.000000 26.000000 3,22.000000 24.000000 2,23.000000 26.000000 3,30.000000 13.000000 1,41.000000 4.000000 2,40.000000 3.000000 1,42.000000 3.000000 1,36.000000-16.000000-1,35.000000-34.000000-2,35.000000-35.000000-2,34.000000-33.000000-3,29.000000-39.000000-1,26.000000-40.000000 0,24.000000-40.000000-1,26.000000-41.000000 0,30.000000-38.000000-1,39.000000-34.000000-4,36.000000-35.000000-2,39.000000-33.000000-4,22.000000-37.000000-1,10.000000-37.000000 1,10.000000-38.000000 1,9.000000-37.000000 2,2.000000-38.000000 0,-2.000000-37.000000 0,-3.000000-38.000000 1,-3.000000-37.000000 0,-6.000000-38.000000 0,-5.000000-37.000000 3,-7.000000-38.000000 1,-5.000000-37.000000 2,-20.000000-30.000000 1,-31.000000-22.000000-1,-31.000000-22.000000-2,-31.000000-21.000000 0,-34.000000-9.000000-2,-33.000000 7.000000-1,-35.000000 6.000000-1,-34.000000 7.000000-2,-38.000000 33.000000 1,-41.000000 64.000000 0,-40.000000 61.000000 2,-40.000000 64.000000 2,-15.000000-26.000000 0,13.000000-112.000000 0,12.000000-113.000000 2,13.000000-112.000000 0,-10.000000-55.000000-1,-31.000000 3.000000 0,-31.000000 3.000000 0,-31.000000 4.000000-2,-31.000000 8.000000 3,-27.000000 17.000000 3,-28.000000 15.000000 3,-28.000000 16.000000 4,-32.000000 21.000000 0,-34.000000 29.000000-4,-35.000000 28.000000-5,-33.000000 28.000000-3,-34.000000 35.000000-3,-31.000000 45.000000-1,-31.000000 43.000000 0,-31.000000 45.000000-1,-16.000000 39.000000 0,0.000000 39.000000 3,0.000000 36.000000 1,0.000000 39.000000 2,3.000000 32.000000 1,6.000000 28.000000-1,7.000000 28.000000-2,6.000000 29.000000-1,23.000000 27.000000 0,41.000000 29.000000 1,40.000000 28.000000 0,42.000000 28.000000 0,38.000000 3.000000-2,38.000000-22.000000-6,37.000000-22.000000-4,38.000000-21.000000-7</inkml:trace>
</inkml:ink>
</file>

<file path=ppt/ink/ink6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05"/>
    </inkml:context>
    <inkml:brush xml:id="br0">
      <inkml:brushProperty name="width" value="0.0183851215988398" units="cm"/>
      <inkml:brushProperty name="height" value="0.0183851215988398" units="cm"/>
      <inkml:brushProperty name="color" value="#F2395B"/>
      <inkml:brushProperty name="ignorePressure" value="0"/>
    </inkml:brush>
  </inkml:definitions>
  <inkml:trace contextRef="#ctx0" brushRef="#br0">49650.000000 24800.000000 797,'-93.000000'21.000000'0,"17.000000"-5.000000"0 ,15.000000-7.000000 0,16.000000-5.000000 0,26.000000-9.000000 4,38.000000-9.000000 6,37.000000-10.000000 7,38.000000-8.000000 7,24.000000-4.000000 1,14.000000 3.000000-3,11.000000 3.000000-2,14.000000 4.000000-4,16.000000-3.000000-2,22.000000-5.000000-1,22.000000-7.000000 0,23.000000-5.000000-1,8.000000-3.000000-4,-3.000000 4.000000-3,-3.000000 3.000000-6,-2.000000 3.000000-5,-5.000000 3.000000-4,-2.000000 3.000000-6,-3.000000 3.000000-4,-3.000000 4.000000-6,-20.000000 1.000000-1,-33.000000 0.000000 5,-35.000000 0.000000 4,-34.000000 0.000000 4,-24.000000 1.000000-2,-12.000000 4.000000-7,-13.000000 3.000000-8,-12.000000 3.000000-8</inkml:trace>
</inkml:ink>
</file>

<file path=ppt/ink/ink6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05"/>
    </inkml:context>
    <inkml:brush xml:id="br0">
      <inkml:brushProperty name="width" value="0.0183833334594965" units="cm"/>
      <inkml:brushProperty name="height" value="0.0183833334594965" units="cm"/>
      <inkml:brushProperty name="color" value="#F2395B"/>
      <inkml:brushProperty name="ignorePressure" value="0"/>
    </inkml:brush>
  </inkml:definitions>
  <inkml:trace contextRef="#ctx0" brushRef="#br0">53350.000000 22450.000000 797,'1.000000'31.000000'0,"4.000000"13.000000"-2 ,3.000000 12.000000-1,3.000000 13.000000-1,12.000000 6.000000 4,22.000000 0.000000 8,22.000000 0.000000 9,23.000000 0.000000 8,13.000000 1.000000 4,6.000000 4.000000-3,7.000000 3.000000-1,6.000000 3.000000-2,-1.000000-1.000000-3,-5.000000-2.000000-4,-7.000000-3.000000-4,-5.000000-3.000000-5,-11.000000-6.000000-4,-11.000000-5.000000-3,-14.000000-7.000000-6,-11.000000-5.000000-3,-12.000000-4.000000-2,-9.000000 0.000000 2,-10.000000 0.000000 2,-8.000000 0.000000 1,-22.000000 3.000000 2,-30.000000 6.000000-1,-32.000000 7.000000 0,-30.000000 6.000000 0,-26.000000 6.000000 0,-19.000000 6.000000-1,-18.000000 7.000000 1,-19.000000 6.000000-1,-10.000000 3.000000 0,1.000000 0.000000 0,-1.000000 0.000000 0,1.000000 0.000000-1,7.000000-4.000000-1,16.000000-5.000000-3,15.000000-7.000000-1,17.000000-5.000000-4,19.000000-11.000000 1,26.000000-11.000000 0,24.000000-14.000000 1,26.000000-11.000000 1,13.000000-9.000000-1,4.000000-3.000000-6,3.000000-3.000000-3,3.000000-2.000000-5</inkml:trace>
</inkml:ink>
</file>

<file path=ppt/ink/ink66.xml><?xml version="1.0" encoding="utf-8"?>
<inkml:ink xmlns:inkml="http://www.w3.org/2003/InkML">
  <annotation type="ScanImages2ExtractSignatures">1</annotation>
  <annotation type="ScanImagesWidth">4</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06"/>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57200.000000 22500.000000 1000,'104.000000'-71.000000'-49,"10.000000"10.000000"19 ,10.000000 10.000000 17,9.000000 9.000000 18,4.000000 7.000000 8,1.000000 7.000000 1,-1.000000 6.000000 0,1.000000 7.000000 0,7.000000 2.000000-2,16.000000 1.000000-4,15.000000-1.000000-4,17.000000 1.000000-4,-11.000000 1.000000-2,-33.000000 3.000000-3,-35.000000 3.000000-1,-34.000000 4.000000-2,-23.000000-1.000000-5,-8.000000-3.000000-7,-10.000000-3.000000-8,-9.000000-2.000000-7</inkml:trace>
</inkml:ink>
</file>

<file path=ppt/ink/ink67.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06"/>
    </inkml:context>
    <inkml:brush xml:id="br0">
      <inkml:brushProperty name="width" value="0.0149659505113959" units="cm"/>
      <inkml:brushProperty name="height" value="0.0149659505113959" units="cm"/>
      <inkml:brushProperty name="color" value="#F2395B"/>
      <inkml:brushProperty name="ignorePressure" value="0"/>
    </inkml:brush>
  </inkml:definitions>
  <inkml:trace contextRef="#ctx0" brushRef="#br0">58600.000000 21500.000000 980,'-22.000000'25.000000'0,"6.000000"0.000000"0 ,7.000000 0.000000 0,6.000000 0.000000 0,1.000000 3.000000-6,-3.000000 6.000000-9,-3.000000 7.000000-10,-2.000000 6.000000-11,2.000000 7.000000 3,9.000000 10.000000 12,10.000000 10.000000 14,10.000000 9.000000 14,4.000000 6.000000 9,0.000000 3.000000 6,0.000000 3.000000 6,0.000000 4.000000 5,-2.000000-3.000000-2,-3.000000-5.000000-12,-3.000000-7.000000-13,-2.000000-5.000000-10,-5.000000-9.000000-8,-2.000000-9.000000-1,-3.000000-10.000000-1,-3.000000-8.000000-1,-2.000000-9.000000-4,0.000000-6.000000-3,0.000000-6.000000-5,0.000000-6.000000-4</inkml:trace>
</inkml:ink>
</file>

<file path=ppt/ink/ink6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06"/>
    </inkml:context>
    <inkml:brush xml:id="br0">
      <inkml:brushProperty name="width" value="0.0206506587564945" units="cm"/>
      <inkml:brushProperty name="height" value="0.0206506587564945" units="cm"/>
      <inkml:brushProperty name="color" value="#F2395B"/>
      <inkml:brushProperty name="ignorePressure" value="0"/>
    </inkml:brush>
  </inkml:definitions>
  <inkml:trace contextRef="#ctx0" brushRef="#br0">57200.000000 23350.000000 710,'6.000000'29.000000'1,"13.000000"10.000000"2 ,12.000000 10.000000 2,13.000000 9.000000 3,15.000000-2.000000 2,19.000000-12.000000 4,19.000000-13.000000 3,19.000000-12.000000 4,15.000000-9.000000 2,13.000000-2.000000 0,12.000000-3.000000-1,13.000000-3.000000 0,4.000000-7.000000-2,-3.000000-9.000000-2,-3.000000-10.000000-3,-2.000000-8.000000-2,-6.000000-9.000000-1,-6.000000-6.000000 0,-6.000000-6.000000 0,-6.000000-6.000000 0,-12.000000-4.000000-6,-15.000000 1.000000-10,-15.000000-1.000000-11,-16.000000 1.000000-11,-15.000000 5.000000-4,-11.000000 14.000000 5,-14.000000 11.000000 4,-11.000000 14.000000 5,-12.000000 8.000000-1,-9.000000 7.000000-6,-10.000000 6.000000-5,-8.000000 7.000000-6,-9.000000 2.000000-1,-6.000000 1.000000 1,-6.000000-1.000000 1,-6.000000 1.000000 3</inkml:trace>
</inkml:ink>
</file>

<file path=ppt/ink/ink69.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06"/>
    </inkml:context>
    <inkml:brush xml:id="br0">
      <inkml:brushProperty name="width" value="0.0185016393661499" units="cm"/>
      <inkml:brushProperty name="height" value="0.0185016393661499" units="cm"/>
      <inkml:brushProperty name="color" value="#F2395B"/>
      <inkml:brushProperty name="ignorePressure" value="0"/>
    </inkml:brush>
  </inkml:definitions>
  <inkml:trace contextRef="#ctx0" brushRef="#br0">56900.000000 24800.000000 792,'148.000000'-2.000000'10,"-3.000000"-3.000000"-1 ,-3.000000-3.000000-2,-2.000000-2.000000-1,5.000000-8.000000 3,16.000000-8.000000 8,15.000000-10.000000 9,17.000000-9.000000 8,5.000000-9.000000 0,-3.000000-5.000000-8,-3.000000-7.000000-8,-2.000000-5.000000-9,-9.000000-4.000000-7,-12.000000 0.000000-6,-13.000000 0.000000-6,-12.000000 0.000000-7,-18.000000 3.000000-6,-21.000000 6.000000-4,-22.000000 7.000000-4,-22.000000 6.000000-4,-18.000000 7.000000-2,-11.000000 10.000000 0,-14.000000 10.000000 1,-11.000000 9.000000 0</inkml:trace>
</inkml:ink>
</file>

<file path=ppt/ink/ink7.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29"/>
    </inkml:context>
    <inkml:brush xml:id="br0">
      <inkml:brushProperty name="width" value="0.0186655353754759" units="cm"/>
      <inkml:brushProperty name="height" value="0.0186655353754759" units="cm"/>
      <inkml:brushProperty name="color" value="#F2395B"/>
      <inkml:brushProperty name="ignorePressure" value="0"/>
    </inkml:brush>
  </inkml:definitions>
  <inkml:trace contextRef="#ctx0" brushRef="#br0">13100.000000 16250.000000 785,'25.000000'-2.000000'6,"0.000000"-3.000000"-1 ,0.000000-3.000000-2,0.000000-2.000000-2,1.000000-3.000000 3,4.000000 1.000000 4,3.000000-1.000000 6,3.000000 1.000000 5,3.000000-3.000000 4,3.000000-2.000000 1,3.000000-3.000000 2,4.000000-3.000000 1,1.000000-1.000000-2,0.000000 4.000000-8,0.000000 3.000000-7,0.000000 3.000000-8,-7.000000 6.000000-8,-11.000000 9.000000-12,-14.000000 10.000000-11,-11.000000 10.000000-10,-11.000000 4.000000-7,-5.000000 0.000000 2,-7.000000 0.000000-1,-5.000000 0.000000 1</inkml:trace>
</inkml:ink>
</file>

<file path=ppt/ink/ink70.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07"/>
    </inkml:context>
    <inkml:brush xml:id="br0">
      <inkml:brushProperty name="width" value="0.0175449773669243" units="cm"/>
      <inkml:brushProperty name="height" value="0.0175449773669243" units="cm"/>
      <inkml:brushProperty name="color" value="#F2395B"/>
      <inkml:brushProperty name="ignorePressure" value="0"/>
    </inkml:brush>
  </inkml:definitions>
  <inkml:trace contextRef="#ctx0" brushRef="#br0">58600.000000 23450.000000 835,'-94.000000'3.000000'-42,"13.000000"6.000000"21 ,12.000000 7.000000 20,13.000000 6.000000 20,1.000000 7.000000 10,-9.000000 10.000000-2,-10.000000 10.000000-1,-8.000000 9.000000-2,-9.000000 10.000000-3,-6.000000 14.000000-2,-6.000000 11.000000-2,-6.000000 14.000000-2,-9.000000 7.000000-3,-8.000000 3.000000-2,-10.000000 3.000000-4,-9.000000 4.000000-3,-2.000000-6.000000-3,6.000000-11.000000-6,7.000000-14.000000-5,6.000000-11.000000-5,9.000000-11.000000-4,13.000000-5.000000 0,12.000000-7.000000-3,13.000000-5.000000 0,13.000000-11.000000-2,17.000000-11.000000-2,15.000000-14.000000-2,16.000000-11.000000-1,10.000000-9.000000 1,7.000000-3.000000 4,6.000000-3.000000 4,7.000000-2.000000 5,2.000000-5.000000 3,1.000000-2.000000 3,-1.000000-3.000000 2,1.000000-3.000000 4</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07"/>
    </inkml:context>
    <inkml:brush xml:id="br0">
      <inkml:brushProperty name="width" value="0.0187147594988346" units="cm"/>
      <inkml:brushProperty name="height" value="0.0187147594988346" units="cm"/>
      <inkml:brushProperty name="color" value="#F2395B"/>
      <inkml:brushProperty name="ignorePressure" value="0"/>
    </inkml:brush>
  </inkml:definitions>
  <inkml:trace contextRef="#ctx0" brushRef="#br0">57250.000000 24450.000000 783,'29.000000'6.000000'-3,"10.000000"13.000000"-7 ,10.000000 12.000000-6,9.000000 13.000000-7,-1.000000 12.000000 2,-8.000000 13.000000 11,-10.000000 12.000000 11,-9.000000 13.000000 10,-7.000000 12.000000 10,-3.000000 13.000000 8,-3.000000 12.000000 8,-2.000000 13.000000 8,-5.000000 9.000000 0,-2.000000 6.000000-9,-3.000000 7.000000-9,-3.000000 6.000000-8,-6.000000-1.000000-7,-5.000000-5.000000-3,-7.000000-7.000000-4,-5.000000-5.000000-2,-3.000000-17.000000-4,4.000000-24.000000-3,3.000000-26.000000-2,3.000000-24.000000-2,3.000000-29.000000-9,3.000000-31.000000-14,3.000000-31.000000-14,4.000000-31.000000-15,2.000000-13.000000 0,4.000000 6.000000 11,3.000000 7.000000 11,3.000000 6.000000 12</inkml:trace>
</inkml:ink>
</file>

<file path=ppt/ink/ink72.xml><?xml version="1.0" encoding="utf-8"?>
<inkml:ink xmlns:inkml="http://www.w3.org/2003/InkML">
  <annotation type="ScanImages2ExtractSignatures">1</annotation>
  <annotation type="ScanImagesWidth">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07"/>
    </inkml:context>
    <inkml:brush xml:id="br0">
      <inkml:brushProperty name="width" value="0.0163999274373055" units="cm"/>
      <inkml:brushProperty name="height" value="0.0163999274373055" units="cm"/>
      <inkml:brushProperty name="color" value="#F2395B"/>
      <inkml:brushProperty name="ignorePressure" value="0"/>
    </inkml:brush>
  </inkml:definitions>
  <inkml:trace contextRef="#ctx0" brushRef="#br0">58700.000000 23850.000000 894,'25.000000'-24.000000'-2,"0.000000"4.000000"-2 ,0.000000 3.000000-3,0.000000 3.000000-3,-4.000000 4.000000-1,-5.000000 7.000000 1,-7.000000 6.000000 2,-5.000000 7.000000 1,-1.000000 8.000000 5,6.000000 14.000000 8,7.000000 11.000000 8,6.000000 14.000000 8,1.000000 10.000000 3,-3.000000 9.000000-1,-3.000000 10.000000-2,-2.000000 10.000000-1,-5.000000 2.000000-4,-2.000000-3.000000-6,-3.000000-3.000000-7,-3.000000-2.000000-5,-2.000000-5.000000-5,0.000000-2.000000 0,0.000000-3.000000-1,0.000000-3.000000-2,-2.000000-10.000000 1,-3.000000-16.000000 1,-3.000000-15.000000 1,-2.000000-15.000000 1,-5.000000-9.000000-5,-2.000000 1.000000-12,-3.000000-1.000000-12,-3.000000 1.000000-12</inkml:trace>
</inkml:ink>
</file>

<file path=ppt/ink/ink73.xml><?xml version="1.0" encoding="utf-8"?>
<inkml:ink xmlns:inkml="http://www.w3.org/2003/InkML">
  <annotation type="ScanImages2ExtractSignatures">1</annotation>
  <annotation type="ScanImagesWidth">-2085024256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08"/>
    </inkml:context>
    <inkml:brush xml:id="br0">
      <inkml:brushProperty name="width" value="0.0183761510998011" units="cm"/>
      <inkml:brushProperty name="height" value="0.0183761510998011" units="cm"/>
      <inkml:brushProperty name="color" value="#F2395B"/>
      <inkml:brushProperty name="ignorePressure" value="0"/>
    </inkml:brush>
  </inkml:definitions>
  <inkml:trace contextRef="#ctx0" brushRef="#br0">58150.000000 25250.000000 798,'-21.000000'0.000000'0,"10.000000"0.000000"0 ,10.000000 0.000000 0,9.000000 0.000000 0,13.000000 0.000000 0,20.000000 0.000000 2,18.000000 0.000000 1,20.000000 0.000000 2,11.000000-4.000000 0,7.000000-5.000000 2,6.000000-7.000000 2,7.000000-5.000000 1,-1.000000-4.000000 0,-6.000000 0.000000 1,-6.000000 0.000000-1,-6.000000 0.000000 1,-12.000000 3.000000-3,-15.000000 6.000000-6,-15.000000 7.000000-5,-16.000000 6.000000-6,-15.000000 4.000000-2,-11.000000 4.000000 0,-14.000000 3.000000 2,-11.000000 3.000000-1,-14.000000 6.000000 2,-11.000000 9.000000-1,-14.000000 10.000000 0,-11.000000 10.000000 0,-9.000000 4.000000 0,-3.000000 0.000000 3,-3.000000 0.000000 0,-2.000000 0.000000 2,5.000000 0.000000 2,16.000000 0.000000 2,15.000000 0.000000 2,17.000000 0.000000 2,10.000000-2.000000 1,6.000000-3.000000 1,7.000000-3.000000 1,6.000000-2.000000 1,7.000000-6.000000 0,10.000000-6.000000 0,10.000000-6.000000-2,9.000000-6.000000 0,4.000000-2.000000-1,1.000000 3.000000-1,-1.000000 3.000000-3,1.000000 4.000000 0,-4.000000 5.000000-2,-6.000000 10.000000-1,-6.000000 10.000000 1,-6.000000 9.000000-2,-7.000000 7.000000 2,-6.000000 7.000000 0,-6.000000 6.000000 2,-6.000000 7.000000 2,-7.000000-1.000000 1,-6.000000-6.000000 4,-6.000000-6.000000 3,-6.000000-6.000000 2,-1.000000-9.000000 2,7.000000-8.000000-1,6.000000-10.000000 0,7.000000-9.000000-2,10.000000-9.000000 1,16.000000-5.000000-2,15.000000-7.000000 1,17.000000-5.000000-1,13.000000-11.000000-2,13.000000-11.000000-3,12.000000-14.000000-2,13.000000-11.000000-4,4.000000-7.000000-2,-3.000000 0.000000-5,-3.000000 0.000000-3,-2.000000 0.000000-4,-8.000000 3.000000-1,-8.000000 6.000000 2,-10.000000 7.000000 0,-9.000000 6.000000 2,-7.000000-4.000000 0,-3.000000-11.000000 1,-3.000000-14.000000-1,-2.000000-11.000000 1,2.000000-15.000000-2,9.000000-16.000000-7,10.000000-15.000000-6,10.000000-15.000000-6,-3.000000 2.000000-1,-11.000000 22.000000 3,-14.000000 22.000000 2,-11.000000 23.000000 3</inkml:trace>
</inkml:ink>
</file>

<file path=ppt/ink/ink74.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08"/>
    </inkml:context>
    <inkml:brush xml:id="br0">
      <inkml:brushProperty name="width" value="0.0248393788933754" units="cm"/>
      <inkml:brushProperty name="height" value="0.0248393788933754" units="cm"/>
      <inkml:brushProperty name="color" value="#F2395B"/>
      <inkml:brushProperty name="ignorePressure" value="0"/>
    </inkml:brush>
  </inkml:definitions>
  <inkml:trace contextRef="#ctx0" brushRef="#br0">59650.000000 21900.000000 590,'-19.000000'54.000000'11,"13.000000"10.000000"1 ,12.000000 10.000000 3,13.000000 9.000000 2,9.000000 23.000000 1,6.000000 38.000000 0,7.000000 37.000000-1,6.000000 38.000000 1,6.000000 31.000000-1,6.000000 25.000000 2,7.000000 25.000000 0,6.000000 25.000000 1,6.000000 15.000000 0,6.000000 7.000000-1,7.000000 6.000000-1,6.000000 7.000000-2,3.000000-12.000000 0,0.000000-28.000000-2,0.000000-28.000000 0,0.000000-27.000000-3,-4.000000-33.000000-1,-5.000000-33.000000-3,-7.000000-35.000000-2,-5.000000-34.000000-3,-11.000000-30.000000-4,-11.000000-25.000000-6,-14.000000-25.000000-4,-11.000000-25.000000-6,-7.000000-24.000000-3,0.000000-21.000000-1,0.000000-22.000000 0,0.000000-22.000000 0,-4.000000-30.000000-3,-5.000000-37.000000-2,-7.000000-38.000000-4,-5.000000-37.000000-2,-8.000000-26.000000-1,-5.000000-11.000000 1,-7.000000-14.000000 2,-5.000000-11.000000 1,-4.000000 7.000000 3,0.000000 28.000000 6,0.000000 28.000000 5,0.000000 29.000000 6,0.000000 26.000000 6,0.000000 25.000000 7,0.000000 25.000000 7,0.000000 25.000000 6,-2.000000 18.000000 4,-3.000000 14.000000 1,-3.000000 11.000000 0,-2.000000 14.000000 1,-8.000000 16.000000 3,-8.000000 22.000000 4,-10.000000 22.000000 7,-9.000000 23.000000 4,-7.000000 24.000000 0,-3.000000 28.000000-4,-3.000000 28.000000-4,-2.000000 29.000000-5,-1.000000 19.000000-4,3.000000 14.000000-2,3.000000 11.000000-3,4.000000 14.000000-3,4.000000-7.000000-1,6.000000-25.000000-2,7.000000-25.000000-2,6.000000-25.000000 0,9.000000-27.000000-6,13.000000-28.000000-7,12.000000-28.000000-10,13.000000-27.000000-8,10.000000-30.000000-5,10.000000-27.000000-4,10.000000-28.000000-1,9.000000-28.000000-3,9.000000-38.000000-3,9.000000-47.000000 0,10.000000-47.000000-2,10.000000-46.000000-2,4.000000-29.000000 1,0.000000-9.000000 4,0.000000-10.000000 1,0.000000-8.000000 4,1.000000-11.000000 4,4.000000-8.000000 5,3.000000-10.000000 6,3.000000-9.000000 6,-1.000000 15.000000 3,-2.000000 41.000000 2,-3.000000 40.000000 1,-3.000000 42.000000 1,-7.000000 36.000000 3,-9.000000 35.000000 1,-10.000000 35.000000 3,-8.000000 34.000000 2,-6.000000 24.000000 2,1.000000 17.000000 4,-1.000000 15.000000 3,1.000000 16.000000 4,-3.000000 13.000000 0,-2.000000 14.000000-1,-3.000000 11.000000-4,-3.000000 14.000000-1,1.000000 3.000000-5,6.000000-2.000000-4,7.000000-3.000000-5,6.000000-3.000000-6,-1.000000-7.000000-4,-5.000000-9.000000-3,-7.000000-10.000000-4,-5.000000-8.000000-4</inkml:trace>
</inkml:ink>
</file>

<file path=ppt/ink/ink75.xml><?xml version="1.0" encoding="utf-8"?>
<inkml:ink xmlns:inkml="http://www.w3.org/2003/InkML">
  <annotation type="ScanImages2ExtractSignatures">1</annotation>
  <annotation type="ScanImagesWidth">656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09"/>
    </inkml:context>
    <inkml:brush xml:id="br0">
      <inkml:brushProperty name="width" value="0.0245682466775179" units="cm"/>
      <inkml:brushProperty name="height" value="0.0245682466775179" units="cm"/>
      <inkml:brushProperty name="color" value="#F2395B"/>
      <inkml:brushProperty name="ignorePressure" value="0"/>
    </inkml:brush>
  </inkml:definitions>
  <inkml:trace contextRef="#ctx0" brushRef="#br0">62900.000000 22100.000000 596,'21.000000'-2.000000'1,"-5.000000"-3.000000"2 ,-7.000000-3.000000 2,-5.000000-2.000000 2,0.000000-5.000000-1,10.000000-2.000000-3,10.000000-3.000000-3,9.000000-3.000000-4,10.000000-1.000000 4,14.000000 4.000000 8,11.000000 3.000000 9,14.000000 3.000000 10,8.000000 3.000000 1,7.000000 3.000000-5,6.000000 3.000000-4,7.000000 4.000000-6,-1.000000 1.000000-5,-6.000000 0.000000-3,-6.000000 0.000000-3,-6.000000 0.000000-4,-9.000000 0.000000-2,-8.000000 0.000000 0,-10.000000 0.000000-1,-9.000000 0.000000 1,-10.000000 1.000000-2,-9.000000 4.000000-2,-10.000000 3.000000-3,-8.000000 3.000000-2,-12.000000 6.000000-1,-12.000000 9.000000 0,-13.000000 10.000000 0,-12.000000 10.000000 1,-16.000000 8.000000-1,-19.000000 10.000000 0,-18.000000 10.000000-1,-19.000000 9.000000-1,-16.000000 12.000000 1,-12.000000 16.000000 3,-13.000000 15.000000 2,-12.000000 17.000000 3,-7.000000 11.000000 2,1.000000 10.000000 1,-1.000000 10.000000 2,1.000000 9.000000 0,7.000000-1.000000 2,16.000000-8.000000 2,15.000000-10.000000 3,17.000000-9.000000 1,14.000000-15.000000 4,17.000000-18.000000 5,15.000000-19.000000 5,16.000000-18.000000 5,12.000000-17.000000 0,9.000000-11.000000-1,10.000000-14.000000-2,10.000000-11.000000-3,8.000000-12.000000-4,10.000000-9.000000-8,10.000000-10.000000-6,9.000000-8.000000-8,9.000000-14.000000-4,9.000000-15.000000-1,10.000000-15.000000-2,10.000000-16.000000-1,2.000000-12.000000 0,-3.000000-5.000000 1,-3.000000-7.000000 0,-2.000000-5.000000 1,-1.000000-4.000000 2,3.000000 0.000000 3,3.000000 0.000000 3,4.000000 0.000000 2,1.000000 3.000000 3,0.000000 6.000000 2,0.000000 7.000000 2,0.000000 6.000000 2,3.000000 7.000000 2,6.000000 10.000000 5,7.000000 10.000000 3,6.000000 9.000000 5,3.000000 7.000000 2,0.000000 7.000000-1,0.000000 6.000000 0,0.000000 7.000000-1,0.000000 5.000000 0,0.000000 7.000000 0,0.000000 6.000000 0,0.000000 7.000000 0,0.000000 10.000000-1,0.000000 16.000000-3,0.000000 15.000000-3,0.000000 17.000000-2,-7.000000 10.000000-1,-11.000000 6.000000-2,-14.000000 7.000000-1,-11.000000 6.000000-2,-11.000000 3.000000 1,-5.000000 0.000000-1,-7.000000 0.000000 1,-5.000000 0.000000 0,-8.000000 3.000000 0,-5.000000 6.000000 1,-7.000000 7.000000-1,-5.000000 6.000000 1,-12.000000 4.000000-2,-16.000000 4.000000-4,-15.000000 3.000000-4,-15.000000 3.000000-3,-12.000000-5.000000-3,-6.000000-12.000000-1,-6.000000-13.000000 0,-6.000000-12.000000-1,-6.000000-15.000000-2,-2.000000-15.000000-4,-3.000000-15.000000-4,-3.000000-16.000000-4,-1.000000-19.000000-2,4.000000-22.000000-1,3.000000-22.000000-2,3.000000-21.000000-1,4.000000-21.000000 1,7.000000-19.000000 0,6.000000-18.000000 0,7.000000-19.000000 2,8.000000-2.000000 1,14.000000 16.000000 3,11.000000 15.000000 3,14.000000 17.000000 3,7.000000 11.000000 3,3.000000 10.000000 5,3.000000 10.000000 4,4.000000 9.000000 4,5.000000 6.000000 4,10.000000 3.000000 2,10.000000 3.000000 3,9.000000 4.000000 1,2.000000 4.000000 2,-2.000000 6.000000-1,-3.000000 7.000000 0,-3.000000 6.000000 0,-4.000000 4.000000 0,-3.000000 4.000000 1,-3.000000 3.000000 2,-2.000000 3.000000 1,-8.000000 6.000000 0,-8.000000 9.000000-2,-10.000000 10.000000 0,-9.000000 10.000000-2,-9.000000 4.000000-1,-5.000000 0.000000-1,-7.000000 0.000000-1,-5.000000 0.000000-2,0.000000-4.000000 0,10.000000-5.000000 1,10.000000-7.000000 2,9.000000-5.000000 0,10.000000-6.000000 0,14.000000-3.000000-3,11.000000-3.000000-3,14.000000-2.000000-3,8.000000-5.000000-2,7.000000-2.000000-2,6.000000-3.000000-2,7.000000-3.000000-3,-9.000000 5.000000-3,-21.000000 17.000000-7,-22.000000 15.000000-7,-22.000000 16.000000-6,-19.000000 9.000000 1,-16.000000 3.000000 6,-15.000000 3.000000 7,-15.000000 4.000000 7,-14.000000 5.000000 8,-8.000000 10.000000 9,-10.000000 10.000000 11,-9.000000 9.000000 9,7.000000-4.000000 7,26.000000-15.000000 3,24.000000-15.000000 5,26.000000-16.000000 3,21.000000-13.000000 1,19.000000-9.000000-4,19.000000-10.000000-4,19.000000-8.000000-3,21.000000-9.000000-5,26.000000-6.000000-5,24.000000-6.000000-4,26.000000-6.000000-6,13.000000-10.000000-8,4.000000-12.000000-10,3.000000-13.000000-11,3.000000-12.000000-11,-11.000000-5.000000-2,-25.000000 3.000000 3,-25.000000 3.000000 5,-25.000000 4.000000 4,-15.000000 2.000000-5,-2.000000 4.000000-15,-3.000000 3.000000-16,-3.000000 3.000000-15</inkml:trace>
</inkml:ink>
</file>

<file path=ppt/ink/ink76.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10"/>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67250.000000 23650.000000 1000,'53.000000'-25.000000'-14,"6.000000"0.000000"0 ,7.000000 0.000000 0,6.000000 0.000000 1,15.000000-5.000000 3,26.000000-9.000000 5,24.000000-10.000000 6,26.000000-8.000000 5,10.000000-9.000000 2,-3.000000-6.000000-4,-3.000000-6.000000-2,-2.000000-6.000000-4,-12.000000-1.000000-4,-19.000000 7.000000-5,-18.000000 6.000000-6,-19.000000 7.000000-5,-18.000000 7.000000-2,-15.000000 9.000000 2,-15.000000 10.000000 2,-16.000000 10.000000 2</inkml:trace>
</inkml:ink>
</file>

<file path=ppt/ink/ink77.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10"/>
    </inkml:context>
    <inkml:brush xml:id="br0">
      <inkml:brushProperty name="width" value="0.0180134493857622" units="cm"/>
      <inkml:brushProperty name="height" value="0.0180134493857622" units="cm"/>
      <inkml:brushProperty name="color" value="#F2395B"/>
      <inkml:brushProperty name="ignorePressure" value="0"/>
    </inkml:brush>
  </inkml:definitions>
  <inkml:trace contextRef="#ctx0" brushRef="#br0">69100.000000 21600.000000 814,'-4.000000'25.000000'-2,"-5.000000"0.000000"-5 ,-7.000000 0.000000-3,-5.000000 0.000000-4,-4.000000 6.000000 0,0.000000 13.000000 7,0.000000 12.000000 6,0.000000 13.000000 6,-4.000000 12.000000 5,-5.000000 13.000000 3,-7.000000 12.000000 3,-5.000000 13.000000 5,-8.000000 16.000000 0,-5.000000 23.000000 1,-7.000000 22.000000-1,-5.000000 22.000000 1,-6.000000 10.000000-2,-3.000000 1.000000-1,-3.000000-1.000000-2,-2.000000 1.000000-1,-3.000000-10.000000-4,1.000000-19.000000-6,-1.000000-18.000000-7,1.000000-19.000000-6,2.000000-15.000000-5,7.000000-8.000000-7,6.000000-10.000000-5,7.000000-9.000000-7,8.000000-16.000000 1,14.000000-22.000000 6,11.000000-22.000000 6,14.000000-21.000000 5,5.000000-12.000000 0,1.000000 1.000000-7,-1.000000-1.000000-7,1.000000 1.000000-6</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10"/>
    </inkml:context>
    <inkml:brush xml:id="br0">
      <inkml:brushProperty name="width" value="0.0167689751833677" units="cm"/>
      <inkml:brushProperty name="height" value="0.0167689751833677" units="cm"/>
      <inkml:brushProperty name="color" value="#F2395B"/>
      <inkml:brushProperty name="ignorePressure" value="0"/>
    </inkml:brush>
  </inkml:definitions>
  <inkml:trace contextRef="#ctx0" brushRef="#br0">68150.000000 23900.000000 874,'67.000000'212.000000'24,"-16.000000"-24.000000"-4 ,-15.000000-26.000000-3,-15.000000-24.000000-3,-9.000000-9.000000-2,1.000000 10.000000-1,-1.000000 10.000000-1,1.000000 9.000000-2,-3.000000 2.000000-1,-2.000000-2.000000-5,-3.000000-3.000000-2,-3.000000-3.000000-4,-2.000000-15.000000-2,0.000000-24.000000 2,0.000000-26.000000 1,0.000000-24.000000 2,3.000000-26.000000-4,6.000000-24.000000-6,7.000000-26.000000-7,6.000000-24.000000-7,3.000000-29.000000-5,0.000000-31.000000-2,0.000000-31.000000-2,0.000000-31.000000-3,-2.000000-1.000000 3,-3.000000 32.000000 7,-3.000000 31.000000 6,-2.000000 32.000000 7</inkml:trace>
</inkml:ink>
</file>

<file path=ppt/ink/ink79.xml><?xml version="1.0" encoding="utf-8"?>
<inkml:ink xmlns:inkml="http://www.w3.org/2003/InkML">
  <annotation type="ScanImages2ExtractSignatures">1</annotation>
  <annotation type="ScanImagesWidth">-2084997280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11"/>
    </inkml:context>
    <inkml:brush xml:id="br0">
      <inkml:brushProperty name="width" value="0.0186182390898466" units="cm"/>
      <inkml:brushProperty name="height" value="0.0186182390898466" units="cm"/>
      <inkml:brushProperty name="color" value="#F2395B"/>
      <inkml:brushProperty name="ignorePressure" value="0"/>
    </inkml:brush>
  </inkml:definitions>
  <inkml:trace contextRef="#ctx0" brushRef="#br0">68700.000000 24250.000000 787,'26.000000'-138.000000'0,"4.000000"26.000000"1 ,3.000000 24.000000 0,3.000000 26.000000 1,7.000000 18.000000 1,14.000000 13.000000 4,11.000000 12.000000 4,14.000000 13.000000 2,3.000000 7.000000 1,-2.000000 4.000000-3,-3.000000 3.000000-5,-3.000000 3.000000-2,-2.000000 6.000000-4,0.000000 9.000000-1,0.000000 10.000000-2,0.000000 10.000000-2,-2.000000 10.000000 1,-3.000000 13.000000 3,-3.000000 12.000000 3,-2.000000 13.000000 4,-8.000000 12.000000 1,-8.000000 13.000000 2,-10.000000 12.000000 2,-9.000000 13.000000 0,-9.000000 16.000000 1,-5.000000 23.000000-1,-7.000000 22.000000 0,-5.000000 22.000000-1,-4.000000 12.000000 0,0.000000 3.000000 0,0.000000 3.000000-1,0.000000 4.000000 0,0.000000-10.000000 0,0.000000-22.000000-3,0.000000-22.000000-1,0.000000-21.000000-1,0.000000-26.000000-3,0.000000-28.000000-2,0.000000-28.000000-5,0.000000-27.000000-2,-7.000000-36.000000-9,-11.000000-40.000000-14,-14.000000-40.000000-13,-11.000000-41.000000-14,-12.000000-29.000000-1,-9.000000-15.000000 11,-10.000000-15.000000 10,-8.000000-16.000000 11,-6.000000-12.000000 7,1.000000-5.000000 5,-1.000000-7.000000 4,1.000000-5.000000 4,4.000000 5.000000 3,9.000000 19.000000 1,10.000000 19.000000 1,10.000000 19.000000 1,10.000000 16.000000 0,13.000000 17.000000 1,12.000000 15.000000-1,13.000000 16.000000 1,7.000000 13.000000 2,4.000000 14.000000 7,3.000000 11.000000 4,3.000000 14.000000 7,3.000000 10.000000-2,3.000000 9.000000-7,3.000000 10.000000-8,4.000000 10.000000-7,-4.000000 8.000000-4,-9.000000 10.000000 1,-10.000000 10.000000-1,-8.000000 9.000000 0,-11.000000 2.000000 3,-8.000000-2.000000 4,-10.000000-3.000000 5,-9.000000-3.000000 4,-2.000000-6.000000 3,6.000000-5.000000 1,7.000000-7.000000 1,6.000000-5.000000 2,7.000000-8.000000 0,10.000000-5.000000 0,10.000000-7.000000 0,9.000000-5.000000 0,17.000000-8.000000 1,25.000000-5.000000 1,25.000000-7.000000 1,25.000000-5.000000 1,14.000000-9.000000-3,3.000000-9.000000-9,3.000000-10.000000-9,4.000000-8.000000-9,-12.000000 0.000000-4,-24.000000 14.000000 0,-26.000000 11.000000 0,-24.000000 14.000000-1,-10.000000 2.000000-2,6.000000-6.000000-3,7.000000-6.000000-3,6.000000-6.000000-4</inkml:trace>
</inkml:ink>
</file>

<file path=ppt/ink/ink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29"/>
    </inkml:context>
    <inkml:brush xml:id="br0">
      <inkml:brushProperty name="width" value="0.0220088344067335" units="cm"/>
      <inkml:brushProperty name="height" value="0.0220088344067335" units="cm"/>
      <inkml:brushProperty name="color" value="#F2395B"/>
      <inkml:brushProperty name="ignorePressure" value="0"/>
    </inkml:brush>
  </inkml:definitions>
  <inkml:trace contextRef="#ctx0" brushRef="#br0">12150.000000 17950.000000 666,'-40.000000'85.000000'4,"23.000000"-27.000000"9 ,22.000000-28.000000 8,22.000000-28.000000 9,19.000000-20.000000 3,20.000000-8.000000-3,18.000000-10.000000-2,20.000000-9.000000-2,13.000000-10.000000-2,9.000000-9.000000-3,10.000000-10.000000-2,10.000000-8.000000-3,0.000000-3.000000-2,-5.000000 7.000000 1,-7.000000 6.000000-1,-5.000000 7.000000-1,-11.000000 2.000000-3,-11.000000 1.000000-8,-14.000000-1.000000-6,-11.000000 1.000000-9,-14.000000-1.000000-5,-11.000000 1.000000-4,-14.000000-1.000000-4,-11.000000 1.000000-4,-11.000000 1.000000-4,-5.000000 3.000000-1,-7.000000 3.000000-2,-5.000000 4.000000-2,-6.000000 5.000000 0,-3.000000 10.000000 3,-3.000000 10.000000 1,-2.000000 9.000000 3</inkml:trace>
</inkml:ink>
</file>

<file path=ppt/ink/ink80.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11"/>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71150.000000 23250.000000 1000,'35.000000'-5.000000'-48,"23.000000"-9.000000"5 ,22.000000-10.000000 7,22.000000-8.000000 5,15.000000-8.000000 9,9.000000-2.000000 13,10.000000-3.000000 12,10.000000-3.000000 13,-1.000000-1.000000 2,-9.000000 4.000000-7,-10.000000 3.000000-8,-8.000000 3.000000-7,-17.000000 6.000000-6,-21.000000 9.000000-1,-22.000000 10.000000-3,-22.000000 10.000000-2</inkml:trace>
</inkml:ink>
</file>

<file path=ppt/ink/ink81.xml><?xml version="1.0" encoding="utf-8"?>
<inkml:ink xmlns:inkml="http://www.w3.org/2003/InkML">
  <annotation type="ScanImages2ExtractSignatures">1</annotation>
  <annotation type="ScanImagesWidth">1912627456</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11"/>
    </inkml:context>
    <inkml:brush xml:id="br0">
      <inkml:brushProperty name="width" value="0.0148279974237084" units="cm"/>
      <inkml:brushProperty name="height" value="0.0148279974237084" units="cm"/>
      <inkml:brushProperty name="color" value="#F2395B"/>
      <inkml:brushProperty name="ignorePressure" value="0"/>
    </inkml:brush>
  </inkml:definitions>
  <inkml:trace contextRef="#ctx0" brushRef="#br0">70900.000000 24500.000000 989,'-41.000000'89.000000'4,"19.000000"-22.000000"-1 ,19.000000-22.000000-1,19.000000-21.000000-1,19.000000-17.000000-3,23.000000-8.000000-6,22.000000-10.000000-6,22.000000-9.000000-6,15.000000-13.000000 2,9.000000-16.000000 10,10.000000-15.000000 10,10.000000-15.000000 9,-3.000000-12.000000 1,-11.000000-6.000000-10,-14.000000-6.000000-8,-11.000000-6.000000-9,-18.000000 5.000000-6,-22.000000 20.000000-2,-22.000000 18.000000-3,-21.000000 20.000000-2</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12"/>
    </inkml:context>
    <inkml:brush xml:id="br0">
      <inkml:brushProperty name="width" value="0.0208386443555355" units="cm"/>
      <inkml:brushProperty name="height" value="0.0208386443555355" units="cm"/>
      <inkml:brushProperty name="color" value="#F2395B"/>
      <inkml:brushProperty name="ignorePressure" value="0"/>
    </inkml:brush>
  </inkml:definitions>
  <inkml:trace contextRef="#ctx0" brushRef="#br0">72000.000000 22000.000000 703,'-29.000000'28.000000'1,"-5.000000"6.000000"-1 ,-7.000000 7.000000 1,-5.000000 6.000000 1,-1.000000 10.000000 0,6.000000 17.000000 1,7.000000 15.000000 0,6.000000 16.000000 1,6.000000 23.000000 0,6.000000 31.000000-1,7.000000 32.000000 1,6.000000 31.000000-1,3.000000 17.000000 5,0.000000 3.000000 10,0.000000 3.000000 9,0.000000 4.000000 11,0.000000-10.000000 3,0.000000-22.000000-5,0.000000-22.000000-4,0.000000-21.000000-5,-4.000000-17.000000-5,-5.000000-8.000000-9,-7.000000-10.000000-8,-5.000000-9.000000-9,-4.000000-15.000000-6,0.000000-18.000000-8,0.000000-19.000000-6,0.000000-18.000000-6,3.000000-23.000000-5,6.000000-24.000000-3,7.000000-26.000000-3,6.000000-24.000000-2,3.000000-21.000000 1,0.000000-16.000000 4,0.000000-15.000000 5,0.000000-15.000000 3,7.000000-4.000000 6,17.000000 9.000000 5,15.000000 10.000000 5,16.000000 10.000000 6,5.000000 11.000000 4,-2.000000 17.000000 2,-3.000000 15.000000 3,-3.000000 16.000000 3,4.000000 16.000000 0,13.000000 20.000000 1,12.000000 18.000000 0,13.000000 20.000000 0,9.000000 21.000000 6,6.000000 25.000000 11,7.000000 25.000000 11,6.000000 25.000000 11,-4.000000 4.000000 4,-11.000000-15.000000-2,-14.000000-15.000000-2,-11.000000-16.000000-2,-14.000000-15.000000-8,-11.000000-11.000000-10,-14.000000-14.000000-10,-11.000000-11.000000-12,-9.000000-29.000000-8,-3.000000-44.000000-7,-3.000000-43.000000-6,-2.000000-44.000000-5,-6.000000-24.000000-5,-6.000000-3.000000-3,-6.000000-3.000000-1,-6.000000-2.000000-3,-4.000000 6.000000 1,1.000000 20.000000 2,-1.000000 18.000000 2,1.000000 20.000000 4</inkml:trace>
</inkml:ink>
</file>

<file path=ppt/ink/ink8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12"/>
    </inkml:context>
    <inkml:brush xml:id="br0">
      <inkml:brushProperty name="width" value="0.0194544363766909" units="cm"/>
      <inkml:brushProperty name="height" value="0.0194544363766909" units="cm"/>
      <inkml:brushProperty name="color" value="#F2395B"/>
      <inkml:brushProperty name="ignorePressure" value="0"/>
    </inkml:brush>
  </inkml:definitions>
  <inkml:trace contextRef="#ctx0" brushRef="#br0">73100.000000 22250.000000 753,'1.000000'59.000000'-2,"4.000000"19.000000"-3 ,3.000000 19.000000-5,3.000000 19.000000-3,3.000000 26.000000 2,3.000000 34.000000 11,3.000000 35.000000 9,4.000000 35.000000 10,-1.000000 10.000000 9,-3.000000-12.000000 5,-3.000000-13.000000 6,-2.000000-12.000000 6,-5.000000-12.000000-2,-2.000000-8.000000-11,-3.000000-10.000000-9,-3.000000-9.000000-11,-1.000000-15.000000-8,4.000000-18.000000-5,3.000000-19.000000-7,3.000000-18.000000-6,1.000000-43.000000-7,1.000000-66.000000-5,-1.000000-65.000000-6,1.000000-65.000000-7,-1.000000-21.000000 1,1.000000 25.000000 5,-1.000000 25.000000 7,1.000000 25.000000 6,-3.000000 14.000000 1,-2.000000 3.000000-2,-3.000000 3.000000-2,-3.000000 4.000000-3</inkml:trace>
</inkml:ink>
</file>

<file path=ppt/ink/ink8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12"/>
    </inkml:context>
    <inkml:brush xml:id="br0">
      <inkml:brushProperty name="width" value="0.0198579728603363" units="cm"/>
      <inkml:brushProperty name="height" value="0.0198579728603363" units="cm"/>
      <inkml:brushProperty name="color" value="#F2395B"/>
      <inkml:brushProperty name="ignorePressure" value="0"/>
    </inkml:brush>
  </inkml:definitions>
  <inkml:trace contextRef="#ctx0" brushRef="#br0">73800.000000 21500.000000 738,'184.000000'-379.000000'0,"-31.000000"95.000000"2 ,-31.000000 93.000000 0,-31.000000 95.000000 0,-15.000000 52.000000 3,4.000000 13.000000 1,3.000000 12.000000 3,3.000000 13.000000 1,-1.000000 16.000000 2,-2.000000 23.000000 1,-3.000000 22.000000 1,-3.000000 22.000000 0,-7.000000 18.000000 1,-9.000000 16.000000 0,-10.000000 15.000000 0,-8.000000 17.000000 0,-11.000000 16.000000-2,-8.000000 19.000000-1,-10.000000 19.000000-3,-9.000000 19.000000-3,-7.000000 18.000000 0,-3.000000 19.000000-1,-3.000000 19.000000 2,-2.000000 19.000000-1,-5.000000 5.000000 1,-2.000000-5.000000 0,-3.000000-7.000000 1,-3.000000-5.000000 0,-2.000000-25.000000-1,0.000000-40.000000-1,0.000000-40.000000-3,0.000000-41.000000-1,0.000000-32.000000-4,0.000000-21.000000-9,0.000000-22.000000-8,0.000000-22.000000-9,0.000000-22.000000-6,0.000000-22.000000-5,0.000000-22.000000-5,0.000000-21.000000-6,0.000000-9.000000 2,0.000000 7.000000 7,0.000000 6.000000 8,0.000000 7.000000 7</inkml:trace>
</inkml:ink>
</file>

<file path=ppt/ink/ink85.xml><?xml version="1.0" encoding="utf-8"?>
<inkml:ink xmlns:inkml="http://www.w3.org/2003/InkML">
  <annotation type="ScanImages2ExtractSignatures">1</annotation>
  <annotation type="ScanImagesWidth">185785272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12"/>
    </inkml:context>
    <inkml:brush xml:id="br0">
      <inkml:brushProperty name="width" value="0.0214271303266287" units="cm"/>
      <inkml:brushProperty name="height" value="0.0214271303266287" units="cm"/>
      <inkml:brushProperty name="color" value="#F2395B"/>
      <inkml:brushProperty name="ignorePressure" value="0"/>
    </inkml:brush>
  </inkml:definitions>
  <inkml:trace contextRef="#ctx0" brushRef="#br0">74150.000000 22350.000000 684,'-4.000000'139.000000'-16,"-5.000000"28.000000"13 ,-7.000000 28.000000 12,-5.000000 29.000000 13,-14.000000 16.000000 5,-18.000000 7.000000-4,-19.000000 6.000000-3,-18.000000 7.000000-3,-10.000000-10.000000-1,0.000000-25.000000-1,0.000000-25.000000-1,0.000000-25.000000 0,6.000000-25.000000-7,13.000000-25.000000-10,12.000000-25.000000-12,13.000000-25.000000-12,9.000000-19.000000-4,6.000000-12.000000-1,7.000000-13.000000 1,6.000000-12.000000-1,9.000000-10.000000 3,13.000000-6.000000 2,12.000000-6.000000 3,13.000000-6.000000 3,10.000000-1.000000 4,10.000000 7.000000 5,10.000000 6.000000 6,9.000000 7.000000 5,10.000000 13.000000 6,14.000000 22.000000 9,11.000000 22.000000 9,14.000000 23.000000 7,11.000000 10.000000 4,14.000000 0.000000-3,11.000000 0.000000-2,14.000000 0.000000-3,8.000000-10.000000 2,7.000000-18.000000 6,6.000000-19.000000 6,7.000000-18.000000 5,8.000000-25.000000-1,14.000000-27.000000-11,11.000000-28.000000-9,14.000000-28.000000-10,10.000000-29.000000-9,9.000000-28.000000-9,10.000000-28.000000-7,10.000000-27.000000-8,-4.000000-11.000000-6,-16.000000 10.000000-6,-15.000000 10.000000-5,-15.000000 9.000000-5,-28.000000 17.000000-3,-36.000000 25.000000 0,-39.000000 25.000000-1,-36.000000 25.000000-1</inkml:trace>
</inkml:ink>
</file>

<file path=ppt/ink/ink86.xml><?xml version="1.0" encoding="utf-8"?>
<inkml:ink xmlns:inkml="http://www.w3.org/2003/InkML">
  <annotation type="ScanImages2ExtractSignatures">1</annotation>
  <annotation type="ScanImagesWidth">50528512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13"/>
    </inkml:context>
    <inkml:brush xml:id="br0">
      <inkml:brushProperty name="width" value="0.0169231444597244" units="cm"/>
      <inkml:brushProperty name="height" value="0.0169231444597244" units="cm"/>
      <inkml:brushProperty name="color" value="#F2395B"/>
      <inkml:brushProperty name="ignorePressure" value="0"/>
    </inkml:brush>
  </inkml:definitions>
  <inkml:trace contextRef="#ctx0" brushRef="#br0">77000.000000 21300.000000 866,'-25.000000'0.000000'0,"0.000000"0.000000"0 ,0.000000 0.000000 0,0.000000 0.000000 0,1.000000-4.000000 0,4.000000-5.000000 0,3.000000-7.000000 0,3.000000-5.000000 0,17.000000-6.000000 2,31.000000-3.000000 3,32.000000-3.000000 3,31.000000-2.000000 4,23.000000-1.000000 2,16.000000 3.000000 3,15.000000 3.000000 1,17.000000 4.000000 2,11.000000-3.000000-1,10.000000-5.000000-7,10.000000-7.000000-6,9.000000-5.000000-5,-2.000000-6.000000-5,-12.000000-3.000000-2,-13.000000-3.000000-2,-12.000000-2.000000-3,-21.000000-1.000000-1,-28.000000 3.000000-1,-28.000000 3.000000-2,-27.000000 4.000000-1,-19.000000 4.000000-4,-5.000000 6.000000-7,-7.000000 7.000000-8,-5.000000 6.000000-6</inkml:trace>
</inkml:ink>
</file>

<file path=ppt/ink/ink87.xml><?xml version="1.0" encoding="utf-8"?>
<inkml:ink xmlns:inkml="http://www.w3.org/2003/InkML">
  <annotation type="ScanImages2ExtractSignatures">1</annotation>
  <annotation type="ScanImagesWidth">872426752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13"/>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78400.000000 19600.000000 1000,'-27.000000'26.000000'0,"-3.000000"4.000000"0 ,-3.000000 3.000000 0,-2.000000 3.000000 0,-3.000000 10.000000-7,1.000000 20.000000-11,-1.000000 18.000000-12,1.000000 20.000000-12,-1.000000 13.000000 0,1.000000 9.000000 16,-1.000000 10.000000 14,1.000000 10.000000 15,4.000000-6.000000 7,9.000000-18.000000-2,10.000000-19.000000-3,10.000000-18.000000-1,10.000000-25.000000-2,13.000000-27.000000-3,12.000000-28.000000-4,13.000000-28.000000-2,2.000000-13.000000-1,-5.000000 3.000000-1,-7.000000 3.000000 2,-5.000000 4.000000-1,-3.000000-1.000000 1,4.000000-3.000000-1,3.000000-3.000000 1,3.000000-2.000000-1</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13"/>
    </inkml:context>
    <inkml:brush xml:id="br0">
      <inkml:brushProperty name="width" value="0.0149816386401653" units="cm"/>
      <inkml:brushProperty name="height" value="0.0149816386401653" units="cm"/>
      <inkml:brushProperty name="color" value="#F2395B"/>
      <inkml:brushProperty name="ignorePressure" value="0"/>
    </inkml:brush>
  </inkml:definitions>
  <inkml:trace contextRef="#ctx0" brushRef="#br0">79100.000000 19700.000000 978,'51.000000'-24.000000'0,"4.000000"4.000000"0 ,3.000000 3.000000 0,3.000000 3.000000 0,-1.000000 4.000000-1,-2.000000 7.000000-1,-3.000000 6.000000-3,-3.000000 7.000000-2,-6.000000 10.000000 2,-5.000000 16.000000 5,-7.000000 15.000000 7,-5.000000 17.000000 5,-12.000000 16.000000 1,-16.000000 19.000000-6,-15.000000 19.000000-4,-15.000000 19.000000-6,-18.000000 12.000000-4,-19.000000 6.000000-1,-18.000000 7.000000-2,-19.000000 6.000000-3,-13.000000-2.000000-2,-6.000000-9.000000-6,-6.000000-10.000000-5,-6.000000-8.000000-4,5.000000-18.000000 0,20.000000-25.000000 5,18.000000-25.000000 5,20.000000-25.000000 5</inkml:trace>
</inkml:ink>
</file>

<file path=ppt/ink/ink89.xml><?xml version="1.0" encoding="utf-8"?>
<inkml:ink xmlns:inkml="http://www.w3.org/2003/InkML">
  <annotation type="ScanImages2ExtractSignatures">1</annotation>
  <annotation type="ScanImagesWidth">16778242</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13"/>
    </inkml:context>
    <inkml:brush xml:id="br0">
      <inkml:brushProperty name="width" value="0.0167386420071125" units="cm"/>
      <inkml:brushProperty name="height" value="0.0167386420071125" units="cm"/>
      <inkml:brushProperty name="color" value="#F2395B"/>
      <inkml:brushProperty name="ignorePressure" value="0"/>
    </inkml:brush>
  </inkml:definitions>
  <inkml:trace contextRef="#ctx0" brushRef="#br0">76300.000000 23050.000000 876,'-71.000000'48.000000'0,"10.000000"-3.000000"0 ,10.000000-3.000000 0,9.000000-2.000000 0,10.000000-8.000000-4,14.000000-8.000000-6,11.000000-10.000000-8,14.000000-9.000000-6,19.000000-13.000000 4,29.000000-16.000000 15,28.000000-15.000000 15,28.000000-15.000000 17,24.000000-9.000000 4,23.000000 1.000000-3,22.000000-1.000000-5,22.000000 1.000000-4,8.000000 4.000000-3,-2.000000 9.000000-1,-3.000000 10.000000-2,-3.000000 10.000000-1,-12.000000 8.000000-4,-18.000000 10.000000-6,-19.000000 10.000000-4,-18.000000 9.000000-7,-25.000000 17.000000-3,-27.000000 25.000000 0,-28.000000 25.000000-2,-28.000000 25.000000 0,-31.000000 23.000000 0,-30.000000 22.000000 1,-32.000000 22.000000 1,-30.000000 23.000000 1,-22.000000 8.000000 1,-8.000000-3.000000 2,-10.000000-3.000000 1,-9.000000-2.000000 1,-1.000000-8.000000 3,10.000000-8.000000 4,10.000000-10.000000 3,9.000000-9.000000 4,15.000000-15.000000 3,22.000000-18.000000 2,22.000000-19.000000 2,23.000000-18.000000 1,19.000000-20.000000 1,19.000000-18.000000-2,19.000000-19.000000-2,19.000000-18.000000-1,19.000000-26.000000-4,23.000000-31.000000-5,22.000000-31.000000-5,22.000000-31.000000-5,13.000000-27.000000-8,7.000000-22.000000-8,6.000000-22.000000-9,7.000000-21.000000-10,-9.000000-4.000000 0,-21.000000 16.000000 5,-22.000000 15.000000 5,-22.000000 17.000000 7,-16.000000 14.000000 5,-9.000000 17.000000 4,-10.000000 15.000000 5,-8.000000 16.000000 4</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4:29"/>
    </inkml:context>
    <inkml:brush xml:id="br0">
      <inkml:brushProperty name="width" value="0.0217043254524469" units="cm"/>
      <inkml:brushProperty name="height" value="0.0217043254524469" units="cm"/>
      <inkml:brushProperty name="color" value="#F2395B"/>
      <inkml:brushProperty name="ignorePressure" value="0"/>
    </inkml:brush>
  </inkml:definitions>
  <inkml:trace contextRef="#ctx0" brushRef="#br0">13450.000000 15450.000000 675,'-25.000000'235.000000'31,"0.000000"-27.000000"-3 ,0.000000-28.000000-3,0.000000-28.000000-3,1.000000-10.000000 0,4.000000 9.000000 3,3.000000 10.000000 3,3.000000 10.000000 4,-2.000000 4.000000-1,-6.000000 0.000000-5,-6.000000 0.000000-5,-6.000000 0.000000-5,-2.000000-8.000000-5,3.000000-16.000000-5,3.000000-15.000000-6,4.000000-15.000000-4,-1.000000-15.000000-3,-3.000000-12.000000 0,-3.000000-13.000000-1,-2.000000-12.000000 1,0.000000-19.000000-11,7.000000-25.000000-20,6.000000-25.000000-20,7.000000-25.000000-19</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14"/>
    </inkml:context>
    <inkml:brush xml:id="br0">
      <inkml:brushProperty name="width" value="0.0222017392516136" units="cm"/>
      <inkml:brushProperty name="height" value="0.0222017392516136" units="cm"/>
      <inkml:brushProperty name="color" value="#F2395B"/>
      <inkml:brushProperty name="ignorePressure" value="0"/>
    </inkml:brush>
  </inkml:definitions>
  <inkml:trace contextRef="#ctx0" brushRef="#br0">79150.000000 22850.000000 660,'56.000000'-108.000000'1,"13.000000"-16.000000"0 ,12.000000-15.000000 1,13.000000-15.000000 1,4.000000 4.000000 1,-3.000000 25.000000 3,-3.000000 25.000000 3,-2.000000 25.000000 3,-1.000000 15.000000 0,3.000000 7.000000-3,3.000000 6.000000-1,4.000000 7.000000-2,-1.000000 5.000000-3,-3.000000 7.000000-1,-3.000000 6.000000-2,-2.000000 7.000000-1,-8.000000 5.000000-1,-8.000000 7.000000 0,-10.000000 6.000000 1,-9.000000 7.000000 0,-10.000000 10.000000-1,-9.000000 16.000000-3,-10.000000 15.000000-3,-8.000000 17.000000-4,-11.000000 10.000000 1,-8.000000 6.000000 2,-10.000000 7.000000 4,-9.000000 6.000000 3,-10.000000 4.000000 3,-9.000000 4.000000 3,-10.000000 3.000000 2,-8.000000 3.000000 2,-3.000000-5.000000 1,7.000000-12.000000-1,6.000000-13.000000-3,7.000000-12.000000-1,0.000000-15.000000-1,-2.000000-15.000000-3,-3.000000-15.000000 0,-3.000000-16.000000-3,-9.000000-13.000000-2,-11.000000-9.000000-3,-14.000000-10.000000-4,-11.000000-8.000000-3,-6.000000-11.000000-4,4.000000-8.000000 0,3.000000-10.000000-3,3.000000-9.000000 0,6.000000-1.000000-1,9.000000 10.000000 2,10.000000 10.000000 1,10.000000 9.000000 2,8.000000 6.000000 3,10.000000 3.000000 1,10.000000 3.000000 3,9.000000 4.000000 2,7.000000 2.000000 4,7.000000 4.000000 6,6.000000 3.000000 6,7.000000 3.000000 6,4.000000 4.000000 2,3.000000 7.000000-1,3.000000 6.000000 0,4.000000 7.000000-1,-1.000000 10.000000-1,-3.000000 16.000000-1,-3.000000 15.000000-1,-2.000000 17.000000-1,-5.000000 21.000000-1,-2.000000 28.000000-1,-3.000000 28.000000-1,-3.000000 29.000000 0,-7.000000 19.000000 0,-9.000000 14.000000 0,-10.000000 11.000000 1,-8.000000 14.000000 1,-1.000000 0.000000 3,9.000000-8.000000 6,10.000000-10.000000 6,10.000000-9.000000 5,13.000000-16.000000 3,19.000000-22.000000-1,19.000000-22.000000-2,19.000000-21.000000-1,26.000000-28.000000-3,34.000000-30.000000-3,35.000000-32.000000-6,35.000000-30.000000-3,27.000000-31.000000-5,22.000000-28.000000-4,22.000000-28.000000-4,23.000000-27.000000-4,22.000000-22.000000-4,26.000000-11.000000-4,24.000000-14.000000-4,26.000000-11.000000-4,18.000000-20.000000-2,13.000000-24.000000 0,12.000000-26.000000-1,13.000000-24.000000 1,-38.000000 12.000000 1,-87.000000 50.000000 4,-88.000000 50.000000 4,-87.000000 50.000000 4,-46.000000 25.000000-5,-3.000000 0.000000-11,-3.000000 0.000000-13,-2.000000 0.000000-10</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5:14"/>
    </inkml:context>
    <inkml:brush xml:id="br0">
      <inkml:brushProperty name="width" value="0.0146666653454304" units="cm"/>
      <inkml:brushProperty name="height" value="0.0146666653454304" units="cm"/>
      <inkml:brushProperty name="color" value="#F2395B"/>
      <inkml:brushProperty name="ignorePressure" value="0"/>
    </inkml:brush>
  </inkml:definitions>
  <inkml:trace contextRef="#ctx0" brushRef="#br0">86000.000000 24300.000000 1000,'-132.000000'89.000000'0,"39.000000"-22.000000"0 ,36.000000-22.000000 0,39.000000-21.000000 0,18.000000-15.000000 0,0.000000-6.000000 0,0.000000-6.000000 0,0.000000-6.000000 0,1.000000-4.000000-7,4.000000 1.000000-11,3.000000-1.000000-12,3.000000 1.000000-12</inkml:trace>
</inkml:ink>
</file>

<file path=ppt/ink/ink92.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6:10"/>
    </inkml:context>
    <inkml:brush xml:id="br0">
      <inkml:brushProperty name="width" value="0.0282541792839766" units="cm"/>
      <inkml:brushProperty name="height" value="0.0282541792839766" units="cm"/>
      <inkml:brushProperty name="color" value="#F2395B"/>
      <inkml:brushProperty name="ignorePressure" value="0"/>
    </inkml:brush>
  </inkml:definitions>
  <inkml:trace contextRef="#ctx0" brushRef="#br0">46150.000000 27450.000000 519,'-22.000000'4.000000'-6,"6.000000"10.000000"9 ,7.000000 10.000000 8,6.000000 9.000000 9,9.000000 10.000000 4,13.000000 14.000000 2,12.000000 11.000000 1,13.000000 14.000000 2,12.000000 8.000000-2,13.000000 7.000000-1,12.000000 6.000000-4,13.000000 7.000000-2,12.000000 5.000000-1,13.000000 7.000000 0,12.000000 6.000000-1,13.000000 7.000000 1,6.000000 2.000000-1,0.000000 1.000000-2,0.000000-1.000000 0,0.000000 1.000000-2,0.000000-3.000000-1,0.000000-2.000000 0,0.000000-3.000000-2,0.000000-3.000000 0,-4.000000-4.000000 0,-5.000000-3.000000 0,-7.000000-3.000000 0,-5.000000-2.000000 1,-4.000000-3.000000-2,0.000000 1.000000-3,0.000000-1.000000-4,0.000000 1.000000-4,-2.000000-4.000000-2,-3.000000-6.000000 1,-3.000000-6.000000 1,-2.000000-6.000000 0,-8.000000-7.000000 0,-8.000000-6.000000-2,-10.000000-6.000000 0,-9.000000-6.000000-1,-12.000000-10.000000-2,-11.000000-12.000000 1,-14.000000-13.000000-2,-11.000000-12.000000 1,-9.000000-13.000000-9,-3.000000-12.000000-18,-3.000000-13.000000-16,-2.000000-12.000000-18,-6.000000-9.000000-3,-6.000000-2.000000 8,-6.000000-3.000000 8,-6.000000-3.000000 9,-4.000000-1.000000 8,1.000000 4.000000 5,-1.000000 3.000000 5,1.000000 3.000000 7</inkml:trace>
</inkml:ink>
</file>

<file path=ppt/ink/ink93.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6:11"/>
    </inkml:context>
    <inkml:brush xml:id="br0">
      <inkml:brushProperty name="width" value="0.025390213355422" units="cm"/>
      <inkml:brushProperty name="height" value="0.025390213355422" units="cm"/>
      <inkml:brushProperty name="color" value="#F2395B"/>
      <inkml:brushProperty name="ignorePressure" value="0"/>
    </inkml:brush>
  </inkml:definitions>
  <inkml:trace contextRef="#ctx0" brushRef="#br0">49950.000000 29950.000000 577,'-43.000000'9.000000'26,"17.000000"19.000000"0 ,15.000000 19.000000 1,16.000000 19.000000 0,13.000000 15.000000 0,14.000000 13.000000-1,11.000000 12.000000-1,14.000000 13.000000-1,5.000000 7.000000-1,1.000000 4.000000-1,-1.000000 3.000000-3,1.000000 3.000000-1,-4.000000-1.000000-3,-6.000000-2.000000-1,-6.000000-3.000000-2,-6.000000-3.000000-1,-6.000000-7.000000-3,-2.000000-9.000000 0,-3.000000-10.000000-1,-3.000000-8.000000-1,-6.000000-12.000000-1,-5.000000-12.000000 1,-7.000000-13.000000 0,-5.000000-12.000000 0,-8.000000-10.000000 0,-5.000000-6.000000 0,-7.000000-6.000000 0,-5.000000-6.000000-1,-8.000000-4.000000-1,-5.000000 1.000000-2,-7.000000-1.000000-4,-5.000000 1.000000-2,-11.000000-1.000000-3,-11.000000 1.000000-3,-14.000000-1.000000-2,-11.000000 1.000000-4,-6.000000-3.000000-2,4.000000-2.000000-1,3.000000-3.000000-1,3.000000-3.000000-2,1.000000-2.000000-1,1.000000 0.000000-2,-1.000000 0.000000-2,1.000000 0.000000-1,5.000000 0.000000-2,14.000000 0.000000 2,11.000000 0.000000 0,14.000000 0.000000 0,8.000000 1.000000 0,7.000000 4.000000-2,6.000000 3.000000 0,7.000000 3.000000-2</inkml:trace>
</inkml:ink>
</file>

<file path=ppt/ink/ink94.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6:11"/>
    </inkml:context>
    <inkml:brush xml:id="br0">
      <inkml:brushProperty name="width" value="0.0186841581016779" units="cm"/>
      <inkml:brushProperty name="height" value="0.0186841581016779" units="cm"/>
      <inkml:brushProperty name="color" value="#F2395B"/>
      <inkml:brushProperty name="ignorePressure" value="0"/>
    </inkml:brush>
  </inkml:definitions>
  <inkml:trace contextRef="#ctx0" brushRef="#br0">53600.000000 29800.000000 784,'-24.000000'-5.000000'0,"4.000000"-9.000000"0 ,3.000000-10.000000 0,3.000000-8.000000 0,1.000000-3.000000 3,1.000000 7.000000 4,-1.000000 6.000000 5,1.000000 7.000000 4,-3.000000 8.000000 5,-2.000000 14.000000 3,-3.000000 11.000000 3,-3.000000 14.000000 3,-10.000000 14.000000-1,-16.000000 20.000000-7,-15.000000 18.000000-8,-15.000000 20.000000-6,-17.000000 13.000000-6,-15.000000 9.000000-3,-15.000000 10.000000-4,-16.000000 10.000000-3,-4.000000-1.000000-5,10.000000-9.000000-7,10.000000-10.000000-5,9.000000-8.000000-6,12.000000-12.000000-4,16.000000-12.000000-1,15.000000-13.000000-2,17.000000-12.000000-1,11.000000-15.000000 3,10.000000-15.000000 5,10.000000-15.000000 7,9.000000-16.000000 6</inkml:trace>
</inkml:ink>
</file>

<file path=ppt/ink/ink95.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6:11"/>
    </inkml:context>
    <inkml:brush xml:id="br0">
      <inkml:brushProperty name="width" value="0.0214882716536522" units="cm"/>
      <inkml:brushProperty name="height" value="0.0214882716536522" units="cm"/>
      <inkml:brushProperty name="color" value="#F2395B"/>
      <inkml:brushProperty name="ignorePressure" value="0"/>
    </inkml:brush>
  </inkml:definitions>
  <inkml:trace contextRef="#ctx0" brushRef="#br0">51900.000000 31750.000000 682,'103.000000'0.000000'50,"6.000000"0.000000"-5 ,7.000000 0.000000-5,6.000000 0.000000-5,9.000000-5.000000-4,13.000000-9.000000-4,12.000000-10.000000-3,13.000000-8.000000-4,6.000000-8.000000-4,0.000000-2.000000-3,0.000000-3.000000-3,0.000000-3.000000-4,-10.000000 1.000000-5,-18.000000 6.000000-7,-19.000000 7.000000-7,-18.000000 6.000000-6,-18.000000 6.000000-1,-16.000000 6.000000 4,-15.000000 7.000000 4,-15.000000 6.000000 5,-20.000000 10.000000-6,-21.000000 17.000000-16,-22.000000 15.000000-16,-22.000000 16.000000-16,-15.000000 1.000000-2,-5.000000-12.000000 12,-7.000000-13.000000 12,-5.000000-12.000000 12,2.000000-7.000000 8,13.000000 1.000000 5,12.000000-1.000000 3,13.000000 1.000000 5</inkml:trace>
</inkml:ink>
</file>

<file path=ppt/ink/ink96.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6:12"/>
    </inkml:context>
    <inkml:brush xml:id="br0">
      <inkml:brushProperty name="width" value="0.0242346096783876" units="cm"/>
      <inkml:brushProperty name="height" value="0.0242346096783876" units="cm"/>
      <inkml:brushProperty name="color" value="#F2395B"/>
      <inkml:brushProperty name="ignorePressure" value="0"/>
    </inkml:brush>
  </inkml:definitions>
  <inkml:trace contextRef="#ctx0" brushRef="#br0">52700.000000 31750.000000 605,'-190.000000'165.000000'-4,"23.000000"-18.000000"-5 ,22.000000-19.000000-7,22.000000-18.000000-7,16.000000-15.000000 0,14.000000-9.000000 4,11.000000-10.000000 4,14.000000-8.000000 5,10.000000-9.000000 4,9.000000-6.000000 4,10.000000-6.000000 4,10.000000-6.000000 4,7.000000-7.000000 2,6.000000-6.000000 0,7.000000-6.000000 0,6.000000-6.000000 0,6.000000-4.000000 3,6.000000 1.000000 6,7.000000-1.000000 5,6.000000 1.000000 6,12.000000-3.000000 3,19.000000-2.000000 0,19.000000-3.000000 1,19.000000-3.000000 1,16.000000-2.000000-1,17.000000 0.000000-3,15.000000 0.000000-1,16.000000 0.000000-2,10.000000-5.000000-2,7.000000-9.000000 0,6.000000-10.000000 0,7.000000-8.000000-2,-3.000000-4.000000-1,-8.000000 3.000000-4,-10.000000 3.000000-3,-9.000000 4.000000-4,-10.000000 2.000000-4,-9.000000 4.000000-7,-10.000000 3.000000-7,-8.000000 3.000000-5,-17.000000 3.000000-2,-21.000000 3.000000 3,-22.000000 3.000000 2,-22.000000 4.000000 3,-21.000000-4.000000-8,-18.000000-9.000000-20,-19.000000-10.000000-18,-18.000000-8.000000-20,-18.000000-14.000000-2,-16.000000-15.000000 13,-15.000000-15.000000 14,-15.000000-16.000000 14,2.000000-1.000000 10,22.000000 17.000000 5,22.000000 15.000000 5,23.000000 16.000000 6,8.000000 7.000000 3,-3.000000 1.000000 2,-3.000000-1.000000 0,-2.000000 1.000000 1</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6:12"/>
    </inkml:context>
    <inkml:brush xml:id="br0">
      <inkml:brushProperty name="width" value="0.0350203663110733" units="cm"/>
      <inkml:brushProperty name="height" value="0.0350203663110733" units="cm"/>
      <inkml:brushProperty name="color" value="#F2395B"/>
      <inkml:brushProperty name="ignorePressure" value="0"/>
    </inkml:brush>
  </inkml:definitions>
  <inkml:trace contextRef="#ctx0" brushRef="#br0">53100.000000 30950.000000 418,'-25.000000'-25.000000'0,"0.000000"0.000000"0 ,0.000000 0.000000 0,0.000000 0.000000 0,1.000000 1.000000 0,4.000000 4.000000 0,3.000000 3.000000 0,3.000000 3.000000 1,1.000000 1.000000 0,1.000000 1.000000 5,-1.000000-1.000000 3,1.000000 1.000000 3,2.000000 13.000000 4,7.000000 29.000000 3,6.000000 28.000000 2,7.000000 28.000000 4,-1.000000 32.000000-1,-6.000000 39.000000-2,-6.000000 36.000000-4,-6.000000 39.000000-2,-10.000000 16.000000-3,-12.000000-3.000000-1,-13.000000-3.000000-2,-12.000000-2.000000-1,-5.000000-5.000000 0,3.000000-2.000000 0,3.000000-3.000000 1,4.000000-3.000000 0,7.000000-4.000000 0,13.000000-3.000000-1,12.000000-3.000000-2,13.000000-2.000000-1,18.000000-14.000000-1,26.000000-21.000000-3,24.000000-22.000000 0,26.000000-22.000000-3,24.000000-18.000000 0,26.000000-11.000000 2,24.000000-14.000000 0,26.000000-11.000000 2,21.000000-15.000000 0,19.000000-16.000000 1,19.000000-15.000000 1,19.000000-15.000000 1,7.000000-14.000000-1,-3.000000-8.000000 1,-3.000000-10.000000-1,-2.000000-9.000000-1,-15.000000-5.000000 2,-25.000000 0.000000 3,-25.000000 0.000000 2,-25.000000 0.000000 3,-19.000000 0.000000 1,-12.000000 0.000000-2,-13.000000 0.000000 0,-12.000000 0.000000-2,-13.000000 0.000000 0,-12.000000 0.000000-1,-13.000000 0.000000 1,-12.000000 0.000000 0,-13.000000-5.000000 1,-12.000000-9.000000 2,-13.000000-10.000000 2,-12.000000-8.000000 2,-9.000000-15.000000-2,-2.000000-19.000000-5,-3.000000-18.000000-6,-3.000000-19.000000-5,-7.000000-18.000000-6,-9.000000-15.000000-8,-10.000000-15.000000-8,-8.000000-16.000000-7,-8.000000-2.000000-2,-2.000000 13.000000 2,-3.000000 12.000000 4,-3.000000 13.000000 2,1.000000 18.000000 0,6.000000 26.000000-3,7.000000 24.000000-2,6.000000 26.000000-3,4.000000 13.000000-6,4.000000 4.000000-8,3.000000 3.000000-9,3.000000 3.000000-8</inkml:trace>
</inkml:ink>
</file>

<file path=ppt/ink/ink98.xml><?xml version="1.0" encoding="utf-8"?>
<inkml:ink xmlns:inkml="http://www.w3.org/2003/InkML">
  <annotation type="ScanImages2ExtractSignatures">1</annotation>
  <annotation type="ScanImagesWidth">0</annotation>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6:13"/>
    </inkml:context>
    <inkml:brush xml:id="br0">
      <inkml:brushProperty name="width" value="0.0207139402627945" units="cm"/>
      <inkml:brushProperty name="height" value="0.0207139402627945" units="cm"/>
      <inkml:brushProperty name="color" value="#F2395B"/>
      <inkml:brushProperty name="ignorePressure" value="0"/>
    </inkml:brush>
  </inkml:definitions>
  <inkml:trace contextRef="#ctx0" brushRef="#br0">57500.000000 31200.000000 708,'-111.000000'-208.000000'-20,"28.000000"34.000000"8 ,28.000000 35.000000 9,29.000000 35.000000 7,19.000000 19.000000 6,14.000000 7.000000 3,11.000000 6.000000 5,14.000000 7.000000 4,13.000000 2.000000 2,16.000000 1.000000 0,15.000000-1.000000 1,17.000000 1.000000 0,14.000000 2.000000 0,17.000000 7.000000-1,15.000000 6.000000-1,16.000000 7.000000 0,7.000000 5.000000-3,1.000000 7.000000-4,-1.000000 6.000000-3,1.000000 7.000000-4,-9.000000 4.000000-4,-15.000000 3.000000-2,-15.000000 3.000000-2,-16.000000 4.000000-4,-16.000000 4.000000-1,-16.000000 6.000000 0,-15.000000 7.000000-1,-15.000000 6.000000-1,-15.000000 4.000000 0,-12.000000 4.000000-1,-13.000000 3.000000-1,-12.000000 3.000000-1,-18.000000 4.000000-1,-21.000000 7.000000 0,-22.000000 6.000000-1,-22.000000 7.000000 0,-15.000000 2.000000-2,-5.000000 1.000000-4,-7.000000-1.000000-3,-5.000000 1.000000-3,-6.000000 4.000000-3,-3.000000 9.000000 0,-3.000000 10.000000-1,-2.000000 10.000000-1,8.000000-3.000000 1,22.000000-11.000000 3,22.000000-14.000000 4,23.000000-11.000000 2,11.000000-11.000000 3,4.000000-5.000000 0,3.000000-7.000000 0,3.000000-5.000000 1</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00" units="dev"/>
        </inkml:traceFormat>
        <inkml:channelProperties>
          <inkml:channelProperty channel="X" name="resolution" value="28.3464566929134" units="1/cm"/>
          <inkml:channelProperty channel="Y" name="resolution" value="28.3464566929134" units="1/cm"/>
          <inkml:channelProperty channel="F" name="resolution" value="1" units="1/dev"/>
        </inkml:channelProperties>
      </inkml:inkSource>
      <inkml:timestamp xml:id="ts0" timeString="2022-03-28T11:56:13"/>
    </inkml:context>
    <inkml:brush xml:id="br0">
      <inkml:brushProperty name="width" value="0.020438302308321" units="cm"/>
      <inkml:brushProperty name="height" value="0.020438302308321" units="cm"/>
      <inkml:brushProperty name="color" value="#F2395B"/>
      <inkml:brushProperty name="ignorePressure" value="0"/>
    </inkml:brush>
  </inkml:definitions>
  <inkml:trace contextRef="#ctx0" brushRef="#br0">57000.000000 32000.000000 717,'-27.000000'29.000000'0,"-3.000000"10.000000"0 ,-3.000000 10.000000 0,-2.000000 9.000000 0,0.000000 2.000000 3,7.000000-2.000000 6,6.000000-3.000000 6,7.000000-3.000000 6,4.000000 2.000000 3,3.000000 10.000000 0,3.000000 10.000000-1,4.000000 9.000000 0,2.000000 2.000000-2,4.000000-2.000000-2,3.000000-3.000000-1,3.000000-3.000000-3,4.000000-7.000000-1,7.000000-9.000000 1,6.000000-10.000000 1,7.000000-8.000000 0,4.000000-9.000000-9,3.000000-6.000000-21,3.000000-6.000000-20,4.000000-6.000000-20,-3.000000-9.000000-8,-5.000000-8.000000 5,-7.000000-10.000000 4,-5.000000-9.000000 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14:cpLocks xmlns:a14="http://schemas.microsoft.com/office/drawing/2010/main"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14:cpLocks xmlns:a14="http://schemas.microsoft.com/office/drawing/2010/main"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14:cpLocks xmlns:a14="http://schemas.microsoft.com/office/drawing/2010/main"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14:cpLocks xmlns:a14="http://schemas.microsoft.com/office/drawing/2010/main"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14:cpLocks xmlns:a14="http://schemas.microsoft.com/office/drawing/2010/main"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14:cpLocks xmlns:a14="http://schemas.microsoft.com/office/drawing/2010/main"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a:p>
        </p:txBody>
      </p:sp>
      <p:sp>
        <p:nvSpPr>
          <p:cNvPr id="4" name="灯片编号占位符 3"/>
          <p:cNvSpPr/>
          <p:nvPr>
            <p:ph type="sldNum" sz="quarter" idx="10"/>
          </p:nvPr>
        </p:nvSpPr>
        <p:spPr/>
        <p:txBody>
          <a:bodyPr/>
          <a:lstStyle/>
          <a:p>
            <a:fld id="{51946357-78B1-4E8B-BC74-D18394D1E751}"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a:p>
        </p:txBody>
      </p:sp>
      <p:sp>
        <p:nvSpPr>
          <p:cNvPr id="4" name="灯片编号占位符 3"/>
          <p:cNvSpPr/>
          <p:nvPr>
            <p:ph type="sldNum" sz="quarter" idx="10"/>
          </p:nvPr>
        </p:nvSpPr>
        <p:spPr/>
        <p:txBody>
          <a:bodyPr/>
          <a:lstStyle/>
          <a:p>
            <a:fld id="{51946357-78B1-4E8B-BC74-D18394D1E75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ctrTitle"/>
          </p:nvPr>
        </p:nvSpPr>
        <p:spPr>
          <a:xfrm>
            <a:off x="1524000" y="1122363"/>
            <a:ext cx="9144000" cy="2387600"/>
          </a:xfrm>
        </p:spPr>
        <p:txBody>
          <a:bodyPr anchor="b"/>
          <a:lstStyle>
            <a:lvl1pPr algn="ctr">
              <a:defRPr sz="6000"/>
            </a:lvl1pPr>
          </a:lstStyle>
          <a:p>
            <a:r>
              <a:rPr lang="zh-CN" altLang="en-US" dirty="0" smtClean="0"/>
              <a:t>单击此处编辑母版标题样式</a:t>
            </a:r>
            <a:endParaRPr lang="zh-CN" altLang="en-US" dirty="0"/>
          </a:p>
        </p:txBody>
      </p:sp>
      <p:sp>
        <p:nvSpPr>
          <p:cNvPr id="3" name="副标题 2"/>
          <p:cNvSpPr>
            <a14:cpLocks xmlns:a14="http://schemas.microsoft.com/office/drawing/2010/main" noGrp="1"/>
          </p:cNvSpPr>
          <p:nvPr>
            <p:ph type="subTitle" idx="1"/>
          </p:nvPr>
        </p:nvSpPr>
        <p:spPr>
          <a:xfrm>
            <a:off x="1524000" y="3602038"/>
            <a:ext cx="9144000" cy="1655762"/>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14:cpLocks xmlns:a14="http://schemas.microsoft.com/office/drawing/2010/main" noGrp="1"/>
          </p:cNvSpPr>
          <p:nvPr>
            <p:ph type="dt" sz="half" idx="10"/>
          </p:nvPr>
        </p:nvSpPr>
        <p:spPr/>
        <p:txBody>
          <a:bodyPr/>
          <a:lstStyle/>
          <a:p>
            <a:fld id="{90106F6D-FB2C-4A93-B18F-24E90D5C3B62}" type="datetime1">
              <a:rPr lang="zh-CN" altLang="en-US" smtClean="0"/>
            </a:fld>
            <a:endParaRPr lang="zh-CN" altLang="en-US"/>
          </a:p>
        </p:txBody>
      </p:sp>
      <p:sp>
        <p:nvSpPr>
          <p:cNvPr id="5" name="页脚占位符 4"/>
          <p:cNvSpPr>
            <a14:cpLocks xmlns:a14="http://schemas.microsoft.com/office/drawing/2010/main" noGrp="1"/>
          </p:cNvSpPr>
          <p:nvPr>
            <p:ph type="ftr" sz="quarter" idx="11"/>
          </p:nvPr>
        </p:nvSpPr>
        <p:spPr/>
        <p:txBody>
          <a:bodyPr/>
          <a:lstStyle/>
          <a:p>
            <a:endParaRPr lang="zh-CN" altLang="en-US"/>
          </a:p>
        </p:txBody>
      </p:sp>
      <p:sp>
        <p:nvSpPr>
          <p:cNvPr id="6" name="灯片编号占位符 5"/>
          <p:cNvSpPr>
            <a14:cpLocks xmlns:a14="http://schemas.microsoft.com/office/drawing/2010/main" noGrp="1"/>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14:cpLocks xmlns:a14="http://schemas.microsoft.com/office/drawing/2010/main"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14:cpLocks xmlns:a14="http://schemas.microsoft.com/office/drawing/2010/main" noGrp="1"/>
          </p:cNvSpPr>
          <p:nvPr>
            <p:ph type="dt" sz="half" idx="10"/>
          </p:nvPr>
        </p:nvSpPr>
        <p:spPr/>
        <p:txBody>
          <a:bodyPr/>
          <a:lstStyle/>
          <a:p>
            <a:fld id="{90106F6D-FB2C-4A93-B18F-24E90D5C3B62}" type="datetime1">
              <a:rPr lang="zh-CN" altLang="en-US" smtClean="0"/>
            </a:fld>
            <a:endParaRPr lang="zh-CN" altLang="en-US"/>
          </a:p>
        </p:txBody>
      </p:sp>
      <p:sp>
        <p:nvSpPr>
          <p:cNvPr id="5" name="页脚占位符 4"/>
          <p:cNvSpPr>
            <a14:cpLocks xmlns:a14="http://schemas.microsoft.com/office/drawing/2010/main" noGrp="1"/>
          </p:cNvSpPr>
          <p:nvPr>
            <p:ph type="ftr" sz="quarter" idx="11"/>
          </p:nvPr>
        </p:nvSpPr>
        <p:spPr/>
        <p:txBody>
          <a:bodyPr/>
          <a:lstStyle/>
          <a:p>
            <a:endParaRPr lang="zh-CN" altLang="en-US"/>
          </a:p>
        </p:txBody>
      </p:sp>
      <p:sp>
        <p:nvSpPr>
          <p:cNvPr id="6" name="灯片编号占位符 5"/>
          <p:cNvSpPr>
            <a14:cpLocks xmlns:a14="http://schemas.microsoft.com/office/drawing/2010/main" noGrp="1"/>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831850" y="1709738"/>
            <a:ext cx="10515600" cy="2852737"/>
          </a:xfrm>
        </p:spPr>
        <p:txBody>
          <a:bodyPr anchor="b"/>
          <a:lstStyle>
            <a:lvl1pPr algn="l">
              <a:defRPr sz="6000"/>
            </a:lvl1pPr>
          </a:lstStyle>
          <a:p>
            <a:r>
              <a:rPr lang="zh-CN" altLang="en-US" smtClean="0"/>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831850" y="4589463"/>
            <a:ext cx="10515600" cy="1500187"/>
          </a:xfrm>
        </p:spPr>
        <p:txBody>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14:cpLocks xmlns:a14="http://schemas.microsoft.com/office/drawing/2010/main" noGrp="1"/>
          </p:cNvSpPr>
          <p:nvPr>
            <p:ph type="dt" sz="half" idx="10"/>
          </p:nvPr>
        </p:nvSpPr>
        <p:spPr/>
        <p:txBody>
          <a:bodyPr/>
          <a:lstStyle/>
          <a:p>
            <a:fld id="{90106F6D-FB2C-4A93-B18F-24E90D5C3B62}" type="datetime1">
              <a:rPr lang="zh-CN" altLang="en-US" smtClean="0"/>
            </a:fld>
            <a:endParaRPr lang="zh-CN" altLang="en-US"/>
          </a:p>
        </p:txBody>
      </p:sp>
      <p:sp>
        <p:nvSpPr>
          <p:cNvPr id="5" name="页脚占位符 4"/>
          <p:cNvSpPr>
            <a14:cpLocks xmlns:a14="http://schemas.microsoft.com/office/drawing/2010/main" noGrp="1"/>
          </p:cNvSpPr>
          <p:nvPr>
            <p:ph type="ftr" sz="quarter" idx="11"/>
          </p:nvPr>
        </p:nvSpPr>
        <p:spPr/>
        <p:txBody>
          <a:bodyPr/>
          <a:lstStyle/>
          <a:p>
            <a:endParaRPr lang="zh-CN" altLang="en-US"/>
          </a:p>
        </p:txBody>
      </p:sp>
      <p:sp>
        <p:nvSpPr>
          <p:cNvPr id="6" name="灯片编号占位符 5"/>
          <p:cNvSpPr>
            <a14:cpLocks xmlns:a14="http://schemas.microsoft.com/office/drawing/2010/main" noGrp="1"/>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14:cpLocks xmlns:a14="http://schemas.microsoft.com/office/drawing/2010/main"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14:cpLocks xmlns:a14="http://schemas.microsoft.com/office/drawing/2010/main"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14:cpLocks xmlns:a14="http://schemas.microsoft.com/office/drawing/2010/main" noGrp="1"/>
          </p:cNvSpPr>
          <p:nvPr>
            <p:ph type="dt" sz="half" idx="10"/>
          </p:nvPr>
        </p:nvSpPr>
        <p:spPr/>
        <p:txBody>
          <a:bodyPr/>
          <a:lstStyle/>
          <a:p>
            <a:fld id="{90106F6D-FB2C-4A93-B18F-24E90D5C3B62}" type="datetime1">
              <a:rPr lang="zh-CN" altLang="en-US" smtClean="0"/>
            </a:fld>
            <a:endParaRPr lang="zh-CN" altLang="en-US"/>
          </a:p>
        </p:txBody>
      </p:sp>
      <p:sp>
        <p:nvSpPr>
          <p:cNvPr id="6" name="页脚占位符 5"/>
          <p:cNvSpPr>
            <a14:cpLocks xmlns:a14="http://schemas.microsoft.com/office/drawing/2010/main" noGrp="1"/>
          </p:cNvSpPr>
          <p:nvPr>
            <p:ph type="ftr" sz="quarter" idx="11"/>
          </p:nvPr>
        </p:nvSpPr>
        <p:spPr/>
        <p:txBody>
          <a:bodyPr/>
          <a:lstStyle/>
          <a:p>
            <a:endParaRPr lang="zh-CN" altLang="en-US"/>
          </a:p>
        </p:txBody>
      </p:sp>
      <p:sp>
        <p:nvSpPr>
          <p:cNvPr id="7" name="灯片编号占位符 6"/>
          <p:cNvSpPr>
            <a14:cpLocks xmlns:a14="http://schemas.microsoft.com/office/drawing/2010/main" noGrp="1"/>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839788" y="365126"/>
            <a:ext cx="10515600" cy="970222"/>
          </a:xfrm>
        </p:spPr>
        <p:txBody>
          <a:bodyPr/>
          <a:lstStyle>
            <a:lvl1pPr algn="l">
              <a:defRPr/>
            </a:lvl1pPr>
          </a:lstStyle>
          <a:p>
            <a:r>
              <a:rPr lang="zh-CN" altLang="en-US" dirty="0" smtClean="0"/>
              <a:t>单击此处编辑母版标题样式</a:t>
            </a:r>
            <a:endParaRPr lang="zh-CN" altLang="en-US" dirty="0"/>
          </a:p>
        </p:txBody>
      </p:sp>
      <p:sp>
        <p:nvSpPr>
          <p:cNvPr id="3" name="文本占位符 2"/>
          <p:cNvSpPr>
            <a14:cpLocks xmlns:a14="http://schemas.microsoft.com/office/drawing/2010/main" noGrp="1"/>
          </p:cNvSpPr>
          <p:nvPr>
            <p:ph type="body" idx="1"/>
          </p:nvPr>
        </p:nvSpPr>
        <p:spPr>
          <a:xfrm>
            <a:off x="1259724" y="1567346"/>
            <a:ext cx="4701840" cy="710095"/>
          </a:xfrm>
        </p:spPr>
        <p:txBody>
          <a:bodyPr anchor="ctr" anchorCtr="0">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14:cpLocks xmlns:a14="http://schemas.microsoft.com/office/drawing/2010/main" noGrp="1"/>
          </p:cNvSpPr>
          <p:nvPr>
            <p:ph sz="half" idx="2"/>
          </p:nvPr>
        </p:nvSpPr>
        <p:spPr>
          <a:xfrm>
            <a:off x="1259724" y="2338388"/>
            <a:ext cx="4701840" cy="3785964"/>
          </a:xfrm>
        </p:spPr>
        <p:txBody>
          <a:bodyPr>
            <a:normAutofit/>
          </a:bodyPr>
          <a:lstStyle>
            <a:lvl1pPr>
              <a:defRPr sz="2400"/>
            </a:lvl1pPr>
            <a:lvl2pPr>
              <a:defRPr sz="2000"/>
            </a:lvl2pPr>
            <a:lvl3pPr>
              <a:defRPr sz="1800"/>
            </a:lvl3pPr>
            <a:lvl4pPr>
              <a:defRPr sz="1600"/>
            </a:lvl4pPr>
            <a:lvl5pPr>
              <a:defRPr sz="16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14:cpLocks xmlns:a14="http://schemas.microsoft.com/office/drawing/2010/main" noGrp="1"/>
          </p:cNvSpPr>
          <p:nvPr>
            <p:ph type="body" sz="quarter" idx="3"/>
          </p:nvPr>
        </p:nvSpPr>
        <p:spPr>
          <a:xfrm>
            <a:off x="6289616" y="1567346"/>
            <a:ext cx="4701841" cy="710095"/>
          </a:xfrm>
        </p:spPr>
        <p:txBody>
          <a:bodyPr vert="horz" lIns="91440" tIns="45720" rIns="91440" bIns="45720" rtlCol="0" anchor="ctr" anchorCtr="0">
            <a:normAutofit/>
          </a:bodyPr>
          <a:lstStyle>
            <a:lvl1pPr marL="228600" indent="-228600">
              <a:buNone/>
              <a:defRPr lang="zh-CN" altLang="en-US" b="0" smtClean="0"/>
            </a:lvl1pPr>
          </a:lstStyle>
          <a:p>
            <a:pPr marL="0" lvl="0" indent="0"/>
            <a:r>
              <a:rPr lang="zh-CN" altLang="en-US" smtClean="0"/>
              <a:t>单击此处编辑母版文本样式</a:t>
            </a:r>
            <a:endParaRPr lang="zh-CN" altLang="en-US" smtClean="0"/>
          </a:p>
        </p:txBody>
      </p:sp>
      <p:sp>
        <p:nvSpPr>
          <p:cNvPr id="6" name="内容占位符 5"/>
          <p:cNvSpPr>
            <a14:cpLocks xmlns:a14="http://schemas.microsoft.com/office/drawing/2010/main" noGrp="1"/>
          </p:cNvSpPr>
          <p:nvPr>
            <p:ph sz="quarter" idx="4"/>
          </p:nvPr>
        </p:nvSpPr>
        <p:spPr>
          <a:xfrm>
            <a:off x="6289616" y="2357460"/>
            <a:ext cx="4701841" cy="3766892"/>
          </a:xfrm>
        </p:spPr>
        <p:txBody>
          <a:bodyPr>
            <a:normAutofit/>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14:cpLocks xmlns:a14="http://schemas.microsoft.com/office/drawing/2010/main" noGrp="1"/>
          </p:cNvSpPr>
          <p:nvPr>
            <p:ph type="dt" sz="half" idx="10"/>
          </p:nvPr>
        </p:nvSpPr>
        <p:spPr/>
        <p:txBody>
          <a:bodyPr/>
          <a:lstStyle/>
          <a:p>
            <a:fld id="{0D4851DC-CD24-4E20-AC43-84D4817493CE}" type="datetime1">
              <a:rPr lang="zh-CN" altLang="en-US" smtClean="0"/>
            </a:fld>
            <a:endParaRPr lang="zh-CN" altLang="en-US"/>
          </a:p>
        </p:txBody>
      </p:sp>
      <p:sp>
        <p:nvSpPr>
          <p:cNvPr id="8" name="页脚占位符 7"/>
          <p:cNvSpPr>
            <a14:cpLocks xmlns:a14="http://schemas.microsoft.com/office/drawing/2010/main" noGrp="1"/>
          </p:cNvSpPr>
          <p:nvPr>
            <p:ph type="ftr" sz="quarter" idx="11"/>
          </p:nvPr>
        </p:nvSpPr>
        <p:spPr/>
        <p:txBody>
          <a:bodyPr/>
          <a:lstStyle/>
          <a:p>
            <a:endParaRPr lang="zh-CN" altLang="en-US"/>
          </a:p>
        </p:txBody>
      </p:sp>
      <p:sp>
        <p:nvSpPr>
          <p:cNvPr id="9" name="灯片编号占位符 8"/>
          <p:cNvSpPr>
            <a14:cpLocks xmlns:a14="http://schemas.microsoft.com/office/drawing/2010/main" noGrp="1"/>
          </p:cNvSpPr>
          <p:nvPr>
            <p:ph type="sldNum" sz="quarter" idx="12"/>
          </p:nvPr>
        </p:nvSpPr>
        <p:spPr/>
        <p:txBody>
          <a:bodyPr/>
          <a:lstStyle/>
          <a:p>
            <a:fld id="{75F1D1A5-9DB9-47CE-AB47-B90B00FE3C9F}" type="slidenum">
              <a:rPr lang="zh-CN" altLang="en-US" smtClean="0"/>
            </a:fld>
            <a:endParaRPr lang="zh-CN" alt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p:txBody>
          <a:bodyPr/>
          <a:lstStyle/>
          <a:p>
            <a:r>
              <a:rPr lang="zh-CN" altLang="en-US" dirty="0" smtClean="0"/>
              <a:t>单击此处编辑母版标题样式</a:t>
            </a:r>
            <a:endParaRPr lang="zh-CN" altLang="en-US" dirty="0"/>
          </a:p>
        </p:txBody>
      </p:sp>
      <p:sp>
        <p:nvSpPr>
          <p:cNvPr id="3" name="日期占位符 2"/>
          <p:cNvSpPr>
            <a14:cpLocks xmlns:a14="http://schemas.microsoft.com/office/drawing/2010/main" noGrp="1"/>
          </p:cNvSpPr>
          <p:nvPr>
            <p:ph type="dt" sz="half" idx="10"/>
          </p:nvPr>
        </p:nvSpPr>
        <p:spPr/>
        <p:txBody>
          <a:bodyPr/>
          <a:lstStyle/>
          <a:p>
            <a:fld id="{90106F6D-FB2C-4A93-B18F-24E90D5C3B62}" type="datetime1">
              <a:rPr lang="zh-CN" altLang="en-US" smtClean="0"/>
            </a:fld>
            <a:endParaRPr lang="zh-CN" altLang="en-US"/>
          </a:p>
        </p:txBody>
      </p:sp>
      <p:sp>
        <p:nvSpPr>
          <p:cNvPr id="4" name="页脚占位符 3"/>
          <p:cNvSpPr>
            <a14:cpLocks xmlns:a14="http://schemas.microsoft.com/office/drawing/2010/main" noGrp="1"/>
          </p:cNvSpPr>
          <p:nvPr>
            <p:ph type="ftr" sz="quarter" idx="11"/>
          </p:nvPr>
        </p:nvSpPr>
        <p:spPr/>
        <p:txBody>
          <a:bodyPr/>
          <a:lstStyle/>
          <a:p>
            <a:endParaRPr lang="zh-CN" altLang="en-US"/>
          </a:p>
        </p:txBody>
      </p:sp>
      <p:sp>
        <p:nvSpPr>
          <p:cNvPr id="5" name="灯片编号占位符 4"/>
          <p:cNvSpPr>
            <a14:cpLocks xmlns:a14="http://schemas.microsoft.com/office/drawing/2010/main" noGrp="1"/>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14:cpLocks xmlns:a14="http://schemas.microsoft.com/office/drawing/2010/main" noGrp="1"/>
          </p:cNvSpPr>
          <p:nvPr>
            <p:ph type="dt" sz="half" idx="10"/>
          </p:nvPr>
        </p:nvSpPr>
        <p:spPr/>
        <p:txBody>
          <a:bodyPr/>
          <a:lstStyle/>
          <a:p>
            <a:fld id="{90106F6D-FB2C-4A93-B18F-24E90D5C3B62}" type="datetime1">
              <a:rPr lang="zh-CN" altLang="en-US" smtClean="0"/>
            </a:fld>
            <a:endParaRPr lang="zh-CN" altLang="en-US"/>
          </a:p>
        </p:txBody>
      </p:sp>
      <p:sp>
        <p:nvSpPr>
          <p:cNvPr id="3" name="页脚占位符 2"/>
          <p:cNvSpPr>
            <a14:cpLocks xmlns:a14="http://schemas.microsoft.com/office/drawing/2010/main" noGrp="1"/>
          </p:cNvSpPr>
          <p:nvPr>
            <p:ph type="ftr" sz="quarter" idx="11"/>
          </p:nvPr>
        </p:nvSpPr>
        <p:spPr/>
        <p:txBody>
          <a:bodyPr/>
          <a:lstStyle/>
          <a:p>
            <a:endParaRPr lang="zh-CN" altLang="en-US"/>
          </a:p>
        </p:txBody>
      </p:sp>
      <p:sp>
        <p:nvSpPr>
          <p:cNvPr id="4" name="灯片编号占位符 3"/>
          <p:cNvSpPr>
            <a14:cpLocks xmlns:a14="http://schemas.microsoft.com/office/drawing/2010/main" noGrp="1"/>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14:cpLocks xmlns:a14="http://schemas.microsoft.com/office/drawing/2010/main"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14:cpLocks xmlns:a14="http://schemas.microsoft.com/office/drawing/2010/main"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14:cpLocks xmlns:a14="http://schemas.microsoft.com/office/drawing/2010/main" noGrp="1"/>
          </p:cNvSpPr>
          <p:nvPr>
            <p:ph type="body" sz="half" idx="2"/>
          </p:nvPr>
        </p:nvSpPr>
        <p:spPr>
          <a:xfrm>
            <a:off x="839788" y="2057400"/>
            <a:ext cx="4165349"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14:cpLocks xmlns:a14="http://schemas.microsoft.com/office/drawing/2010/main" noGrp="1"/>
          </p:cNvSpPr>
          <p:nvPr>
            <p:ph type="dt" sz="half" idx="10"/>
          </p:nvPr>
        </p:nvSpPr>
        <p:spPr/>
        <p:txBody>
          <a:bodyPr/>
          <a:lstStyle/>
          <a:p>
            <a:fld id="{EB018836-6699-441E-9BAB-C61FC75AFD51}" type="datetime1">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14:cpLocks xmlns:a14="http://schemas.microsoft.com/office/drawing/2010/main"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14:cpLocks xmlns:a14="http://schemas.microsoft.com/office/drawing/2010/main" noGrp="1"/>
          </p:cNvSpPr>
          <p:nvPr>
            <p:ph type="sldNum" sz="quarter" idx="12"/>
          </p:nvPr>
        </p:nvSpPr>
        <p:spPr/>
        <p:txBody>
          <a:bodyPr/>
          <a:lstStyle/>
          <a:p>
            <a:fld id="{3040BF0B-87F8-415C-BAC5-F65F41346B0A}"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14:cpLocks xmlns:a14="http://schemas.microsoft.com/office/drawing/2010/main" noGrp="1"/>
          </p:cNvSpPr>
          <p:nvPr>
            <p:ph type="title" orient="vert"/>
          </p:nvPr>
        </p:nvSpPr>
        <p:spPr>
          <a:xfrm>
            <a:off x="8724900" y="365125"/>
            <a:ext cx="2628900" cy="5811838"/>
          </a:xfrm>
        </p:spPr>
        <p:txBody>
          <a:bodyPr vert="eaVert"/>
          <a:lstStyle/>
          <a:p>
            <a:r>
              <a:rPr lang="zh-CN" altLang="en-US" dirty="0" smtClean="0"/>
              <a:t>单击此处编辑母版标题样式</a:t>
            </a:r>
            <a:endParaRPr lang="zh-CN" altLang="en-US" dirty="0"/>
          </a:p>
        </p:txBody>
      </p:sp>
      <p:sp>
        <p:nvSpPr>
          <p:cNvPr id="3" name="竖排文字占位符 2"/>
          <p:cNvSpPr>
            <a14:cpLocks xmlns:a14="http://schemas.microsoft.com/office/drawing/2010/main" noGrp="1"/>
          </p:cNvSpPr>
          <p:nvPr>
            <p:ph type="body" orient="vert" idx="1"/>
          </p:nvPr>
        </p:nvSpPr>
        <p:spPr>
          <a:xfrm>
            <a:off x="838200" y="365125"/>
            <a:ext cx="7734300" cy="5811838"/>
          </a:xfrm>
        </p:spPr>
        <p:txBody>
          <a:bodyPr vert="eaVert"/>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14:cpLocks xmlns:a14="http://schemas.microsoft.com/office/drawing/2010/main" noGrp="1"/>
          </p:cNvSpPr>
          <p:nvPr>
            <p:ph type="dt" sz="half" idx="10"/>
          </p:nvPr>
        </p:nvSpPr>
        <p:spPr/>
        <p:txBody>
          <a:bodyPr/>
          <a:lstStyle/>
          <a:p>
            <a:fld id="{90106F6D-FB2C-4A93-B18F-24E90D5C3B62}" type="datetime1">
              <a:rPr lang="zh-CN" altLang="en-US" smtClean="0"/>
            </a:fld>
            <a:endParaRPr lang="zh-CN" altLang="en-US"/>
          </a:p>
        </p:txBody>
      </p:sp>
      <p:sp>
        <p:nvSpPr>
          <p:cNvPr id="5" name="页脚占位符 4"/>
          <p:cNvSpPr>
            <a14:cpLocks xmlns:a14="http://schemas.microsoft.com/office/drawing/2010/main" noGrp="1"/>
          </p:cNvSpPr>
          <p:nvPr>
            <p:ph type="ftr" sz="quarter" idx="11"/>
          </p:nvPr>
        </p:nvSpPr>
        <p:spPr/>
        <p:txBody>
          <a:bodyPr/>
          <a:lstStyle/>
          <a:p>
            <a:endParaRPr lang="zh-CN" altLang="en-US"/>
          </a:p>
        </p:txBody>
      </p:sp>
      <p:sp>
        <p:nvSpPr>
          <p:cNvPr id="6" name="灯片编号占位符 5"/>
          <p:cNvSpPr>
            <a14:cpLocks xmlns:a14="http://schemas.microsoft.com/office/drawing/2010/main" noGrp="1"/>
          </p:cNvSpPr>
          <p:nvPr>
            <p:ph type="sldNum" sz="quarter" idx="12"/>
          </p:nvPr>
        </p:nvSpPr>
        <p:spPr/>
        <p:txBody>
          <a:bodyPr/>
          <a:lstStyle/>
          <a:p>
            <a:fld id="{20D686B1-6509-4CC6-A0C8-F609EF2537BF}" type="slidenum">
              <a:rPr lang="zh-CN" altLang="en-US" smtClean="0"/>
            </a:fld>
            <a:endParaRPr lang="zh-CN" alt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14:cpLocks xmlns:a14="http://schemas.microsoft.com/office/drawing/2010/main"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14:cpLocks xmlns:a14="http://schemas.microsoft.com/office/drawing/2010/main"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14:cpLocks xmlns:a14="http://schemas.microsoft.com/office/drawing/2010/main"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106F6D-FB2C-4A93-B18F-24E90D5C3B62}" type="datetime1">
              <a:rPr lang="zh-CN" altLang="en-US" smtClean="0"/>
            </a:fld>
            <a:endParaRPr lang="zh-CN" altLang="en-US"/>
          </a:p>
        </p:txBody>
      </p:sp>
      <p:sp>
        <p:nvSpPr>
          <p:cNvPr id="5" name="页脚占位符 4"/>
          <p:cNvSpPr>
            <a14:cpLocks xmlns:a14="http://schemas.microsoft.com/office/drawing/2010/main"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14:cpLocks xmlns:a14="http://schemas.microsoft.com/office/drawing/2010/main"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D686B1-6509-4CC6-A0C8-F609EF2537BF}"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99" Type="http://schemas.openxmlformats.org/officeDocument/2006/relationships/image" Target="../media/image49.png"/><Relationship Id="rId98" Type="http://schemas.openxmlformats.org/officeDocument/2006/relationships/customXml" Target="../ink/ink49.xml"/><Relationship Id="rId97" Type="http://schemas.openxmlformats.org/officeDocument/2006/relationships/image" Target="../media/image48.png"/><Relationship Id="rId96" Type="http://schemas.openxmlformats.org/officeDocument/2006/relationships/customXml" Target="../ink/ink48.xml"/><Relationship Id="rId95" Type="http://schemas.openxmlformats.org/officeDocument/2006/relationships/image" Target="../media/image47.png"/><Relationship Id="rId94" Type="http://schemas.openxmlformats.org/officeDocument/2006/relationships/customXml" Target="../ink/ink47.xml"/><Relationship Id="rId93" Type="http://schemas.openxmlformats.org/officeDocument/2006/relationships/image" Target="../media/image46.png"/><Relationship Id="rId92" Type="http://schemas.openxmlformats.org/officeDocument/2006/relationships/customXml" Target="../ink/ink46.xml"/><Relationship Id="rId91" Type="http://schemas.openxmlformats.org/officeDocument/2006/relationships/image" Target="../media/image45.png"/><Relationship Id="rId90" Type="http://schemas.openxmlformats.org/officeDocument/2006/relationships/customXml" Target="../ink/ink45.xml"/><Relationship Id="rId9" Type="http://schemas.openxmlformats.org/officeDocument/2006/relationships/image" Target="../media/image4.png"/><Relationship Id="rId89" Type="http://schemas.openxmlformats.org/officeDocument/2006/relationships/image" Target="../media/image44.png"/><Relationship Id="rId88" Type="http://schemas.openxmlformats.org/officeDocument/2006/relationships/customXml" Target="../ink/ink44.xml"/><Relationship Id="rId87" Type="http://schemas.openxmlformats.org/officeDocument/2006/relationships/image" Target="../media/image43.png"/><Relationship Id="rId86" Type="http://schemas.openxmlformats.org/officeDocument/2006/relationships/customXml" Target="../ink/ink43.xml"/><Relationship Id="rId85" Type="http://schemas.openxmlformats.org/officeDocument/2006/relationships/image" Target="../media/image42.png"/><Relationship Id="rId84" Type="http://schemas.openxmlformats.org/officeDocument/2006/relationships/customXml" Target="../ink/ink42.xml"/><Relationship Id="rId83" Type="http://schemas.openxmlformats.org/officeDocument/2006/relationships/image" Target="../media/image41.png"/><Relationship Id="rId82" Type="http://schemas.openxmlformats.org/officeDocument/2006/relationships/customXml" Target="../ink/ink41.xml"/><Relationship Id="rId81" Type="http://schemas.openxmlformats.org/officeDocument/2006/relationships/image" Target="../media/image40.png"/><Relationship Id="rId80" Type="http://schemas.openxmlformats.org/officeDocument/2006/relationships/customXml" Target="../ink/ink40.xml"/><Relationship Id="rId8" Type="http://schemas.openxmlformats.org/officeDocument/2006/relationships/customXml" Target="../ink/ink4.xml"/><Relationship Id="rId79" Type="http://schemas.openxmlformats.org/officeDocument/2006/relationships/image" Target="../media/image39.png"/><Relationship Id="rId78" Type="http://schemas.openxmlformats.org/officeDocument/2006/relationships/customXml" Target="../ink/ink39.xml"/><Relationship Id="rId77" Type="http://schemas.openxmlformats.org/officeDocument/2006/relationships/image" Target="../media/image38.png"/><Relationship Id="rId76" Type="http://schemas.openxmlformats.org/officeDocument/2006/relationships/customXml" Target="../ink/ink38.xml"/><Relationship Id="rId75" Type="http://schemas.openxmlformats.org/officeDocument/2006/relationships/image" Target="../media/image37.png"/><Relationship Id="rId74" Type="http://schemas.openxmlformats.org/officeDocument/2006/relationships/customXml" Target="../ink/ink37.xml"/><Relationship Id="rId73" Type="http://schemas.openxmlformats.org/officeDocument/2006/relationships/image" Target="../media/image36.png"/><Relationship Id="rId72" Type="http://schemas.openxmlformats.org/officeDocument/2006/relationships/customXml" Target="../ink/ink36.xml"/><Relationship Id="rId71" Type="http://schemas.openxmlformats.org/officeDocument/2006/relationships/image" Target="../media/image35.png"/><Relationship Id="rId70" Type="http://schemas.openxmlformats.org/officeDocument/2006/relationships/customXml" Target="../ink/ink35.xml"/><Relationship Id="rId7" Type="http://schemas.openxmlformats.org/officeDocument/2006/relationships/image" Target="../media/image3.png"/><Relationship Id="rId69" Type="http://schemas.openxmlformats.org/officeDocument/2006/relationships/image" Target="../media/image34.png"/><Relationship Id="rId68" Type="http://schemas.openxmlformats.org/officeDocument/2006/relationships/customXml" Target="../ink/ink34.xml"/><Relationship Id="rId67" Type="http://schemas.openxmlformats.org/officeDocument/2006/relationships/image" Target="../media/image33.png"/><Relationship Id="rId66" Type="http://schemas.openxmlformats.org/officeDocument/2006/relationships/customXml" Target="../ink/ink33.xml"/><Relationship Id="rId65" Type="http://schemas.openxmlformats.org/officeDocument/2006/relationships/image" Target="../media/image32.png"/><Relationship Id="rId64" Type="http://schemas.openxmlformats.org/officeDocument/2006/relationships/customXml" Target="../ink/ink32.xml"/><Relationship Id="rId63" Type="http://schemas.openxmlformats.org/officeDocument/2006/relationships/image" Target="../media/image31.png"/><Relationship Id="rId62" Type="http://schemas.openxmlformats.org/officeDocument/2006/relationships/customXml" Target="../ink/ink31.xml"/><Relationship Id="rId61" Type="http://schemas.openxmlformats.org/officeDocument/2006/relationships/image" Target="../media/image30.png"/><Relationship Id="rId60" Type="http://schemas.openxmlformats.org/officeDocument/2006/relationships/customXml" Target="../ink/ink30.xml"/><Relationship Id="rId6" Type="http://schemas.openxmlformats.org/officeDocument/2006/relationships/customXml" Target="../ink/ink3.xml"/><Relationship Id="rId59" Type="http://schemas.openxmlformats.org/officeDocument/2006/relationships/image" Target="../media/image29.png"/><Relationship Id="rId58" Type="http://schemas.openxmlformats.org/officeDocument/2006/relationships/customXml" Target="../ink/ink29.xml"/><Relationship Id="rId57" Type="http://schemas.openxmlformats.org/officeDocument/2006/relationships/image" Target="../media/image28.png"/><Relationship Id="rId56" Type="http://schemas.openxmlformats.org/officeDocument/2006/relationships/customXml" Target="../ink/ink28.xml"/><Relationship Id="rId55" Type="http://schemas.openxmlformats.org/officeDocument/2006/relationships/image" Target="../media/image27.png"/><Relationship Id="rId54" Type="http://schemas.openxmlformats.org/officeDocument/2006/relationships/customXml" Target="../ink/ink27.xml"/><Relationship Id="rId53" Type="http://schemas.openxmlformats.org/officeDocument/2006/relationships/image" Target="../media/image26.png"/><Relationship Id="rId52" Type="http://schemas.openxmlformats.org/officeDocument/2006/relationships/customXml" Target="../ink/ink26.xml"/><Relationship Id="rId511" Type="http://schemas.openxmlformats.org/officeDocument/2006/relationships/slideLayout" Target="../slideLayouts/slideLayout4.xml"/><Relationship Id="rId510" Type="http://schemas.openxmlformats.org/officeDocument/2006/relationships/tags" Target="../tags/tag5.xml"/><Relationship Id="rId51" Type="http://schemas.openxmlformats.org/officeDocument/2006/relationships/image" Target="../media/image25.png"/><Relationship Id="rId509" Type="http://schemas.openxmlformats.org/officeDocument/2006/relationships/image" Target="../media/image254.png"/><Relationship Id="rId508" Type="http://schemas.openxmlformats.org/officeDocument/2006/relationships/customXml" Target="../ink/ink254.xml"/><Relationship Id="rId507" Type="http://schemas.openxmlformats.org/officeDocument/2006/relationships/image" Target="../media/image253.png"/><Relationship Id="rId506" Type="http://schemas.openxmlformats.org/officeDocument/2006/relationships/customXml" Target="../ink/ink253.xml"/><Relationship Id="rId505" Type="http://schemas.openxmlformats.org/officeDocument/2006/relationships/image" Target="../media/image252.png"/><Relationship Id="rId504" Type="http://schemas.openxmlformats.org/officeDocument/2006/relationships/customXml" Target="../ink/ink252.xml"/><Relationship Id="rId503" Type="http://schemas.openxmlformats.org/officeDocument/2006/relationships/image" Target="../media/image251.png"/><Relationship Id="rId502" Type="http://schemas.openxmlformats.org/officeDocument/2006/relationships/customXml" Target="../ink/ink251.xml"/><Relationship Id="rId501" Type="http://schemas.openxmlformats.org/officeDocument/2006/relationships/image" Target="../media/image250.png"/><Relationship Id="rId500" Type="http://schemas.openxmlformats.org/officeDocument/2006/relationships/customXml" Target="../ink/ink250.xml"/><Relationship Id="rId50" Type="http://schemas.openxmlformats.org/officeDocument/2006/relationships/customXml" Target="../ink/ink25.xml"/><Relationship Id="rId5" Type="http://schemas.openxmlformats.org/officeDocument/2006/relationships/image" Target="../media/image2.png"/><Relationship Id="rId499" Type="http://schemas.openxmlformats.org/officeDocument/2006/relationships/image" Target="../media/image249.png"/><Relationship Id="rId498" Type="http://schemas.openxmlformats.org/officeDocument/2006/relationships/customXml" Target="../ink/ink249.xml"/><Relationship Id="rId497" Type="http://schemas.openxmlformats.org/officeDocument/2006/relationships/image" Target="../media/image248.png"/><Relationship Id="rId496" Type="http://schemas.openxmlformats.org/officeDocument/2006/relationships/customXml" Target="../ink/ink248.xml"/><Relationship Id="rId495" Type="http://schemas.openxmlformats.org/officeDocument/2006/relationships/image" Target="../media/image247.png"/><Relationship Id="rId494" Type="http://schemas.openxmlformats.org/officeDocument/2006/relationships/customXml" Target="../ink/ink247.xml"/><Relationship Id="rId493" Type="http://schemas.openxmlformats.org/officeDocument/2006/relationships/image" Target="../media/image246.png"/><Relationship Id="rId492" Type="http://schemas.openxmlformats.org/officeDocument/2006/relationships/customXml" Target="../ink/ink246.xml"/><Relationship Id="rId491" Type="http://schemas.openxmlformats.org/officeDocument/2006/relationships/image" Target="../media/image245.png"/><Relationship Id="rId490" Type="http://schemas.openxmlformats.org/officeDocument/2006/relationships/customXml" Target="../ink/ink245.xml"/><Relationship Id="rId49" Type="http://schemas.openxmlformats.org/officeDocument/2006/relationships/image" Target="../media/image24.png"/><Relationship Id="rId489" Type="http://schemas.openxmlformats.org/officeDocument/2006/relationships/image" Target="../media/image244.png"/><Relationship Id="rId488" Type="http://schemas.openxmlformats.org/officeDocument/2006/relationships/customXml" Target="../ink/ink244.xml"/><Relationship Id="rId487" Type="http://schemas.openxmlformats.org/officeDocument/2006/relationships/image" Target="../media/image243.png"/><Relationship Id="rId486" Type="http://schemas.openxmlformats.org/officeDocument/2006/relationships/customXml" Target="../ink/ink243.xml"/><Relationship Id="rId485" Type="http://schemas.openxmlformats.org/officeDocument/2006/relationships/image" Target="../media/image242.png"/><Relationship Id="rId484" Type="http://schemas.openxmlformats.org/officeDocument/2006/relationships/customXml" Target="../ink/ink242.xml"/><Relationship Id="rId483" Type="http://schemas.openxmlformats.org/officeDocument/2006/relationships/image" Target="../media/image241.png"/><Relationship Id="rId482" Type="http://schemas.openxmlformats.org/officeDocument/2006/relationships/customXml" Target="../ink/ink241.xml"/><Relationship Id="rId481" Type="http://schemas.openxmlformats.org/officeDocument/2006/relationships/image" Target="../media/image240.png"/><Relationship Id="rId480" Type="http://schemas.openxmlformats.org/officeDocument/2006/relationships/customXml" Target="../ink/ink240.xml"/><Relationship Id="rId48" Type="http://schemas.openxmlformats.org/officeDocument/2006/relationships/customXml" Target="../ink/ink24.xml"/><Relationship Id="rId479" Type="http://schemas.openxmlformats.org/officeDocument/2006/relationships/image" Target="../media/image239.png"/><Relationship Id="rId478" Type="http://schemas.openxmlformats.org/officeDocument/2006/relationships/customXml" Target="../ink/ink239.xml"/><Relationship Id="rId477" Type="http://schemas.openxmlformats.org/officeDocument/2006/relationships/image" Target="../media/image238.png"/><Relationship Id="rId476" Type="http://schemas.openxmlformats.org/officeDocument/2006/relationships/customXml" Target="../ink/ink238.xml"/><Relationship Id="rId475" Type="http://schemas.openxmlformats.org/officeDocument/2006/relationships/image" Target="../media/image237.png"/><Relationship Id="rId474" Type="http://schemas.openxmlformats.org/officeDocument/2006/relationships/customXml" Target="../ink/ink237.xml"/><Relationship Id="rId473" Type="http://schemas.openxmlformats.org/officeDocument/2006/relationships/image" Target="../media/image236.png"/><Relationship Id="rId472" Type="http://schemas.openxmlformats.org/officeDocument/2006/relationships/customXml" Target="../ink/ink236.xml"/><Relationship Id="rId471" Type="http://schemas.openxmlformats.org/officeDocument/2006/relationships/image" Target="../media/image235.png"/><Relationship Id="rId470" Type="http://schemas.openxmlformats.org/officeDocument/2006/relationships/customXml" Target="../ink/ink235.xml"/><Relationship Id="rId47" Type="http://schemas.openxmlformats.org/officeDocument/2006/relationships/image" Target="../media/image23.png"/><Relationship Id="rId469" Type="http://schemas.openxmlformats.org/officeDocument/2006/relationships/image" Target="../media/image234.png"/><Relationship Id="rId468" Type="http://schemas.openxmlformats.org/officeDocument/2006/relationships/customXml" Target="../ink/ink234.xml"/><Relationship Id="rId467" Type="http://schemas.openxmlformats.org/officeDocument/2006/relationships/image" Target="../media/image233.png"/><Relationship Id="rId466" Type="http://schemas.openxmlformats.org/officeDocument/2006/relationships/customXml" Target="../ink/ink233.xml"/><Relationship Id="rId465" Type="http://schemas.openxmlformats.org/officeDocument/2006/relationships/image" Target="../media/image232.png"/><Relationship Id="rId464" Type="http://schemas.openxmlformats.org/officeDocument/2006/relationships/customXml" Target="../ink/ink232.xml"/><Relationship Id="rId463" Type="http://schemas.openxmlformats.org/officeDocument/2006/relationships/image" Target="../media/image231.png"/><Relationship Id="rId462" Type="http://schemas.openxmlformats.org/officeDocument/2006/relationships/customXml" Target="../ink/ink231.xml"/><Relationship Id="rId461" Type="http://schemas.openxmlformats.org/officeDocument/2006/relationships/image" Target="../media/image230.png"/><Relationship Id="rId460" Type="http://schemas.openxmlformats.org/officeDocument/2006/relationships/customXml" Target="../ink/ink230.xml"/><Relationship Id="rId46" Type="http://schemas.openxmlformats.org/officeDocument/2006/relationships/customXml" Target="../ink/ink23.xml"/><Relationship Id="rId459" Type="http://schemas.openxmlformats.org/officeDocument/2006/relationships/image" Target="../media/image229.png"/><Relationship Id="rId458" Type="http://schemas.openxmlformats.org/officeDocument/2006/relationships/customXml" Target="../ink/ink229.xml"/><Relationship Id="rId457" Type="http://schemas.openxmlformats.org/officeDocument/2006/relationships/image" Target="../media/image228.png"/><Relationship Id="rId456" Type="http://schemas.openxmlformats.org/officeDocument/2006/relationships/customXml" Target="../ink/ink228.xml"/><Relationship Id="rId455" Type="http://schemas.openxmlformats.org/officeDocument/2006/relationships/image" Target="../media/image227.png"/><Relationship Id="rId454" Type="http://schemas.openxmlformats.org/officeDocument/2006/relationships/customXml" Target="../ink/ink227.xml"/><Relationship Id="rId453" Type="http://schemas.openxmlformats.org/officeDocument/2006/relationships/image" Target="../media/image226.png"/><Relationship Id="rId452" Type="http://schemas.openxmlformats.org/officeDocument/2006/relationships/customXml" Target="../ink/ink226.xml"/><Relationship Id="rId451" Type="http://schemas.openxmlformats.org/officeDocument/2006/relationships/image" Target="../media/image225.png"/><Relationship Id="rId450" Type="http://schemas.openxmlformats.org/officeDocument/2006/relationships/customXml" Target="../ink/ink225.xml"/><Relationship Id="rId45" Type="http://schemas.openxmlformats.org/officeDocument/2006/relationships/image" Target="../media/image22.png"/><Relationship Id="rId449" Type="http://schemas.openxmlformats.org/officeDocument/2006/relationships/image" Target="../media/image224.png"/><Relationship Id="rId448" Type="http://schemas.openxmlformats.org/officeDocument/2006/relationships/customXml" Target="../ink/ink224.xml"/><Relationship Id="rId447" Type="http://schemas.openxmlformats.org/officeDocument/2006/relationships/image" Target="../media/image223.png"/><Relationship Id="rId446" Type="http://schemas.openxmlformats.org/officeDocument/2006/relationships/customXml" Target="../ink/ink223.xml"/><Relationship Id="rId445" Type="http://schemas.openxmlformats.org/officeDocument/2006/relationships/image" Target="../media/image222.png"/><Relationship Id="rId444" Type="http://schemas.openxmlformats.org/officeDocument/2006/relationships/customXml" Target="../ink/ink222.xml"/><Relationship Id="rId443" Type="http://schemas.openxmlformats.org/officeDocument/2006/relationships/image" Target="../media/image221.png"/><Relationship Id="rId442" Type="http://schemas.openxmlformats.org/officeDocument/2006/relationships/customXml" Target="../ink/ink221.xml"/><Relationship Id="rId441" Type="http://schemas.openxmlformats.org/officeDocument/2006/relationships/image" Target="../media/image220.png"/><Relationship Id="rId440" Type="http://schemas.openxmlformats.org/officeDocument/2006/relationships/customXml" Target="../ink/ink220.xml"/><Relationship Id="rId44" Type="http://schemas.openxmlformats.org/officeDocument/2006/relationships/customXml" Target="../ink/ink22.xml"/><Relationship Id="rId439" Type="http://schemas.openxmlformats.org/officeDocument/2006/relationships/image" Target="../media/image219.png"/><Relationship Id="rId438" Type="http://schemas.openxmlformats.org/officeDocument/2006/relationships/customXml" Target="../ink/ink219.xml"/><Relationship Id="rId437" Type="http://schemas.openxmlformats.org/officeDocument/2006/relationships/image" Target="../media/image218.png"/><Relationship Id="rId436" Type="http://schemas.openxmlformats.org/officeDocument/2006/relationships/customXml" Target="../ink/ink218.xml"/><Relationship Id="rId435" Type="http://schemas.openxmlformats.org/officeDocument/2006/relationships/image" Target="../media/image217.png"/><Relationship Id="rId434" Type="http://schemas.openxmlformats.org/officeDocument/2006/relationships/customXml" Target="../ink/ink217.xml"/><Relationship Id="rId433" Type="http://schemas.openxmlformats.org/officeDocument/2006/relationships/image" Target="../media/image216.png"/><Relationship Id="rId432" Type="http://schemas.openxmlformats.org/officeDocument/2006/relationships/customXml" Target="../ink/ink216.xml"/><Relationship Id="rId431" Type="http://schemas.openxmlformats.org/officeDocument/2006/relationships/image" Target="../media/image215.png"/><Relationship Id="rId430" Type="http://schemas.openxmlformats.org/officeDocument/2006/relationships/customXml" Target="../ink/ink215.xml"/><Relationship Id="rId43" Type="http://schemas.openxmlformats.org/officeDocument/2006/relationships/image" Target="../media/image21.png"/><Relationship Id="rId429" Type="http://schemas.openxmlformats.org/officeDocument/2006/relationships/image" Target="../media/image214.png"/><Relationship Id="rId428" Type="http://schemas.openxmlformats.org/officeDocument/2006/relationships/customXml" Target="../ink/ink214.xml"/><Relationship Id="rId427" Type="http://schemas.openxmlformats.org/officeDocument/2006/relationships/image" Target="../media/image213.png"/><Relationship Id="rId426" Type="http://schemas.openxmlformats.org/officeDocument/2006/relationships/customXml" Target="../ink/ink213.xml"/><Relationship Id="rId425" Type="http://schemas.openxmlformats.org/officeDocument/2006/relationships/image" Target="../media/image212.png"/><Relationship Id="rId424" Type="http://schemas.openxmlformats.org/officeDocument/2006/relationships/customXml" Target="../ink/ink212.xml"/><Relationship Id="rId423" Type="http://schemas.openxmlformats.org/officeDocument/2006/relationships/image" Target="../media/image211.png"/><Relationship Id="rId422" Type="http://schemas.openxmlformats.org/officeDocument/2006/relationships/customXml" Target="../ink/ink211.xml"/><Relationship Id="rId421" Type="http://schemas.openxmlformats.org/officeDocument/2006/relationships/image" Target="../media/image210.png"/><Relationship Id="rId420" Type="http://schemas.openxmlformats.org/officeDocument/2006/relationships/customXml" Target="../ink/ink210.xml"/><Relationship Id="rId42" Type="http://schemas.openxmlformats.org/officeDocument/2006/relationships/customXml" Target="../ink/ink21.xml"/><Relationship Id="rId419" Type="http://schemas.openxmlformats.org/officeDocument/2006/relationships/image" Target="../media/image209.png"/><Relationship Id="rId418" Type="http://schemas.openxmlformats.org/officeDocument/2006/relationships/customXml" Target="../ink/ink209.xml"/><Relationship Id="rId417" Type="http://schemas.openxmlformats.org/officeDocument/2006/relationships/image" Target="../media/image208.png"/><Relationship Id="rId416" Type="http://schemas.openxmlformats.org/officeDocument/2006/relationships/customXml" Target="../ink/ink208.xml"/><Relationship Id="rId415" Type="http://schemas.openxmlformats.org/officeDocument/2006/relationships/image" Target="../media/image207.png"/><Relationship Id="rId414" Type="http://schemas.openxmlformats.org/officeDocument/2006/relationships/customXml" Target="../ink/ink207.xml"/><Relationship Id="rId413" Type="http://schemas.openxmlformats.org/officeDocument/2006/relationships/image" Target="../media/image206.png"/><Relationship Id="rId412" Type="http://schemas.openxmlformats.org/officeDocument/2006/relationships/customXml" Target="../ink/ink206.xml"/><Relationship Id="rId411" Type="http://schemas.openxmlformats.org/officeDocument/2006/relationships/image" Target="../media/image205.png"/><Relationship Id="rId410" Type="http://schemas.openxmlformats.org/officeDocument/2006/relationships/customXml" Target="../ink/ink205.xml"/><Relationship Id="rId41" Type="http://schemas.openxmlformats.org/officeDocument/2006/relationships/image" Target="../media/image20.png"/><Relationship Id="rId409" Type="http://schemas.openxmlformats.org/officeDocument/2006/relationships/image" Target="../media/image204.png"/><Relationship Id="rId408" Type="http://schemas.openxmlformats.org/officeDocument/2006/relationships/customXml" Target="../ink/ink204.xml"/><Relationship Id="rId407" Type="http://schemas.openxmlformats.org/officeDocument/2006/relationships/image" Target="../media/image203.png"/><Relationship Id="rId406" Type="http://schemas.openxmlformats.org/officeDocument/2006/relationships/customXml" Target="../ink/ink203.xml"/><Relationship Id="rId405" Type="http://schemas.openxmlformats.org/officeDocument/2006/relationships/image" Target="../media/image202.png"/><Relationship Id="rId404" Type="http://schemas.openxmlformats.org/officeDocument/2006/relationships/customXml" Target="../ink/ink202.xml"/><Relationship Id="rId403" Type="http://schemas.openxmlformats.org/officeDocument/2006/relationships/image" Target="../media/image201.png"/><Relationship Id="rId402" Type="http://schemas.openxmlformats.org/officeDocument/2006/relationships/customXml" Target="../ink/ink201.xml"/><Relationship Id="rId401" Type="http://schemas.openxmlformats.org/officeDocument/2006/relationships/image" Target="../media/image200.png"/><Relationship Id="rId400" Type="http://schemas.openxmlformats.org/officeDocument/2006/relationships/customXml" Target="../ink/ink200.xml"/><Relationship Id="rId40" Type="http://schemas.openxmlformats.org/officeDocument/2006/relationships/customXml" Target="../ink/ink20.xml"/><Relationship Id="rId4" Type="http://schemas.openxmlformats.org/officeDocument/2006/relationships/customXml" Target="../ink/ink2.xml"/><Relationship Id="rId399" Type="http://schemas.openxmlformats.org/officeDocument/2006/relationships/image" Target="../media/image199.png"/><Relationship Id="rId398" Type="http://schemas.openxmlformats.org/officeDocument/2006/relationships/customXml" Target="../ink/ink199.xml"/><Relationship Id="rId397" Type="http://schemas.openxmlformats.org/officeDocument/2006/relationships/image" Target="../media/image198.png"/><Relationship Id="rId396" Type="http://schemas.openxmlformats.org/officeDocument/2006/relationships/customXml" Target="../ink/ink198.xml"/><Relationship Id="rId395" Type="http://schemas.openxmlformats.org/officeDocument/2006/relationships/image" Target="../media/image197.png"/><Relationship Id="rId394" Type="http://schemas.openxmlformats.org/officeDocument/2006/relationships/customXml" Target="../ink/ink197.xml"/><Relationship Id="rId393" Type="http://schemas.openxmlformats.org/officeDocument/2006/relationships/image" Target="../media/image196.png"/><Relationship Id="rId392" Type="http://schemas.openxmlformats.org/officeDocument/2006/relationships/customXml" Target="../ink/ink196.xml"/><Relationship Id="rId391" Type="http://schemas.openxmlformats.org/officeDocument/2006/relationships/image" Target="../media/image195.png"/><Relationship Id="rId390" Type="http://schemas.openxmlformats.org/officeDocument/2006/relationships/customXml" Target="../ink/ink195.xml"/><Relationship Id="rId39" Type="http://schemas.openxmlformats.org/officeDocument/2006/relationships/image" Target="../media/image19.png"/><Relationship Id="rId389" Type="http://schemas.openxmlformats.org/officeDocument/2006/relationships/image" Target="../media/image194.png"/><Relationship Id="rId388" Type="http://schemas.openxmlformats.org/officeDocument/2006/relationships/customXml" Target="../ink/ink194.xml"/><Relationship Id="rId387" Type="http://schemas.openxmlformats.org/officeDocument/2006/relationships/image" Target="../media/image193.png"/><Relationship Id="rId386" Type="http://schemas.openxmlformats.org/officeDocument/2006/relationships/customXml" Target="../ink/ink193.xml"/><Relationship Id="rId385" Type="http://schemas.openxmlformats.org/officeDocument/2006/relationships/image" Target="../media/image192.png"/><Relationship Id="rId384" Type="http://schemas.openxmlformats.org/officeDocument/2006/relationships/customXml" Target="../ink/ink192.xml"/><Relationship Id="rId383" Type="http://schemas.openxmlformats.org/officeDocument/2006/relationships/image" Target="../media/image191.png"/><Relationship Id="rId382" Type="http://schemas.openxmlformats.org/officeDocument/2006/relationships/customXml" Target="../ink/ink191.xml"/><Relationship Id="rId381" Type="http://schemas.openxmlformats.org/officeDocument/2006/relationships/image" Target="../media/image190.png"/><Relationship Id="rId380" Type="http://schemas.openxmlformats.org/officeDocument/2006/relationships/customXml" Target="../ink/ink190.xml"/><Relationship Id="rId38" Type="http://schemas.openxmlformats.org/officeDocument/2006/relationships/customXml" Target="../ink/ink19.xml"/><Relationship Id="rId379" Type="http://schemas.openxmlformats.org/officeDocument/2006/relationships/image" Target="../media/image189.png"/><Relationship Id="rId378" Type="http://schemas.openxmlformats.org/officeDocument/2006/relationships/customXml" Target="../ink/ink189.xml"/><Relationship Id="rId377" Type="http://schemas.openxmlformats.org/officeDocument/2006/relationships/image" Target="../media/image188.png"/><Relationship Id="rId376" Type="http://schemas.openxmlformats.org/officeDocument/2006/relationships/customXml" Target="../ink/ink188.xml"/><Relationship Id="rId375" Type="http://schemas.openxmlformats.org/officeDocument/2006/relationships/image" Target="../media/image187.png"/><Relationship Id="rId374" Type="http://schemas.openxmlformats.org/officeDocument/2006/relationships/customXml" Target="../ink/ink187.xml"/><Relationship Id="rId373" Type="http://schemas.openxmlformats.org/officeDocument/2006/relationships/image" Target="../media/image186.png"/><Relationship Id="rId372" Type="http://schemas.openxmlformats.org/officeDocument/2006/relationships/customXml" Target="../ink/ink186.xml"/><Relationship Id="rId371" Type="http://schemas.openxmlformats.org/officeDocument/2006/relationships/image" Target="../media/image185.png"/><Relationship Id="rId370" Type="http://schemas.openxmlformats.org/officeDocument/2006/relationships/customXml" Target="../ink/ink185.xml"/><Relationship Id="rId37" Type="http://schemas.openxmlformats.org/officeDocument/2006/relationships/image" Target="../media/image18.png"/><Relationship Id="rId369" Type="http://schemas.openxmlformats.org/officeDocument/2006/relationships/image" Target="../media/image184.png"/><Relationship Id="rId368" Type="http://schemas.openxmlformats.org/officeDocument/2006/relationships/customXml" Target="../ink/ink184.xml"/><Relationship Id="rId367" Type="http://schemas.openxmlformats.org/officeDocument/2006/relationships/image" Target="../media/image183.png"/><Relationship Id="rId366" Type="http://schemas.openxmlformats.org/officeDocument/2006/relationships/customXml" Target="../ink/ink183.xml"/><Relationship Id="rId365" Type="http://schemas.openxmlformats.org/officeDocument/2006/relationships/image" Target="../media/image182.png"/><Relationship Id="rId364" Type="http://schemas.openxmlformats.org/officeDocument/2006/relationships/customXml" Target="../ink/ink182.xml"/><Relationship Id="rId363" Type="http://schemas.openxmlformats.org/officeDocument/2006/relationships/image" Target="../media/image181.png"/><Relationship Id="rId362" Type="http://schemas.openxmlformats.org/officeDocument/2006/relationships/customXml" Target="../ink/ink181.xml"/><Relationship Id="rId361" Type="http://schemas.openxmlformats.org/officeDocument/2006/relationships/image" Target="../media/image180.png"/><Relationship Id="rId360" Type="http://schemas.openxmlformats.org/officeDocument/2006/relationships/customXml" Target="../ink/ink180.xml"/><Relationship Id="rId36" Type="http://schemas.openxmlformats.org/officeDocument/2006/relationships/customXml" Target="../ink/ink18.xml"/><Relationship Id="rId359" Type="http://schemas.openxmlformats.org/officeDocument/2006/relationships/image" Target="../media/image179.png"/><Relationship Id="rId358" Type="http://schemas.openxmlformats.org/officeDocument/2006/relationships/customXml" Target="../ink/ink179.xml"/><Relationship Id="rId357" Type="http://schemas.openxmlformats.org/officeDocument/2006/relationships/image" Target="../media/image178.png"/><Relationship Id="rId356" Type="http://schemas.openxmlformats.org/officeDocument/2006/relationships/customXml" Target="../ink/ink178.xml"/><Relationship Id="rId355" Type="http://schemas.openxmlformats.org/officeDocument/2006/relationships/image" Target="../media/image177.png"/><Relationship Id="rId354" Type="http://schemas.openxmlformats.org/officeDocument/2006/relationships/customXml" Target="../ink/ink177.xml"/><Relationship Id="rId353" Type="http://schemas.openxmlformats.org/officeDocument/2006/relationships/image" Target="../media/image176.png"/><Relationship Id="rId352" Type="http://schemas.openxmlformats.org/officeDocument/2006/relationships/customXml" Target="../ink/ink176.xml"/><Relationship Id="rId351" Type="http://schemas.openxmlformats.org/officeDocument/2006/relationships/image" Target="../media/image175.png"/><Relationship Id="rId350" Type="http://schemas.openxmlformats.org/officeDocument/2006/relationships/customXml" Target="../ink/ink175.xml"/><Relationship Id="rId35" Type="http://schemas.openxmlformats.org/officeDocument/2006/relationships/image" Target="../media/image17.png"/><Relationship Id="rId349" Type="http://schemas.openxmlformats.org/officeDocument/2006/relationships/image" Target="../media/image174.png"/><Relationship Id="rId348" Type="http://schemas.openxmlformats.org/officeDocument/2006/relationships/customXml" Target="../ink/ink174.xml"/><Relationship Id="rId347" Type="http://schemas.openxmlformats.org/officeDocument/2006/relationships/image" Target="../media/image173.png"/><Relationship Id="rId346" Type="http://schemas.openxmlformats.org/officeDocument/2006/relationships/customXml" Target="../ink/ink173.xml"/><Relationship Id="rId345" Type="http://schemas.openxmlformats.org/officeDocument/2006/relationships/image" Target="../media/image172.png"/><Relationship Id="rId344" Type="http://schemas.openxmlformats.org/officeDocument/2006/relationships/customXml" Target="../ink/ink172.xml"/><Relationship Id="rId343" Type="http://schemas.openxmlformats.org/officeDocument/2006/relationships/image" Target="../media/image171.png"/><Relationship Id="rId342" Type="http://schemas.openxmlformats.org/officeDocument/2006/relationships/customXml" Target="../ink/ink171.xml"/><Relationship Id="rId341" Type="http://schemas.openxmlformats.org/officeDocument/2006/relationships/image" Target="../media/image170.png"/><Relationship Id="rId340" Type="http://schemas.openxmlformats.org/officeDocument/2006/relationships/customXml" Target="../ink/ink170.xml"/><Relationship Id="rId34" Type="http://schemas.openxmlformats.org/officeDocument/2006/relationships/customXml" Target="../ink/ink17.xml"/><Relationship Id="rId339" Type="http://schemas.openxmlformats.org/officeDocument/2006/relationships/image" Target="../media/image169.png"/><Relationship Id="rId338" Type="http://schemas.openxmlformats.org/officeDocument/2006/relationships/customXml" Target="../ink/ink169.xml"/><Relationship Id="rId337" Type="http://schemas.openxmlformats.org/officeDocument/2006/relationships/image" Target="../media/image168.png"/><Relationship Id="rId336" Type="http://schemas.openxmlformats.org/officeDocument/2006/relationships/customXml" Target="../ink/ink168.xml"/><Relationship Id="rId335" Type="http://schemas.openxmlformats.org/officeDocument/2006/relationships/image" Target="../media/image167.png"/><Relationship Id="rId334" Type="http://schemas.openxmlformats.org/officeDocument/2006/relationships/customXml" Target="../ink/ink167.xml"/><Relationship Id="rId333" Type="http://schemas.openxmlformats.org/officeDocument/2006/relationships/image" Target="../media/image166.png"/><Relationship Id="rId332" Type="http://schemas.openxmlformats.org/officeDocument/2006/relationships/customXml" Target="../ink/ink166.xml"/><Relationship Id="rId331" Type="http://schemas.openxmlformats.org/officeDocument/2006/relationships/image" Target="../media/image165.png"/><Relationship Id="rId330" Type="http://schemas.openxmlformats.org/officeDocument/2006/relationships/customXml" Target="../ink/ink165.xml"/><Relationship Id="rId33" Type="http://schemas.openxmlformats.org/officeDocument/2006/relationships/image" Target="../media/image16.png"/><Relationship Id="rId329" Type="http://schemas.openxmlformats.org/officeDocument/2006/relationships/image" Target="../media/image164.png"/><Relationship Id="rId328" Type="http://schemas.openxmlformats.org/officeDocument/2006/relationships/customXml" Target="../ink/ink164.xml"/><Relationship Id="rId327" Type="http://schemas.openxmlformats.org/officeDocument/2006/relationships/image" Target="../media/image163.png"/><Relationship Id="rId326" Type="http://schemas.openxmlformats.org/officeDocument/2006/relationships/customXml" Target="../ink/ink163.xml"/><Relationship Id="rId325" Type="http://schemas.openxmlformats.org/officeDocument/2006/relationships/image" Target="../media/image162.png"/><Relationship Id="rId324" Type="http://schemas.openxmlformats.org/officeDocument/2006/relationships/customXml" Target="../ink/ink162.xml"/><Relationship Id="rId323" Type="http://schemas.openxmlformats.org/officeDocument/2006/relationships/image" Target="../media/image161.png"/><Relationship Id="rId322" Type="http://schemas.openxmlformats.org/officeDocument/2006/relationships/customXml" Target="../ink/ink161.xml"/><Relationship Id="rId321" Type="http://schemas.openxmlformats.org/officeDocument/2006/relationships/image" Target="../media/image160.png"/><Relationship Id="rId320" Type="http://schemas.openxmlformats.org/officeDocument/2006/relationships/customXml" Target="../ink/ink160.xml"/><Relationship Id="rId32" Type="http://schemas.openxmlformats.org/officeDocument/2006/relationships/customXml" Target="../ink/ink16.xml"/><Relationship Id="rId319" Type="http://schemas.openxmlformats.org/officeDocument/2006/relationships/image" Target="../media/image159.png"/><Relationship Id="rId318" Type="http://schemas.openxmlformats.org/officeDocument/2006/relationships/customXml" Target="../ink/ink159.xml"/><Relationship Id="rId317" Type="http://schemas.openxmlformats.org/officeDocument/2006/relationships/image" Target="../media/image158.png"/><Relationship Id="rId316" Type="http://schemas.openxmlformats.org/officeDocument/2006/relationships/customXml" Target="../ink/ink158.xml"/><Relationship Id="rId315" Type="http://schemas.openxmlformats.org/officeDocument/2006/relationships/image" Target="../media/image157.png"/><Relationship Id="rId314" Type="http://schemas.openxmlformats.org/officeDocument/2006/relationships/customXml" Target="../ink/ink157.xml"/><Relationship Id="rId313" Type="http://schemas.openxmlformats.org/officeDocument/2006/relationships/image" Target="../media/image156.png"/><Relationship Id="rId312" Type="http://schemas.openxmlformats.org/officeDocument/2006/relationships/customXml" Target="../ink/ink156.xml"/><Relationship Id="rId311" Type="http://schemas.openxmlformats.org/officeDocument/2006/relationships/image" Target="../media/image155.png"/><Relationship Id="rId310" Type="http://schemas.openxmlformats.org/officeDocument/2006/relationships/customXml" Target="../ink/ink155.xml"/><Relationship Id="rId31" Type="http://schemas.openxmlformats.org/officeDocument/2006/relationships/image" Target="../media/image15.png"/><Relationship Id="rId309" Type="http://schemas.openxmlformats.org/officeDocument/2006/relationships/image" Target="../media/image154.png"/><Relationship Id="rId308" Type="http://schemas.openxmlformats.org/officeDocument/2006/relationships/customXml" Target="../ink/ink154.xml"/><Relationship Id="rId307" Type="http://schemas.openxmlformats.org/officeDocument/2006/relationships/image" Target="../media/image153.png"/><Relationship Id="rId306" Type="http://schemas.openxmlformats.org/officeDocument/2006/relationships/customXml" Target="../ink/ink153.xml"/><Relationship Id="rId305" Type="http://schemas.openxmlformats.org/officeDocument/2006/relationships/image" Target="../media/image152.png"/><Relationship Id="rId304" Type="http://schemas.openxmlformats.org/officeDocument/2006/relationships/customXml" Target="../ink/ink152.xml"/><Relationship Id="rId303" Type="http://schemas.openxmlformats.org/officeDocument/2006/relationships/image" Target="../media/image151.png"/><Relationship Id="rId302" Type="http://schemas.openxmlformats.org/officeDocument/2006/relationships/customXml" Target="../ink/ink151.xml"/><Relationship Id="rId301" Type="http://schemas.openxmlformats.org/officeDocument/2006/relationships/image" Target="../media/image150.png"/><Relationship Id="rId300" Type="http://schemas.openxmlformats.org/officeDocument/2006/relationships/customXml" Target="../ink/ink150.xml"/><Relationship Id="rId30" Type="http://schemas.openxmlformats.org/officeDocument/2006/relationships/customXml" Target="../ink/ink15.xml"/><Relationship Id="rId3" Type="http://schemas.openxmlformats.org/officeDocument/2006/relationships/image" Target="../media/image1.png"/><Relationship Id="rId299" Type="http://schemas.openxmlformats.org/officeDocument/2006/relationships/image" Target="../media/image149.png"/><Relationship Id="rId298" Type="http://schemas.openxmlformats.org/officeDocument/2006/relationships/customXml" Target="../ink/ink149.xml"/><Relationship Id="rId297" Type="http://schemas.openxmlformats.org/officeDocument/2006/relationships/image" Target="../media/image148.png"/><Relationship Id="rId296" Type="http://schemas.openxmlformats.org/officeDocument/2006/relationships/customXml" Target="../ink/ink148.xml"/><Relationship Id="rId295" Type="http://schemas.openxmlformats.org/officeDocument/2006/relationships/image" Target="../media/image147.png"/><Relationship Id="rId294" Type="http://schemas.openxmlformats.org/officeDocument/2006/relationships/customXml" Target="../ink/ink147.xml"/><Relationship Id="rId293" Type="http://schemas.openxmlformats.org/officeDocument/2006/relationships/image" Target="../media/image146.png"/><Relationship Id="rId292" Type="http://schemas.openxmlformats.org/officeDocument/2006/relationships/customXml" Target="../ink/ink146.xml"/><Relationship Id="rId291" Type="http://schemas.openxmlformats.org/officeDocument/2006/relationships/image" Target="../media/image145.png"/><Relationship Id="rId290" Type="http://schemas.openxmlformats.org/officeDocument/2006/relationships/customXml" Target="../ink/ink145.xml"/><Relationship Id="rId29" Type="http://schemas.openxmlformats.org/officeDocument/2006/relationships/image" Target="../media/image14.png"/><Relationship Id="rId289" Type="http://schemas.openxmlformats.org/officeDocument/2006/relationships/image" Target="../media/image144.png"/><Relationship Id="rId288" Type="http://schemas.openxmlformats.org/officeDocument/2006/relationships/customXml" Target="../ink/ink144.xml"/><Relationship Id="rId287" Type="http://schemas.openxmlformats.org/officeDocument/2006/relationships/image" Target="../media/image143.png"/><Relationship Id="rId286" Type="http://schemas.openxmlformats.org/officeDocument/2006/relationships/customXml" Target="../ink/ink143.xml"/><Relationship Id="rId285" Type="http://schemas.openxmlformats.org/officeDocument/2006/relationships/image" Target="../media/image142.png"/><Relationship Id="rId284" Type="http://schemas.openxmlformats.org/officeDocument/2006/relationships/customXml" Target="../ink/ink142.xml"/><Relationship Id="rId283" Type="http://schemas.openxmlformats.org/officeDocument/2006/relationships/image" Target="../media/image141.png"/><Relationship Id="rId282" Type="http://schemas.openxmlformats.org/officeDocument/2006/relationships/customXml" Target="../ink/ink141.xml"/><Relationship Id="rId281" Type="http://schemas.openxmlformats.org/officeDocument/2006/relationships/image" Target="../media/image140.png"/><Relationship Id="rId280" Type="http://schemas.openxmlformats.org/officeDocument/2006/relationships/customXml" Target="../ink/ink140.xml"/><Relationship Id="rId28" Type="http://schemas.openxmlformats.org/officeDocument/2006/relationships/customXml" Target="../ink/ink14.xml"/><Relationship Id="rId279" Type="http://schemas.openxmlformats.org/officeDocument/2006/relationships/image" Target="../media/image139.png"/><Relationship Id="rId278" Type="http://schemas.openxmlformats.org/officeDocument/2006/relationships/customXml" Target="../ink/ink139.xml"/><Relationship Id="rId277" Type="http://schemas.openxmlformats.org/officeDocument/2006/relationships/image" Target="../media/image138.png"/><Relationship Id="rId276" Type="http://schemas.openxmlformats.org/officeDocument/2006/relationships/customXml" Target="../ink/ink138.xml"/><Relationship Id="rId275" Type="http://schemas.openxmlformats.org/officeDocument/2006/relationships/image" Target="../media/image137.png"/><Relationship Id="rId274" Type="http://schemas.openxmlformats.org/officeDocument/2006/relationships/customXml" Target="../ink/ink137.xml"/><Relationship Id="rId273" Type="http://schemas.openxmlformats.org/officeDocument/2006/relationships/image" Target="../media/image136.png"/><Relationship Id="rId272" Type="http://schemas.openxmlformats.org/officeDocument/2006/relationships/customXml" Target="../ink/ink136.xml"/><Relationship Id="rId271" Type="http://schemas.openxmlformats.org/officeDocument/2006/relationships/image" Target="../media/image135.png"/><Relationship Id="rId270" Type="http://schemas.openxmlformats.org/officeDocument/2006/relationships/customXml" Target="../ink/ink135.xml"/><Relationship Id="rId27" Type="http://schemas.openxmlformats.org/officeDocument/2006/relationships/image" Target="../media/image13.png"/><Relationship Id="rId269" Type="http://schemas.openxmlformats.org/officeDocument/2006/relationships/image" Target="../media/image134.png"/><Relationship Id="rId268" Type="http://schemas.openxmlformats.org/officeDocument/2006/relationships/customXml" Target="../ink/ink134.xml"/><Relationship Id="rId267" Type="http://schemas.openxmlformats.org/officeDocument/2006/relationships/image" Target="../media/image133.png"/><Relationship Id="rId266" Type="http://schemas.openxmlformats.org/officeDocument/2006/relationships/customXml" Target="../ink/ink133.xml"/><Relationship Id="rId265" Type="http://schemas.openxmlformats.org/officeDocument/2006/relationships/image" Target="../media/image132.png"/><Relationship Id="rId264" Type="http://schemas.openxmlformats.org/officeDocument/2006/relationships/customXml" Target="../ink/ink132.xml"/><Relationship Id="rId263" Type="http://schemas.openxmlformats.org/officeDocument/2006/relationships/image" Target="../media/image131.png"/><Relationship Id="rId262" Type="http://schemas.openxmlformats.org/officeDocument/2006/relationships/customXml" Target="../ink/ink131.xml"/><Relationship Id="rId261" Type="http://schemas.openxmlformats.org/officeDocument/2006/relationships/image" Target="../media/image130.png"/><Relationship Id="rId260" Type="http://schemas.openxmlformats.org/officeDocument/2006/relationships/customXml" Target="../ink/ink130.xml"/><Relationship Id="rId26" Type="http://schemas.openxmlformats.org/officeDocument/2006/relationships/customXml" Target="../ink/ink13.xml"/><Relationship Id="rId259" Type="http://schemas.openxmlformats.org/officeDocument/2006/relationships/image" Target="../media/image129.png"/><Relationship Id="rId258" Type="http://schemas.openxmlformats.org/officeDocument/2006/relationships/customXml" Target="../ink/ink129.xml"/><Relationship Id="rId257" Type="http://schemas.openxmlformats.org/officeDocument/2006/relationships/image" Target="../media/image128.png"/><Relationship Id="rId256" Type="http://schemas.openxmlformats.org/officeDocument/2006/relationships/customXml" Target="../ink/ink128.xml"/><Relationship Id="rId255" Type="http://schemas.openxmlformats.org/officeDocument/2006/relationships/image" Target="../media/image127.png"/><Relationship Id="rId254" Type="http://schemas.openxmlformats.org/officeDocument/2006/relationships/customXml" Target="../ink/ink127.xml"/><Relationship Id="rId253" Type="http://schemas.openxmlformats.org/officeDocument/2006/relationships/image" Target="../media/image126.png"/><Relationship Id="rId252" Type="http://schemas.openxmlformats.org/officeDocument/2006/relationships/customXml" Target="../ink/ink126.xml"/><Relationship Id="rId251" Type="http://schemas.openxmlformats.org/officeDocument/2006/relationships/image" Target="../media/image125.png"/><Relationship Id="rId250" Type="http://schemas.openxmlformats.org/officeDocument/2006/relationships/customXml" Target="../ink/ink125.xml"/><Relationship Id="rId25" Type="http://schemas.openxmlformats.org/officeDocument/2006/relationships/image" Target="../media/image12.png"/><Relationship Id="rId249" Type="http://schemas.openxmlformats.org/officeDocument/2006/relationships/image" Target="../media/image124.png"/><Relationship Id="rId248" Type="http://schemas.openxmlformats.org/officeDocument/2006/relationships/customXml" Target="../ink/ink124.xml"/><Relationship Id="rId247" Type="http://schemas.openxmlformats.org/officeDocument/2006/relationships/image" Target="../media/image123.png"/><Relationship Id="rId246" Type="http://schemas.openxmlformats.org/officeDocument/2006/relationships/customXml" Target="../ink/ink123.xml"/><Relationship Id="rId245" Type="http://schemas.openxmlformats.org/officeDocument/2006/relationships/image" Target="../media/image122.png"/><Relationship Id="rId244" Type="http://schemas.openxmlformats.org/officeDocument/2006/relationships/customXml" Target="../ink/ink122.xml"/><Relationship Id="rId243" Type="http://schemas.openxmlformats.org/officeDocument/2006/relationships/image" Target="../media/image121.png"/><Relationship Id="rId242" Type="http://schemas.openxmlformats.org/officeDocument/2006/relationships/customXml" Target="../ink/ink121.xml"/><Relationship Id="rId241" Type="http://schemas.openxmlformats.org/officeDocument/2006/relationships/image" Target="../media/image120.png"/><Relationship Id="rId240" Type="http://schemas.openxmlformats.org/officeDocument/2006/relationships/customXml" Target="../ink/ink120.xml"/><Relationship Id="rId24" Type="http://schemas.openxmlformats.org/officeDocument/2006/relationships/customXml" Target="../ink/ink12.xml"/><Relationship Id="rId239" Type="http://schemas.openxmlformats.org/officeDocument/2006/relationships/image" Target="../media/image119.png"/><Relationship Id="rId238" Type="http://schemas.openxmlformats.org/officeDocument/2006/relationships/customXml" Target="../ink/ink119.xml"/><Relationship Id="rId237" Type="http://schemas.openxmlformats.org/officeDocument/2006/relationships/image" Target="../media/image118.png"/><Relationship Id="rId236" Type="http://schemas.openxmlformats.org/officeDocument/2006/relationships/customXml" Target="../ink/ink118.xml"/><Relationship Id="rId235" Type="http://schemas.openxmlformats.org/officeDocument/2006/relationships/image" Target="../media/image117.png"/><Relationship Id="rId234" Type="http://schemas.openxmlformats.org/officeDocument/2006/relationships/customXml" Target="../ink/ink117.xml"/><Relationship Id="rId233" Type="http://schemas.openxmlformats.org/officeDocument/2006/relationships/image" Target="../media/image116.png"/><Relationship Id="rId232" Type="http://schemas.openxmlformats.org/officeDocument/2006/relationships/customXml" Target="../ink/ink116.xml"/><Relationship Id="rId231" Type="http://schemas.openxmlformats.org/officeDocument/2006/relationships/image" Target="../media/image115.png"/><Relationship Id="rId230" Type="http://schemas.openxmlformats.org/officeDocument/2006/relationships/customXml" Target="../ink/ink115.xml"/><Relationship Id="rId23" Type="http://schemas.openxmlformats.org/officeDocument/2006/relationships/image" Target="../media/image11.png"/><Relationship Id="rId229" Type="http://schemas.openxmlformats.org/officeDocument/2006/relationships/image" Target="../media/image114.png"/><Relationship Id="rId228" Type="http://schemas.openxmlformats.org/officeDocument/2006/relationships/customXml" Target="../ink/ink114.xml"/><Relationship Id="rId227" Type="http://schemas.openxmlformats.org/officeDocument/2006/relationships/image" Target="../media/image113.png"/><Relationship Id="rId226" Type="http://schemas.openxmlformats.org/officeDocument/2006/relationships/customXml" Target="../ink/ink113.xml"/><Relationship Id="rId225" Type="http://schemas.openxmlformats.org/officeDocument/2006/relationships/image" Target="../media/image112.png"/><Relationship Id="rId224" Type="http://schemas.openxmlformats.org/officeDocument/2006/relationships/customXml" Target="../ink/ink112.xml"/><Relationship Id="rId223" Type="http://schemas.openxmlformats.org/officeDocument/2006/relationships/image" Target="../media/image111.png"/><Relationship Id="rId222" Type="http://schemas.openxmlformats.org/officeDocument/2006/relationships/customXml" Target="../ink/ink111.xml"/><Relationship Id="rId221" Type="http://schemas.openxmlformats.org/officeDocument/2006/relationships/image" Target="../media/image110.png"/><Relationship Id="rId220" Type="http://schemas.openxmlformats.org/officeDocument/2006/relationships/customXml" Target="../ink/ink110.xml"/><Relationship Id="rId22" Type="http://schemas.openxmlformats.org/officeDocument/2006/relationships/customXml" Target="../ink/ink11.xml"/><Relationship Id="rId219" Type="http://schemas.openxmlformats.org/officeDocument/2006/relationships/image" Target="../media/image109.png"/><Relationship Id="rId218" Type="http://schemas.openxmlformats.org/officeDocument/2006/relationships/customXml" Target="../ink/ink109.xml"/><Relationship Id="rId217" Type="http://schemas.openxmlformats.org/officeDocument/2006/relationships/image" Target="../media/image108.png"/><Relationship Id="rId216" Type="http://schemas.openxmlformats.org/officeDocument/2006/relationships/customXml" Target="../ink/ink108.xml"/><Relationship Id="rId215" Type="http://schemas.openxmlformats.org/officeDocument/2006/relationships/image" Target="../media/image107.png"/><Relationship Id="rId214" Type="http://schemas.openxmlformats.org/officeDocument/2006/relationships/customXml" Target="../ink/ink107.xml"/><Relationship Id="rId213" Type="http://schemas.openxmlformats.org/officeDocument/2006/relationships/image" Target="../media/image106.png"/><Relationship Id="rId212" Type="http://schemas.openxmlformats.org/officeDocument/2006/relationships/customXml" Target="../ink/ink106.xml"/><Relationship Id="rId211" Type="http://schemas.openxmlformats.org/officeDocument/2006/relationships/image" Target="../media/image105.png"/><Relationship Id="rId210" Type="http://schemas.openxmlformats.org/officeDocument/2006/relationships/customXml" Target="../ink/ink105.xml"/><Relationship Id="rId21" Type="http://schemas.openxmlformats.org/officeDocument/2006/relationships/image" Target="../media/image10.png"/><Relationship Id="rId209" Type="http://schemas.openxmlformats.org/officeDocument/2006/relationships/image" Target="../media/image104.png"/><Relationship Id="rId208" Type="http://schemas.openxmlformats.org/officeDocument/2006/relationships/customXml" Target="../ink/ink104.xml"/><Relationship Id="rId207" Type="http://schemas.openxmlformats.org/officeDocument/2006/relationships/image" Target="../media/image103.png"/><Relationship Id="rId206" Type="http://schemas.openxmlformats.org/officeDocument/2006/relationships/customXml" Target="../ink/ink103.xml"/><Relationship Id="rId205" Type="http://schemas.openxmlformats.org/officeDocument/2006/relationships/image" Target="../media/image102.png"/><Relationship Id="rId204" Type="http://schemas.openxmlformats.org/officeDocument/2006/relationships/customXml" Target="../ink/ink102.xml"/><Relationship Id="rId203" Type="http://schemas.openxmlformats.org/officeDocument/2006/relationships/image" Target="../media/image101.png"/><Relationship Id="rId202" Type="http://schemas.openxmlformats.org/officeDocument/2006/relationships/customXml" Target="../ink/ink101.xml"/><Relationship Id="rId201" Type="http://schemas.openxmlformats.org/officeDocument/2006/relationships/image" Target="../media/image100.png"/><Relationship Id="rId200" Type="http://schemas.openxmlformats.org/officeDocument/2006/relationships/customXml" Target="../ink/ink100.xml"/><Relationship Id="rId20" Type="http://schemas.openxmlformats.org/officeDocument/2006/relationships/customXml" Target="../ink/ink10.xml"/><Relationship Id="rId2" Type="http://schemas.openxmlformats.org/officeDocument/2006/relationships/customXml" Target="../ink/ink1.xml"/><Relationship Id="rId199" Type="http://schemas.openxmlformats.org/officeDocument/2006/relationships/image" Target="../media/image99.png"/><Relationship Id="rId198" Type="http://schemas.openxmlformats.org/officeDocument/2006/relationships/customXml" Target="../ink/ink99.xml"/><Relationship Id="rId197" Type="http://schemas.openxmlformats.org/officeDocument/2006/relationships/image" Target="../media/image98.png"/><Relationship Id="rId196" Type="http://schemas.openxmlformats.org/officeDocument/2006/relationships/customXml" Target="../ink/ink98.xml"/><Relationship Id="rId195" Type="http://schemas.openxmlformats.org/officeDocument/2006/relationships/image" Target="../media/image97.png"/><Relationship Id="rId194" Type="http://schemas.openxmlformats.org/officeDocument/2006/relationships/customXml" Target="../ink/ink97.xml"/><Relationship Id="rId193" Type="http://schemas.openxmlformats.org/officeDocument/2006/relationships/image" Target="../media/image96.png"/><Relationship Id="rId192" Type="http://schemas.openxmlformats.org/officeDocument/2006/relationships/customXml" Target="../ink/ink96.xml"/><Relationship Id="rId191" Type="http://schemas.openxmlformats.org/officeDocument/2006/relationships/image" Target="../media/image95.png"/><Relationship Id="rId190" Type="http://schemas.openxmlformats.org/officeDocument/2006/relationships/customXml" Target="../ink/ink95.xml"/><Relationship Id="rId19" Type="http://schemas.openxmlformats.org/officeDocument/2006/relationships/image" Target="../media/image9.png"/><Relationship Id="rId189" Type="http://schemas.openxmlformats.org/officeDocument/2006/relationships/image" Target="../media/image94.png"/><Relationship Id="rId188" Type="http://schemas.openxmlformats.org/officeDocument/2006/relationships/customXml" Target="../ink/ink94.xml"/><Relationship Id="rId187" Type="http://schemas.openxmlformats.org/officeDocument/2006/relationships/image" Target="../media/image93.png"/><Relationship Id="rId186" Type="http://schemas.openxmlformats.org/officeDocument/2006/relationships/customXml" Target="../ink/ink93.xml"/><Relationship Id="rId185" Type="http://schemas.openxmlformats.org/officeDocument/2006/relationships/image" Target="../media/image92.png"/><Relationship Id="rId184" Type="http://schemas.openxmlformats.org/officeDocument/2006/relationships/customXml" Target="../ink/ink92.xml"/><Relationship Id="rId183" Type="http://schemas.openxmlformats.org/officeDocument/2006/relationships/image" Target="../media/image91.png"/><Relationship Id="rId182" Type="http://schemas.openxmlformats.org/officeDocument/2006/relationships/customXml" Target="../ink/ink91.xml"/><Relationship Id="rId181" Type="http://schemas.openxmlformats.org/officeDocument/2006/relationships/image" Target="../media/image90.png"/><Relationship Id="rId180" Type="http://schemas.openxmlformats.org/officeDocument/2006/relationships/customXml" Target="../ink/ink90.xml"/><Relationship Id="rId18" Type="http://schemas.openxmlformats.org/officeDocument/2006/relationships/customXml" Target="../ink/ink9.xml"/><Relationship Id="rId179" Type="http://schemas.openxmlformats.org/officeDocument/2006/relationships/image" Target="../media/image89.png"/><Relationship Id="rId178" Type="http://schemas.openxmlformats.org/officeDocument/2006/relationships/customXml" Target="../ink/ink89.xml"/><Relationship Id="rId177" Type="http://schemas.openxmlformats.org/officeDocument/2006/relationships/image" Target="../media/image88.png"/><Relationship Id="rId176" Type="http://schemas.openxmlformats.org/officeDocument/2006/relationships/customXml" Target="../ink/ink88.xml"/><Relationship Id="rId175" Type="http://schemas.openxmlformats.org/officeDocument/2006/relationships/image" Target="../media/image87.png"/><Relationship Id="rId174" Type="http://schemas.openxmlformats.org/officeDocument/2006/relationships/customXml" Target="../ink/ink87.xml"/><Relationship Id="rId173" Type="http://schemas.openxmlformats.org/officeDocument/2006/relationships/image" Target="../media/image86.png"/><Relationship Id="rId172" Type="http://schemas.openxmlformats.org/officeDocument/2006/relationships/customXml" Target="../ink/ink86.xml"/><Relationship Id="rId171" Type="http://schemas.openxmlformats.org/officeDocument/2006/relationships/image" Target="../media/image85.png"/><Relationship Id="rId170" Type="http://schemas.openxmlformats.org/officeDocument/2006/relationships/customXml" Target="../ink/ink85.xml"/><Relationship Id="rId17" Type="http://schemas.openxmlformats.org/officeDocument/2006/relationships/image" Target="../media/image8.png"/><Relationship Id="rId169" Type="http://schemas.openxmlformats.org/officeDocument/2006/relationships/image" Target="../media/image84.png"/><Relationship Id="rId168" Type="http://schemas.openxmlformats.org/officeDocument/2006/relationships/customXml" Target="../ink/ink84.xml"/><Relationship Id="rId167" Type="http://schemas.openxmlformats.org/officeDocument/2006/relationships/image" Target="../media/image83.png"/><Relationship Id="rId166" Type="http://schemas.openxmlformats.org/officeDocument/2006/relationships/customXml" Target="../ink/ink83.xml"/><Relationship Id="rId165" Type="http://schemas.openxmlformats.org/officeDocument/2006/relationships/image" Target="../media/image82.png"/><Relationship Id="rId164" Type="http://schemas.openxmlformats.org/officeDocument/2006/relationships/customXml" Target="../ink/ink82.xml"/><Relationship Id="rId163" Type="http://schemas.openxmlformats.org/officeDocument/2006/relationships/image" Target="../media/image81.png"/><Relationship Id="rId162" Type="http://schemas.openxmlformats.org/officeDocument/2006/relationships/customXml" Target="../ink/ink81.xml"/><Relationship Id="rId161" Type="http://schemas.openxmlformats.org/officeDocument/2006/relationships/image" Target="../media/image80.png"/><Relationship Id="rId160" Type="http://schemas.openxmlformats.org/officeDocument/2006/relationships/customXml" Target="../ink/ink80.xml"/><Relationship Id="rId16" Type="http://schemas.openxmlformats.org/officeDocument/2006/relationships/customXml" Target="../ink/ink8.xml"/><Relationship Id="rId159" Type="http://schemas.openxmlformats.org/officeDocument/2006/relationships/image" Target="../media/image79.png"/><Relationship Id="rId158" Type="http://schemas.openxmlformats.org/officeDocument/2006/relationships/customXml" Target="../ink/ink79.xml"/><Relationship Id="rId157" Type="http://schemas.openxmlformats.org/officeDocument/2006/relationships/image" Target="../media/image78.png"/><Relationship Id="rId156" Type="http://schemas.openxmlformats.org/officeDocument/2006/relationships/customXml" Target="../ink/ink78.xml"/><Relationship Id="rId155" Type="http://schemas.openxmlformats.org/officeDocument/2006/relationships/image" Target="../media/image77.png"/><Relationship Id="rId154" Type="http://schemas.openxmlformats.org/officeDocument/2006/relationships/customXml" Target="../ink/ink77.xml"/><Relationship Id="rId153" Type="http://schemas.openxmlformats.org/officeDocument/2006/relationships/image" Target="../media/image76.png"/><Relationship Id="rId152" Type="http://schemas.openxmlformats.org/officeDocument/2006/relationships/customXml" Target="../ink/ink76.xml"/><Relationship Id="rId151" Type="http://schemas.openxmlformats.org/officeDocument/2006/relationships/image" Target="../media/image75.png"/><Relationship Id="rId150" Type="http://schemas.openxmlformats.org/officeDocument/2006/relationships/customXml" Target="../ink/ink75.xml"/><Relationship Id="rId15" Type="http://schemas.openxmlformats.org/officeDocument/2006/relationships/image" Target="../media/image7.png"/><Relationship Id="rId149" Type="http://schemas.openxmlformats.org/officeDocument/2006/relationships/image" Target="../media/image74.png"/><Relationship Id="rId148" Type="http://schemas.openxmlformats.org/officeDocument/2006/relationships/customXml" Target="../ink/ink74.xml"/><Relationship Id="rId147" Type="http://schemas.openxmlformats.org/officeDocument/2006/relationships/image" Target="../media/image73.png"/><Relationship Id="rId146" Type="http://schemas.openxmlformats.org/officeDocument/2006/relationships/customXml" Target="../ink/ink73.xml"/><Relationship Id="rId145" Type="http://schemas.openxmlformats.org/officeDocument/2006/relationships/image" Target="../media/image72.png"/><Relationship Id="rId144" Type="http://schemas.openxmlformats.org/officeDocument/2006/relationships/customXml" Target="../ink/ink72.xml"/><Relationship Id="rId143" Type="http://schemas.openxmlformats.org/officeDocument/2006/relationships/image" Target="../media/image71.png"/><Relationship Id="rId142" Type="http://schemas.openxmlformats.org/officeDocument/2006/relationships/customXml" Target="../ink/ink71.xml"/><Relationship Id="rId141" Type="http://schemas.openxmlformats.org/officeDocument/2006/relationships/image" Target="../media/image70.png"/><Relationship Id="rId140" Type="http://schemas.openxmlformats.org/officeDocument/2006/relationships/customXml" Target="../ink/ink70.xml"/><Relationship Id="rId14" Type="http://schemas.openxmlformats.org/officeDocument/2006/relationships/customXml" Target="../ink/ink7.xml"/><Relationship Id="rId139" Type="http://schemas.openxmlformats.org/officeDocument/2006/relationships/image" Target="../media/image69.png"/><Relationship Id="rId138" Type="http://schemas.openxmlformats.org/officeDocument/2006/relationships/customXml" Target="../ink/ink69.xml"/><Relationship Id="rId137" Type="http://schemas.openxmlformats.org/officeDocument/2006/relationships/image" Target="../media/image68.png"/><Relationship Id="rId136" Type="http://schemas.openxmlformats.org/officeDocument/2006/relationships/customXml" Target="../ink/ink68.xml"/><Relationship Id="rId135" Type="http://schemas.openxmlformats.org/officeDocument/2006/relationships/image" Target="../media/image67.png"/><Relationship Id="rId134" Type="http://schemas.openxmlformats.org/officeDocument/2006/relationships/customXml" Target="../ink/ink67.xml"/><Relationship Id="rId133" Type="http://schemas.openxmlformats.org/officeDocument/2006/relationships/image" Target="../media/image66.png"/><Relationship Id="rId132" Type="http://schemas.openxmlformats.org/officeDocument/2006/relationships/customXml" Target="../ink/ink66.xml"/><Relationship Id="rId131" Type="http://schemas.openxmlformats.org/officeDocument/2006/relationships/image" Target="../media/image65.png"/><Relationship Id="rId130" Type="http://schemas.openxmlformats.org/officeDocument/2006/relationships/customXml" Target="../ink/ink65.xml"/><Relationship Id="rId13" Type="http://schemas.openxmlformats.org/officeDocument/2006/relationships/image" Target="../media/image6.png"/><Relationship Id="rId129" Type="http://schemas.openxmlformats.org/officeDocument/2006/relationships/image" Target="../media/image64.png"/><Relationship Id="rId128" Type="http://schemas.openxmlformats.org/officeDocument/2006/relationships/customXml" Target="../ink/ink64.xml"/><Relationship Id="rId127" Type="http://schemas.openxmlformats.org/officeDocument/2006/relationships/image" Target="../media/image63.png"/><Relationship Id="rId126" Type="http://schemas.openxmlformats.org/officeDocument/2006/relationships/customXml" Target="../ink/ink63.xml"/><Relationship Id="rId125" Type="http://schemas.openxmlformats.org/officeDocument/2006/relationships/image" Target="../media/image62.png"/><Relationship Id="rId124" Type="http://schemas.openxmlformats.org/officeDocument/2006/relationships/customXml" Target="../ink/ink62.xml"/><Relationship Id="rId123" Type="http://schemas.openxmlformats.org/officeDocument/2006/relationships/image" Target="../media/image61.png"/><Relationship Id="rId122" Type="http://schemas.openxmlformats.org/officeDocument/2006/relationships/customXml" Target="../ink/ink61.xml"/><Relationship Id="rId121" Type="http://schemas.openxmlformats.org/officeDocument/2006/relationships/image" Target="../media/image60.png"/><Relationship Id="rId120" Type="http://schemas.openxmlformats.org/officeDocument/2006/relationships/customXml" Target="../ink/ink60.xml"/><Relationship Id="rId12" Type="http://schemas.openxmlformats.org/officeDocument/2006/relationships/customXml" Target="../ink/ink6.xml"/><Relationship Id="rId119" Type="http://schemas.openxmlformats.org/officeDocument/2006/relationships/image" Target="../media/image59.png"/><Relationship Id="rId118" Type="http://schemas.openxmlformats.org/officeDocument/2006/relationships/customXml" Target="../ink/ink59.xml"/><Relationship Id="rId117" Type="http://schemas.openxmlformats.org/officeDocument/2006/relationships/image" Target="../media/image58.png"/><Relationship Id="rId116" Type="http://schemas.openxmlformats.org/officeDocument/2006/relationships/customXml" Target="../ink/ink58.xml"/><Relationship Id="rId115" Type="http://schemas.openxmlformats.org/officeDocument/2006/relationships/image" Target="../media/image57.png"/><Relationship Id="rId114" Type="http://schemas.openxmlformats.org/officeDocument/2006/relationships/customXml" Target="../ink/ink57.xml"/><Relationship Id="rId113" Type="http://schemas.openxmlformats.org/officeDocument/2006/relationships/image" Target="../media/image56.png"/><Relationship Id="rId112" Type="http://schemas.openxmlformats.org/officeDocument/2006/relationships/customXml" Target="../ink/ink56.xml"/><Relationship Id="rId111" Type="http://schemas.openxmlformats.org/officeDocument/2006/relationships/image" Target="../media/image55.png"/><Relationship Id="rId110" Type="http://schemas.openxmlformats.org/officeDocument/2006/relationships/customXml" Target="../ink/ink55.xml"/><Relationship Id="rId11" Type="http://schemas.openxmlformats.org/officeDocument/2006/relationships/image" Target="../media/image5.png"/><Relationship Id="rId109" Type="http://schemas.openxmlformats.org/officeDocument/2006/relationships/image" Target="../media/image54.png"/><Relationship Id="rId108" Type="http://schemas.openxmlformats.org/officeDocument/2006/relationships/customXml" Target="../ink/ink54.xml"/><Relationship Id="rId107" Type="http://schemas.openxmlformats.org/officeDocument/2006/relationships/image" Target="../media/image53.png"/><Relationship Id="rId106" Type="http://schemas.openxmlformats.org/officeDocument/2006/relationships/customXml" Target="../ink/ink53.xml"/><Relationship Id="rId105" Type="http://schemas.openxmlformats.org/officeDocument/2006/relationships/image" Target="../media/image52.png"/><Relationship Id="rId104" Type="http://schemas.openxmlformats.org/officeDocument/2006/relationships/customXml" Target="../ink/ink52.xml"/><Relationship Id="rId103" Type="http://schemas.openxmlformats.org/officeDocument/2006/relationships/image" Target="../media/image51.png"/><Relationship Id="rId102" Type="http://schemas.openxmlformats.org/officeDocument/2006/relationships/customXml" Target="../ink/ink51.xml"/><Relationship Id="rId101" Type="http://schemas.openxmlformats.org/officeDocument/2006/relationships/image" Target="../media/image50.png"/><Relationship Id="rId100" Type="http://schemas.openxmlformats.org/officeDocument/2006/relationships/customXml" Target="../ink/ink50.xml"/><Relationship Id="rId10" Type="http://schemas.openxmlformats.org/officeDocument/2006/relationships/customXml" Target="../ink/ink5.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99" Type="http://schemas.openxmlformats.org/officeDocument/2006/relationships/image" Target="../media/image303.png"/><Relationship Id="rId98" Type="http://schemas.openxmlformats.org/officeDocument/2006/relationships/customXml" Target="../ink/ink303.xml"/><Relationship Id="rId97" Type="http://schemas.openxmlformats.org/officeDocument/2006/relationships/image" Target="../media/image302.png"/><Relationship Id="rId96" Type="http://schemas.openxmlformats.org/officeDocument/2006/relationships/customXml" Target="../ink/ink302.xml"/><Relationship Id="rId95" Type="http://schemas.openxmlformats.org/officeDocument/2006/relationships/image" Target="../media/image301.png"/><Relationship Id="rId94" Type="http://schemas.openxmlformats.org/officeDocument/2006/relationships/customXml" Target="../ink/ink301.xml"/><Relationship Id="rId93" Type="http://schemas.openxmlformats.org/officeDocument/2006/relationships/image" Target="../media/image300.png"/><Relationship Id="rId92" Type="http://schemas.openxmlformats.org/officeDocument/2006/relationships/customXml" Target="../ink/ink300.xml"/><Relationship Id="rId91" Type="http://schemas.openxmlformats.org/officeDocument/2006/relationships/image" Target="../media/image299.png"/><Relationship Id="rId90" Type="http://schemas.openxmlformats.org/officeDocument/2006/relationships/customXml" Target="../ink/ink299.xml"/><Relationship Id="rId9" Type="http://schemas.openxmlformats.org/officeDocument/2006/relationships/image" Target="../media/image258.png"/><Relationship Id="rId89" Type="http://schemas.openxmlformats.org/officeDocument/2006/relationships/image" Target="../media/image298.png"/><Relationship Id="rId88" Type="http://schemas.openxmlformats.org/officeDocument/2006/relationships/customXml" Target="../ink/ink298.xml"/><Relationship Id="rId87" Type="http://schemas.openxmlformats.org/officeDocument/2006/relationships/image" Target="../media/image297.png"/><Relationship Id="rId86" Type="http://schemas.openxmlformats.org/officeDocument/2006/relationships/customXml" Target="../ink/ink297.xml"/><Relationship Id="rId85" Type="http://schemas.openxmlformats.org/officeDocument/2006/relationships/image" Target="../media/image296.png"/><Relationship Id="rId84" Type="http://schemas.openxmlformats.org/officeDocument/2006/relationships/customXml" Target="../ink/ink296.xml"/><Relationship Id="rId83" Type="http://schemas.openxmlformats.org/officeDocument/2006/relationships/image" Target="../media/image295.png"/><Relationship Id="rId82" Type="http://schemas.openxmlformats.org/officeDocument/2006/relationships/customXml" Target="../ink/ink295.xml"/><Relationship Id="rId81" Type="http://schemas.openxmlformats.org/officeDocument/2006/relationships/image" Target="../media/image294.png"/><Relationship Id="rId80" Type="http://schemas.openxmlformats.org/officeDocument/2006/relationships/customXml" Target="../ink/ink294.xml"/><Relationship Id="rId8" Type="http://schemas.openxmlformats.org/officeDocument/2006/relationships/customXml" Target="../ink/ink258.xml"/><Relationship Id="rId79" Type="http://schemas.openxmlformats.org/officeDocument/2006/relationships/image" Target="../media/image293.png"/><Relationship Id="rId78" Type="http://schemas.openxmlformats.org/officeDocument/2006/relationships/customXml" Target="../ink/ink293.xml"/><Relationship Id="rId77" Type="http://schemas.openxmlformats.org/officeDocument/2006/relationships/image" Target="../media/image292.png"/><Relationship Id="rId76" Type="http://schemas.openxmlformats.org/officeDocument/2006/relationships/customXml" Target="../ink/ink292.xml"/><Relationship Id="rId75" Type="http://schemas.openxmlformats.org/officeDocument/2006/relationships/image" Target="../media/image291.png"/><Relationship Id="rId74" Type="http://schemas.openxmlformats.org/officeDocument/2006/relationships/customXml" Target="../ink/ink291.xml"/><Relationship Id="rId73" Type="http://schemas.openxmlformats.org/officeDocument/2006/relationships/image" Target="../media/image290.png"/><Relationship Id="rId72" Type="http://schemas.openxmlformats.org/officeDocument/2006/relationships/customXml" Target="../ink/ink290.xml"/><Relationship Id="rId71" Type="http://schemas.openxmlformats.org/officeDocument/2006/relationships/image" Target="../media/image289.png"/><Relationship Id="rId70" Type="http://schemas.openxmlformats.org/officeDocument/2006/relationships/customXml" Target="../ink/ink289.xml"/><Relationship Id="rId7" Type="http://schemas.openxmlformats.org/officeDocument/2006/relationships/image" Target="../media/image257.png"/><Relationship Id="rId69" Type="http://schemas.openxmlformats.org/officeDocument/2006/relationships/image" Target="../media/image288.png"/><Relationship Id="rId68" Type="http://schemas.openxmlformats.org/officeDocument/2006/relationships/customXml" Target="../ink/ink288.xml"/><Relationship Id="rId67" Type="http://schemas.openxmlformats.org/officeDocument/2006/relationships/image" Target="../media/image287.png"/><Relationship Id="rId66" Type="http://schemas.openxmlformats.org/officeDocument/2006/relationships/customXml" Target="../ink/ink287.xml"/><Relationship Id="rId65" Type="http://schemas.openxmlformats.org/officeDocument/2006/relationships/image" Target="../media/image286.png"/><Relationship Id="rId64" Type="http://schemas.openxmlformats.org/officeDocument/2006/relationships/customXml" Target="../ink/ink286.xml"/><Relationship Id="rId63" Type="http://schemas.openxmlformats.org/officeDocument/2006/relationships/image" Target="../media/image285.png"/><Relationship Id="rId62" Type="http://schemas.openxmlformats.org/officeDocument/2006/relationships/customXml" Target="../ink/ink285.xml"/><Relationship Id="rId61" Type="http://schemas.openxmlformats.org/officeDocument/2006/relationships/image" Target="../media/image284.png"/><Relationship Id="rId60" Type="http://schemas.openxmlformats.org/officeDocument/2006/relationships/customXml" Target="../ink/ink284.xml"/><Relationship Id="rId6" Type="http://schemas.openxmlformats.org/officeDocument/2006/relationships/customXml" Target="../ink/ink257.xml"/><Relationship Id="rId59" Type="http://schemas.openxmlformats.org/officeDocument/2006/relationships/image" Target="../media/image283.png"/><Relationship Id="rId58" Type="http://schemas.openxmlformats.org/officeDocument/2006/relationships/customXml" Target="../ink/ink283.xml"/><Relationship Id="rId57" Type="http://schemas.openxmlformats.org/officeDocument/2006/relationships/image" Target="../media/image282.png"/><Relationship Id="rId56" Type="http://schemas.openxmlformats.org/officeDocument/2006/relationships/customXml" Target="../ink/ink282.xml"/><Relationship Id="rId55" Type="http://schemas.openxmlformats.org/officeDocument/2006/relationships/image" Target="../media/image281.png"/><Relationship Id="rId54" Type="http://schemas.openxmlformats.org/officeDocument/2006/relationships/customXml" Target="../ink/ink281.xml"/><Relationship Id="rId53" Type="http://schemas.openxmlformats.org/officeDocument/2006/relationships/image" Target="../media/image280.png"/><Relationship Id="rId52" Type="http://schemas.openxmlformats.org/officeDocument/2006/relationships/customXml" Target="../ink/ink280.xml"/><Relationship Id="rId51" Type="http://schemas.openxmlformats.org/officeDocument/2006/relationships/image" Target="../media/image279.png"/><Relationship Id="rId50" Type="http://schemas.openxmlformats.org/officeDocument/2006/relationships/customXml" Target="../ink/ink279.xml"/><Relationship Id="rId5" Type="http://schemas.openxmlformats.org/officeDocument/2006/relationships/image" Target="../media/image256.png"/><Relationship Id="rId49" Type="http://schemas.openxmlformats.org/officeDocument/2006/relationships/image" Target="../media/image278.png"/><Relationship Id="rId48" Type="http://schemas.openxmlformats.org/officeDocument/2006/relationships/customXml" Target="../ink/ink278.xml"/><Relationship Id="rId47" Type="http://schemas.openxmlformats.org/officeDocument/2006/relationships/image" Target="../media/image277.png"/><Relationship Id="rId46" Type="http://schemas.openxmlformats.org/officeDocument/2006/relationships/customXml" Target="../ink/ink277.xml"/><Relationship Id="rId45" Type="http://schemas.openxmlformats.org/officeDocument/2006/relationships/image" Target="../media/image276.png"/><Relationship Id="rId44" Type="http://schemas.openxmlformats.org/officeDocument/2006/relationships/customXml" Target="../ink/ink276.xml"/><Relationship Id="rId43" Type="http://schemas.openxmlformats.org/officeDocument/2006/relationships/image" Target="../media/image275.png"/><Relationship Id="rId42" Type="http://schemas.openxmlformats.org/officeDocument/2006/relationships/customXml" Target="../ink/ink275.xml"/><Relationship Id="rId41" Type="http://schemas.openxmlformats.org/officeDocument/2006/relationships/image" Target="../media/image274.png"/><Relationship Id="rId40" Type="http://schemas.openxmlformats.org/officeDocument/2006/relationships/customXml" Target="../ink/ink274.xml"/><Relationship Id="rId4" Type="http://schemas.openxmlformats.org/officeDocument/2006/relationships/customXml" Target="../ink/ink256.xml"/><Relationship Id="rId39" Type="http://schemas.openxmlformats.org/officeDocument/2006/relationships/image" Target="../media/image273.png"/><Relationship Id="rId38" Type="http://schemas.openxmlformats.org/officeDocument/2006/relationships/customXml" Target="../ink/ink273.xml"/><Relationship Id="rId37" Type="http://schemas.openxmlformats.org/officeDocument/2006/relationships/image" Target="../media/image272.png"/><Relationship Id="rId36" Type="http://schemas.openxmlformats.org/officeDocument/2006/relationships/customXml" Target="../ink/ink272.xml"/><Relationship Id="rId35" Type="http://schemas.openxmlformats.org/officeDocument/2006/relationships/image" Target="../media/image271.png"/><Relationship Id="rId34" Type="http://schemas.openxmlformats.org/officeDocument/2006/relationships/customXml" Target="../ink/ink271.xml"/><Relationship Id="rId33" Type="http://schemas.openxmlformats.org/officeDocument/2006/relationships/image" Target="../media/image270.png"/><Relationship Id="rId32" Type="http://schemas.openxmlformats.org/officeDocument/2006/relationships/customXml" Target="../ink/ink270.xml"/><Relationship Id="rId31" Type="http://schemas.openxmlformats.org/officeDocument/2006/relationships/image" Target="../media/image269.png"/><Relationship Id="rId30" Type="http://schemas.openxmlformats.org/officeDocument/2006/relationships/customXml" Target="../ink/ink269.xml"/><Relationship Id="rId3" Type="http://schemas.openxmlformats.org/officeDocument/2006/relationships/image" Target="../media/image255.png"/><Relationship Id="rId29" Type="http://schemas.openxmlformats.org/officeDocument/2006/relationships/image" Target="../media/image268.png"/><Relationship Id="rId28" Type="http://schemas.openxmlformats.org/officeDocument/2006/relationships/customXml" Target="../ink/ink268.xml"/><Relationship Id="rId27" Type="http://schemas.openxmlformats.org/officeDocument/2006/relationships/image" Target="../media/image267.png"/><Relationship Id="rId26" Type="http://schemas.openxmlformats.org/officeDocument/2006/relationships/customXml" Target="../ink/ink267.xml"/><Relationship Id="rId258" Type="http://schemas.openxmlformats.org/officeDocument/2006/relationships/notesSlide" Target="../notesSlides/notesSlide1.xml"/><Relationship Id="rId257" Type="http://schemas.openxmlformats.org/officeDocument/2006/relationships/slideLayout" Target="../slideLayouts/slideLayout7.xml"/><Relationship Id="rId256" Type="http://schemas.openxmlformats.org/officeDocument/2006/relationships/tags" Target="../tags/tag7.xml"/><Relationship Id="rId255" Type="http://schemas.openxmlformats.org/officeDocument/2006/relationships/image" Target="../media/image381.png"/><Relationship Id="rId254" Type="http://schemas.openxmlformats.org/officeDocument/2006/relationships/customXml" Target="../ink/ink381.xml"/><Relationship Id="rId253" Type="http://schemas.openxmlformats.org/officeDocument/2006/relationships/image" Target="../media/image380.png"/><Relationship Id="rId252" Type="http://schemas.openxmlformats.org/officeDocument/2006/relationships/customXml" Target="../ink/ink380.xml"/><Relationship Id="rId251" Type="http://schemas.openxmlformats.org/officeDocument/2006/relationships/image" Target="../media/image379.png"/><Relationship Id="rId250" Type="http://schemas.openxmlformats.org/officeDocument/2006/relationships/customXml" Target="../ink/ink379.xml"/><Relationship Id="rId25" Type="http://schemas.openxmlformats.org/officeDocument/2006/relationships/image" Target="../media/image266.png"/><Relationship Id="rId249" Type="http://schemas.openxmlformats.org/officeDocument/2006/relationships/image" Target="../media/image378.png"/><Relationship Id="rId248" Type="http://schemas.openxmlformats.org/officeDocument/2006/relationships/customXml" Target="../ink/ink378.xml"/><Relationship Id="rId247" Type="http://schemas.openxmlformats.org/officeDocument/2006/relationships/image" Target="../media/image377.png"/><Relationship Id="rId246" Type="http://schemas.openxmlformats.org/officeDocument/2006/relationships/customXml" Target="../ink/ink377.xml"/><Relationship Id="rId245" Type="http://schemas.openxmlformats.org/officeDocument/2006/relationships/image" Target="../media/image376.png"/><Relationship Id="rId244" Type="http://schemas.openxmlformats.org/officeDocument/2006/relationships/customXml" Target="../ink/ink376.xml"/><Relationship Id="rId243" Type="http://schemas.openxmlformats.org/officeDocument/2006/relationships/image" Target="../media/image375.png"/><Relationship Id="rId242" Type="http://schemas.openxmlformats.org/officeDocument/2006/relationships/customXml" Target="../ink/ink375.xml"/><Relationship Id="rId241" Type="http://schemas.openxmlformats.org/officeDocument/2006/relationships/image" Target="../media/image374.png"/><Relationship Id="rId240" Type="http://schemas.openxmlformats.org/officeDocument/2006/relationships/customXml" Target="../ink/ink374.xml"/><Relationship Id="rId24" Type="http://schemas.openxmlformats.org/officeDocument/2006/relationships/customXml" Target="../ink/ink266.xml"/><Relationship Id="rId239" Type="http://schemas.openxmlformats.org/officeDocument/2006/relationships/image" Target="../media/image373.png"/><Relationship Id="rId238" Type="http://schemas.openxmlformats.org/officeDocument/2006/relationships/customXml" Target="../ink/ink373.xml"/><Relationship Id="rId237" Type="http://schemas.openxmlformats.org/officeDocument/2006/relationships/image" Target="../media/image372.png"/><Relationship Id="rId236" Type="http://schemas.openxmlformats.org/officeDocument/2006/relationships/customXml" Target="../ink/ink372.xml"/><Relationship Id="rId235" Type="http://schemas.openxmlformats.org/officeDocument/2006/relationships/image" Target="../media/image371.png"/><Relationship Id="rId234" Type="http://schemas.openxmlformats.org/officeDocument/2006/relationships/customXml" Target="../ink/ink371.xml"/><Relationship Id="rId233" Type="http://schemas.openxmlformats.org/officeDocument/2006/relationships/image" Target="../media/image370.png"/><Relationship Id="rId232" Type="http://schemas.openxmlformats.org/officeDocument/2006/relationships/customXml" Target="../ink/ink370.xml"/><Relationship Id="rId231" Type="http://schemas.openxmlformats.org/officeDocument/2006/relationships/image" Target="../media/image369.png"/><Relationship Id="rId230" Type="http://schemas.openxmlformats.org/officeDocument/2006/relationships/customXml" Target="../ink/ink369.xml"/><Relationship Id="rId23" Type="http://schemas.openxmlformats.org/officeDocument/2006/relationships/image" Target="../media/image265.png"/><Relationship Id="rId229" Type="http://schemas.openxmlformats.org/officeDocument/2006/relationships/image" Target="../media/image368.png"/><Relationship Id="rId228" Type="http://schemas.openxmlformats.org/officeDocument/2006/relationships/customXml" Target="../ink/ink368.xml"/><Relationship Id="rId227" Type="http://schemas.openxmlformats.org/officeDocument/2006/relationships/image" Target="../media/image367.png"/><Relationship Id="rId226" Type="http://schemas.openxmlformats.org/officeDocument/2006/relationships/customXml" Target="../ink/ink367.xml"/><Relationship Id="rId225" Type="http://schemas.openxmlformats.org/officeDocument/2006/relationships/image" Target="../media/image366.png"/><Relationship Id="rId224" Type="http://schemas.openxmlformats.org/officeDocument/2006/relationships/customXml" Target="../ink/ink366.xml"/><Relationship Id="rId223" Type="http://schemas.openxmlformats.org/officeDocument/2006/relationships/image" Target="../media/image365.png"/><Relationship Id="rId222" Type="http://schemas.openxmlformats.org/officeDocument/2006/relationships/customXml" Target="../ink/ink365.xml"/><Relationship Id="rId221" Type="http://schemas.openxmlformats.org/officeDocument/2006/relationships/image" Target="../media/image364.png"/><Relationship Id="rId220" Type="http://schemas.openxmlformats.org/officeDocument/2006/relationships/customXml" Target="../ink/ink364.xml"/><Relationship Id="rId22" Type="http://schemas.openxmlformats.org/officeDocument/2006/relationships/customXml" Target="../ink/ink265.xml"/><Relationship Id="rId219" Type="http://schemas.openxmlformats.org/officeDocument/2006/relationships/image" Target="../media/image363.png"/><Relationship Id="rId218" Type="http://schemas.openxmlformats.org/officeDocument/2006/relationships/customXml" Target="../ink/ink363.xml"/><Relationship Id="rId217" Type="http://schemas.openxmlformats.org/officeDocument/2006/relationships/image" Target="../media/image362.png"/><Relationship Id="rId216" Type="http://schemas.openxmlformats.org/officeDocument/2006/relationships/customXml" Target="../ink/ink362.xml"/><Relationship Id="rId215" Type="http://schemas.openxmlformats.org/officeDocument/2006/relationships/image" Target="../media/image361.png"/><Relationship Id="rId214" Type="http://schemas.openxmlformats.org/officeDocument/2006/relationships/customXml" Target="../ink/ink361.xml"/><Relationship Id="rId213" Type="http://schemas.openxmlformats.org/officeDocument/2006/relationships/image" Target="../media/image360.png"/><Relationship Id="rId212" Type="http://schemas.openxmlformats.org/officeDocument/2006/relationships/customXml" Target="../ink/ink360.xml"/><Relationship Id="rId211" Type="http://schemas.openxmlformats.org/officeDocument/2006/relationships/image" Target="../media/image359.png"/><Relationship Id="rId210" Type="http://schemas.openxmlformats.org/officeDocument/2006/relationships/customXml" Target="../ink/ink359.xml"/><Relationship Id="rId21" Type="http://schemas.openxmlformats.org/officeDocument/2006/relationships/image" Target="../media/image264.png"/><Relationship Id="rId209" Type="http://schemas.openxmlformats.org/officeDocument/2006/relationships/image" Target="../media/image358.png"/><Relationship Id="rId208" Type="http://schemas.openxmlformats.org/officeDocument/2006/relationships/customXml" Target="../ink/ink358.xml"/><Relationship Id="rId207" Type="http://schemas.openxmlformats.org/officeDocument/2006/relationships/image" Target="../media/image357.png"/><Relationship Id="rId206" Type="http://schemas.openxmlformats.org/officeDocument/2006/relationships/customXml" Target="../ink/ink357.xml"/><Relationship Id="rId205" Type="http://schemas.openxmlformats.org/officeDocument/2006/relationships/image" Target="../media/image356.png"/><Relationship Id="rId204" Type="http://schemas.openxmlformats.org/officeDocument/2006/relationships/customXml" Target="../ink/ink356.xml"/><Relationship Id="rId203" Type="http://schemas.openxmlformats.org/officeDocument/2006/relationships/image" Target="../media/image355.png"/><Relationship Id="rId202" Type="http://schemas.openxmlformats.org/officeDocument/2006/relationships/customXml" Target="../ink/ink355.xml"/><Relationship Id="rId201" Type="http://schemas.openxmlformats.org/officeDocument/2006/relationships/image" Target="../media/image354.png"/><Relationship Id="rId200" Type="http://schemas.openxmlformats.org/officeDocument/2006/relationships/customXml" Target="../ink/ink354.xml"/><Relationship Id="rId20" Type="http://schemas.openxmlformats.org/officeDocument/2006/relationships/customXml" Target="../ink/ink264.xml"/><Relationship Id="rId2" Type="http://schemas.openxmlformats.org/officeDocument/2006/relationships/customXml" Target="../ink/ink255.xml"/><Relationship Id="rId199" Type="http://schemas.openxmlformats.org/officeDocument/2006/relationships/image" Target="../media/image353.png"/><Relationship Id="rId198" Type="http://schemas.openxmlformats.org/officeDocument/2006/relationships/customXml" Target="../ink/ink353.xml"/><Relationship Id="rId197" Type="http://schemas.openxmlformats.org/officeDocument/2006/relationships/image" Target="../media/image352.png"/><Relationship Id="rId196" Type="http://schemas.openxmlformats.org/officeDocument/2006/relationships/customXml" Target="../ink/ink352.xml"/><Relationship Id="rId195" Type="http://schemas.openxmlformats.org/officeDocument/2006/relationships/image" Target="../media/image351.png"/><Relationship Id="rId194" Type="http://schemas.openxmlformats.org/officeDocument/2006/relationships/customXml" Target="../ink/ink351.xml"/><Relationship Id="rId193" Type="http://schemas.openxmlformats.org/officeDocument/2006/relationships/image" Target="../media/image350.png"/><Relationship Id="rId192" Type="http://schemas.openxmlformats.org/officeDocument/2006/relationships/customXml" Target="../ink/ink350.xml"/><Relationship Id="rId191" Type="http://schemas.openxmlformats.org/officeDocument/2006/relationships/image" Target="../media/image349.png"/><Relationship Id="rId190" Type="http://schemas.openxmlformats.org/officeDocument/2006/relationships/customXml" Target="../ink/ink349.xml"/><Relationship Id="rId19" Type="http://schemas.openxmlformats.org/officeDocument/2006/relationships/image" Target="../media/image263.png"/><Relationship Id="rId189" Type="http://schemas.openxmlformats.org/officeDocument/2006/relationships/image" Target="../media/image348.png"/><Relationship Id="rId188" Type="http://schemas.openxmlformats.org/officeDocument/2006/relationships/customXml" Target="../ink/ink348.xml"/><Relationship Id="rId187" Type="http://schemas.openxmlformats.org/officeDocument/2006/relationships/image" Target="../media/image347.png"/><Relationship Id="rId186" Type="http://schemas.openxmlformats.org/officeDocument/2006/relationships/customXml" Target="../ink/ink347.xml"/><Relationship Id="rId185" Type="http://schemas.openxmlformats.org/officeDocument/2006/relationships/image" Target="../media/image346.png"/><Relationship Id="rId184" Type="http://schemas.openxmlformats.org/officeDocument/2006/relationships/customXml" Target="../ink/ink346.xml"/><Relationship Id="rId183" Type="http://schemas.openxmlformats.org/officeDocument/2006/relationships/image" Target="../media/image345.png"/><Relationship Id="rId182" Type="http://schemas.openxmlformats.org/officeDocument/2006/relationships/customXml" Target="../ink/ink345.xml"/><Relationship Id="rId181" Type="http://schemas.openxmlformats.org/officeDocument/2006/relationships/image" Target="../media/image344.png"/><Relationship Id="rId180" Type="http://schemas.openxmlformats.org/officeDocument/2006/relationships/customXml" Target="../ink/ink344.xml"/><Relationship Id="rId18" Type="http://schemas.openxmlformats.org/officeDocument/2006/relationships/customXml" Target="../ink/ink263.xml"/><Relationship Id="rId179" Type="http://schemas.openxmlformats.org/officeDocument/2006/relationships/image" Target="../media/image343.png"/><Relationship Id="rId178" Type="http://schemas.openxmlformats.org/officeDocument/2006/relationships/customXml" Target="../ink/ink343.xml"/><Relationship Id="rId177" Type="http://schemas.openxmlformats.org/officeDocument/2006/relationships/image" Target="../media/image342.png"/><Relationship Id="rId176" Type="http://schemas.openxmlformats.org/officeDocument/2006/relationships/customXml" Target="../ink/ink342.xml"/><Relationship Id="rId175" Type="http://schemas.openxmlformats.org/officeDocument/2006/relationships/image" Target="../media/image341.png"/><Relationship Id="rId174" Type="http://schemas.openxmlformats.org/officeDocument/2006/relationships/customXml" Target="../ink/ink341.xml"/><Relationship Id="rId173" Type="http://schemas.openxmlformats.org/officeDocument/2006/relationships/image" Target="../media/image340.png"/><Relationship Id="rId172" Type="http://schemas.openxmlformats.org/officeDocument/2006/relationships/customXml" Target="../ink/ink340.xml"/><Relationship Id="rId171" Type="http://schemas.openxmlformats.org/officeDocument/2006/relationships/image" Target="../media/image339.png"/><Relationship Id="rId170" Type="http://schemas.openxmlformats.org/officeDocument/2006/relationships/customXml" Target="../ink/ink339.xml"/><Relationship Id="rId17" Type="http://schemas.openxmlformats.org/officeDocument/2006/relationships/image" Target="../media/image262.png"/><Relationship Id="rId169" Type="http://schemas.openxmlformats.org/officeDocument/2006/relationships/image" Target="../media/image338.png"/><Relationship Id="rId168" Type="http://schemas.openxmlformats.org/officeDocument/2006/relationships/customXml" Target="../ink/ink338.xml"/><Relationship Id="rId167" Type="http://schemas.openxmlformats.org/officeDocument/2006/relationships/image" Target="../media/image337.png"/><Relationship Id="rId166" Type="http://schemas.openxmlformats.org/officeDocument/2006/relationships/customXml" Target="../ink/ink337.xml"/><Relationship Id="rId165" Type="http://schemas.openxmlformats.org/officeDocument/2006/relationships/image" Target="../media/image336.png"/><Relationship Id="rId164" Type="http://schemas.openxmlformats.org/officeDocument/2006/relationships/customXml" Target="../ink/ink336.xml"/><Relationship Id="rId163" Type="http://schemas.openxmlformats.org/officeDocument/2006/relationships/image" Target="../media/image335.png"/><Relationship Id="rId162" Type="http://schemas.openxmlformats.org/officeDocument/2006/relationships/customXml" Target="../ink/ink335.xml"/><Relationship Id="rId161" Type="http://schemas.openxmlformats.org/officeDocument/2006/relationships/image" Target="../media/image334.png"/><Relationship Id="rId160" Type="http://schemas.openxmlformats.org/officeDocument/2006/relationships/customXml" Target="../ink/ink334.xml"/><Relationship Id="rId16" Type="http://schemas.openxmlformats.org/officeDocument/2006/relationships/customXml" Target="../ink/ink262.xml"/><Relationship Id="rId159" Type="http://schemas.openxmlformats.org/officeDocument/2006/relationships/image" Target="../media/image333.png"/><Relationship Id="rId158" Type="http://schemas.openxmlformats.org/officeDocument/2006/relationships/customXml" Target="../ink/ink333.xml"/><Relationship Id="rId157" Type="http://schemas.openxmlformats.org/officeDocument/2006/relationships/image" Target="../media/image332.png"/><Relationship Id="rId156" Type="http://schemas.openxmlformats.org/officeDocument/2006/relationships/customXml" Target="../ink/ink332.xml"/><Relationship Id="rId155" Type="http://schemas.openxmlformats.org/officeDocument/2006/relationships/image" Target="../media/image331.png"/><Relationship Id="rId154" Type="http://schemas.openxmlformats.org/officeDocument/2006/relationships/customXml" Target="../ink/ink331.xml"/><Relationship Id="rId153" Type="http://schemas.openxmlformats.org/officeDocument/2006/relationships/image" Target="../media/image330.png"/><Relationship Id="rId152" Type="http://schemas.openxmlformats.org/officeDocument/2006/relationships/customXml" Target="../ink/ink330.xml"/><Relationship Id="rId151" Type="http://schemas.openxmlformats.org/officeDocument/2006/relationships/image" Target="../media/image329.png"/><Relationship Id="rId150" Type="http://schemas.openxmlformats.org/officeDocument/2006/relationships/customXml" Target="../ink/ink329.xml"/><Relationship Id="rId15" Type="http://schemas.openxmlformats.org/officeDocument/2006/relationships/image" Target="../media/image261.png"/><Relationship Id="rId149" Type="http://schemas.openxmlformats.org/officeDocument/2006/relationships/image" Target="../media/image328.png"/><Relationship Id="rId148" Type="http://schemas.openxmlformats.org/officeDocument/2006/relationships/customXml" Target="../ink/ink328.xml"/><Relationship Id="rId147" Type="http://schemas.openxmlformats.org/officeDocument/2006/relationships/image" Target="../media/image327.png"/><Relationship Id="rId146" Type="http://schemas.openxmlformats.org/officeDocument/2006/relationships/customXml" Target="../ink/ink327.xml"/><Relationship Id="rId145" Type="http://schemas.openxmlformats.org/officeDocument/2006/relationships/image" Target="../media/image326.png"/><Relationship Id="rId144" Type="http://schemas.openxmlformats.org/officeDocument/2006/relationships/customXml" Target="../ink/ink326.xml"/><Relationship Id="rId143" Type="http://schemas.openxmlformats.org/officeDocument/2006/relationships/image" Target="../media/image325.png"/><Relationship Id="rId142" Type="http://schemas.openxmlformats.org/officeDocument/2006/relationships/customXml" Target="../ink/ink325.xml"/><Relationship Id="rId141" Type="http://schemas.openxmlformats.org/officeDocument/2006/relationships/image" Target="../media/image324.png"/><Relationship Id="rId140" Type="http://schemas.openxmlformats.org/officeDocument/2006/relationships/customXml" Target="../ink/ink324.xml"/><Relationship Id="rId14" Type="http://schemas.openxmlformats.org/officeDocument/2006/relationships/customXml" Target="../ink/ink261.xml"/><Relationship Id="rId139" Type="http://schemas.openxmlformats.org/officeDocument/2006/relationships/image" Target="../media/image323.png"/><Relationship Id="rId138" Type="http://schemas.openxmlformats.org/officeDocument/2006/relationships/customXml" Target="../ink/ink323.xml"/><Relationship Id="rId137" Type="http://schemas.openxmlformats.org/officeDocument/2006/relationships/image" Target="../media/image322.png"/><Relationship Id="rId136" Type="http://schemas.openxmlformats.org/officeDocument/2006/relationships/customXml" Target="../ink/ink322.xml"/><Relationship Id="rId135" Type="http://schemas.openxmlformats.org/officeDocument/2006/relationships/image" Target="../media/image321.png"/><Relationship Id="rId134" Type="http://schemas.openxmlformats.org/officeDocument/2006/relationships/customXml" Target="../ink/ink321.xml"/><Relationship Id="rId133" Type="http://schemas.openxmlformats.org/officeDocument/2006/relationships/image" Target="../media/image320.png"/><Relationship Id="rId132" Type="http://schemas.openxmlformats.org/officeDocument/2006/relationships/customXml" Target="../ink/ink320.xml"/><Relationship Id="rId131" Type="http://schemas.openxmlformats.org/officeDocument/2006/relationships/image" Target="../media/image319.png"/><Relationship Id="rId130" Type="http://schemas.openxmlformats.org/officeDocument/2006/relationships/customXml" Target="../ink/ink319.xml"/><Relationship Id="rId13" Type="http://schemas.openxmlformats.org/officeDocument/2006/relationships/image" Target="../media/image260.png"/><Relationship Id="rId129" Type="http://schemas.openxmlformats.org/officeDocument/2006/relationships/image" Target="../media/image318.png"/><Relationship Id="rId128" Type="http://schemas.openxmlformats.org/officeDocument/2006/relationships/customXml" Target="../ink/ink318.xml"/><Relationship Id="rId127" Type="http://schemas.openxmlformats.org/officeDocument/2006/relationships/image" Target="../media/image317.png"/><Relationship Id="rId126" Type="http://schemas.openxmlformats.org/officeDocument/2006/relationships/customXml" Target="../ink/ink317.xml"/><Relationship Id="rId125" Type="http://schemas.openxmlformats.org/officeDocument/2006/relationships/image" Target="../media/image316.png"/><Relationship Id="rId124" Type="http://schemas.openxmlformats.org/officeDocument/2006/relationships/customXml" Target="../ink/ink316.xml"/><Relationship Id="rId123" Type="http://schemas.openxmlformats.org/officeDocument/2006/relationships/image" Target="../media/image315.png"/><Relationship Id="rId122" Type="http://schemas.openxmlformats.org/officeDocument/2006/relationships/customXml" Target="../ink/ink315.xml"/><Relationship Id="rId121" Type="http://schemas.openxmlformats.org/officeDocument/2006/relationships/image" Target="../media/image314.png"/><Relationship Id="rId120" Type="http://schemas.openxmlformats.org/officeDocument/2006/relationships/customXml" Target="../ink/ink314.xml"/><Relationship Id="rId12" Type="http://schemas.openxmlformats.org/officeDocument/2006/relationships/customXml" Target="../ink/ink260.xml"/><Relationship Id="rId119" Type="http://schemas.openxmlformats.org/officeDocument/2006/relationships/image" Target="../media/image313.png"/><Relationship Id="rId118" Type="http://schemas.openxmlformats.org/officeDocument/2006/relationships/customXml" Target="../ink/ink313.xml"/><Relationship Id="rId117" Type="http://schemas.openxmlformats.org/officeDocument/2006/relationships/image" Target="../media/image312.png"/><Relationship Id="rId116" Type="http://schemas.openxmlformats.org/officeDocument/2006/relationships/customXml" Target="../ink/ink312.xml"/><Relationship Id="rId115" Type="http://schemas.openxmlformats.org/officeDocument/2006/relationships/image" Target="../media/image311.png"/><Relationship Id="rId114" Type="http://schemas.openxmlformats.org/officeDocument/2006/relationships/customXml" Target="../ink/ink311.xml"/><Relationship Id="rId113" Type="http://schemas.openxmlformats.org/officeDocument/2006/relationships/image" Target="../media/image310.png"/><Relationship Id="rId112" Type="http://schemas.openxmlformats.org/officeDocument/2006/relationships/customXml" Target="../ink/ink310.xml"/><Relationship Id="rId111" Type="http://schemas.openxmlformats.org/officeDocument/2006/relationships/image" Target="../media/image309.png"/><Relationship Id="rId110" Type="http://schemas.openxmlformats.org/officeDocument/2006/relationships/customXml" Target="../ink/ink309.xml"/><Relationship Id="rId11" Type="http://schemas.openxmlformats.org/officeDocument/2006/relationships/image" Target="../media/image259.png"/><Relationship Id="rId109" Type="http://schemas.openxmlformats.org/officeDocument/2006/relationships/image" Target="../media/image308.png"/><Relationship Id="rId108" Type="http://schemas.openxmlformats.org/officeDocument/2006/relationships/customXml" Target="../ink/ink308.xml"/><Relationship Id="rId107" Type="http://schemas.openxmlformats.org/officeDocument/2006/relationships/image" Target="../media/image307.png"/><Relationship Id="rId106" Type="http://schemas.openxmlformats.org/officeDocument/2006/relationships/customXml" Target="../ink/ink307.xml"/><Relationship Id="rId105" Type="http://schemas.openxmlformats.org/officeDocument/2006/relationships/image" Target="../media/image306.png"/><Relationship Id="rId104" Type="http://schemas.openxmlformats.org/officeDocument/2006/relationships/customXml" Target="../ink/ink306.xml"/><Relationship Id="rId103" Type="http://schemas.openxmlformats.org/officeDocument/2006/relationships/image" Target="../media/image305.png"/><Relationship Id="rId102" Type="http://schemas.openxmlformats.org/officeDocument/2006/relationships/customXml" Target="../ink/ink305.xml"/><Relationship Id="rId101" Type="http://schemas.openxmlformats.org/officeDocument/2006/relationships/image" Target="../media/image304.png"/><Relationship Id="rId100" Type="http://schemas.openxmlformats.org/officeDocument/2006/relationships/customXml" Target="../ink/ink304.xml"/><Relationship Id="rId10" Type="http://schemas.openxmlformats.org/officeDocument/2006/relationships/customXml" Target="../ink/ink259.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99" Type="http://schemas.openxmlformats.org/officeDocument/2006/relationships/image" Target="../media/image430.png"/><Relationship Id="rId98" Type="http://schemas.openxmlformats.org/officeDocument/2006/relationships/customXml" Target="../ink/ink430.xml"/><Relationship Id="rId97" Type="http://schemas.openxmlformats.org/officeDocument/2006/relationships/image" Target="../media/image429.png"/><Relationship Id="rId96" Type="http://schemas.openxmlformats.org/officeDocument/2006/relationships/customXml" Target="../ink/ink429.xml"/><Relationship Id="rId95" Type="http://schemas.openxmlformats.org/officeDocument/2006/relationships/image" Target="../media/image428.png"/><Relationship Id="rId94" Type="http://schemas.openxmlformats.org/officeDocument/2006/relationships/customXml" Target="../ink/ink428.xml"/><Relationship Id="rId93" Type="http://schemas.openxmlformats.org/officeDocument/2006/relationships/image" Target="../media/image427.png"/><Relationship Id="rId92" Type="http://schemas.openxmlformats.org/officeDocument/2006/relationships/customXml" Target="../ink/ink427.xml"/><Relationship Id="rId91" Type="http://schemas.openxmlformats.org/officeDocument/2006/relationships/image" Target="../media/image426.png"/><Relationship Id="rId90" Type="http://schemas.openxmlformats.org/officeDocument/2006/relationships/customXml" Target="../ink/ink426.xml"/><Relationship Id="rId9" Type="http://schemas.openxmlformats.org/officeDocument/2006/relationships/image" Target="../media/image385.png"/><Relationship Id="rId89" Type="http://schemas.openxmlformats.org/officeDocument/2006/relationships/image" Target="../media/image425.png"/><Relationship Id="rId88" Type="http://schemas.openxmlformats.org/officeDocument/2006/relationships/customXml" Target="../ink/ink425.xml"/><Relationship Id="rId87" Type="http://schemas.openxmlformats.org/officeDocument/2006/relationships/image" Target="../media/image424.png"/><Relationship Id="rId86" Type="http://schemas.openxmlformats.org/officeDocument/2006/relationships/customXml" Target="../ink/ink424.xml"/><Relationship Id="rId85" Type="http://schemas.openxmlformats.org/officeDocument/2006/relationships/image" Target="../media/image423.png"/><Relationship Id="rId84" Type="http://schemas.openxmlformats.org/officeDocument/2006/relationships/customXml" Target="../ink/ink423.xml"/><Relationship Id="rId83" Type="http://schemas.openxmlformats.org/officeDocument/2006/relationships/image" Target="../media/image422.png"/><Relationship Id="rId82" Type="http://schemas.openxmlformats.org/officeDocument/2006/relationships/customXml" Target="../ink/ink422.xml"/><Relationship Id="rId81" Type="http://schemas.openxmlformats.org/officeDocument/2006/relationships/image" Target="../media/image421.png"/><Relationship Id="rId80" Type="http://schemas.openxmlformats.org/officeDocument/2006/relationships/customXml" Target="../ink/ink421.xml"/><Relationship Id="rId8" Type="http://schemas.openxmlformats.org/officeDocument/2006/relationships/customXml" Target="../ink/ink385.xml"/><Relationship Id="rId79" Type="http://schemas.openxmlformats.org/officeDocument/2006/relationships/image" Target="../media/image420.png"/><Relationship Id="rId78" Type="http://schemas.openxmlformats.org/officeDocument/2006/relationships/customXml" Target="../ink/ink420.xml"/><Relationship Id="rId77" Type="http://schemas.openxmlformats.org/officeDocument/2006/relationships/image" Target="../media/image419.png"/><Relationship Id="rId76" Type="http://schemas.openxmlformats.org/officeDocument/2006/relationships/customXml" Target="../ink/ink419.xml"/><Relationship Id="rId75" Type="http://schemas.openxmlformats.org/officeDocument/2006/relationships/image" Target="../media/image418.png"/><Relationship Id="rId74" Type="http://schemas.openxmlformats.org/officeDocument/2006/relationships/customXml" Target="../ink/ink418.xml"/><Relationship Id="rId73" Type="http://schemas.openxmlformats.org/officeDocument/2006/relationships/image" Target="../media/image417.png"/><Relationship Id="rId72" Type="http://schemas.openxmlformats.org/officeDocument/2006/relationships/customXml" Target="../ink/ink417.xml"/><Relationship Id="rId71" Type="http://schemas.openxmlformats.org/officeDocument/2006/relationships/image" Target="../media/image416.png"/><Relationship Id="rId70" Type="http://schemas.openxmlformats.org/officeDocument/2006/relationships/customXml" Target="../ink/ink416.xml"/><Relationship Id="rId7" Type="http://schemas.openxmlformats.org/officeDocument/2006/relationships/image" Target="../media/image384.png"/><Relationship Id="rId69" Type="http://schemas.openxmlformats.org/officeDocument/2006/relationships/image" Target="../media/image415.png"/><Relationship Id="rId68" Type="http://schemas.openxmlformats.org/officeDocument/2006/relationships/customXml" Target="../ink/ink415.xml"/><Relationship Id="rId67" Type="http://schemas.openxmlformats.org/officeDocument/2006/relationships/image" Target="../media/image414.png"/><Relationship Id="rId66" Type="http://schemas.openxmlformats.org/officeDocument/2006/relationships/customXml" Target="../ink/ink414.xml"/><Relationship Id="rId65" Type="http://schemas.openxmlformats.org/officeDocument/2006/relationships/image" Target="../media/image413.png"/><Relationship Id="rId64" Type="http://schemas.openxmlformats.org/officeDocument/2006/relationships/customXml" Target="../ink/ink413.xml"/><Relationship Id="rId63" Type="http://schemas.openxmlformats.org/officeDocument/2006/relationships/image" Target="../media/image412.png"/><Relationship Id="rId62" Type="http://schemas.openxmlformats.org/officeDocument/2006/relationships/customXml" Target="../ink/ink412.xml"/><Relationship Id="rId61" Type="http://schemas.openxmlformats.org/officeDocument/2006/relationships/image" Target="../media/image411.png"/><Relationship Id="rId60" Type="http://schemas.openxmlformats.org/officeDocument/2006/relationships/customXml" Target="../ink/ink411.xml"/><Relationship Id="rId6" Type="http://schemas.openxmlformats.org/officeDocument/2006/relationships/customXml" Target="../ink/ink384.xml"/><Relationship Id="rId59" Type="http://schemas.openxmlformats.org/officeDocument/2006/relationships/image" Target="../media/image410.png"/><Relationship Id="rId58" Type="http://schemas.openxmlformats.org/officeDocument/2006/relationships/customXml" Target="../ink/ink410.xml"/><Relationship Id="rId57" Type="http://schemas.openxmlformats.org/officeDocument/2006/relationships/image" Target="../media/image409.png"/><Relationship Id="rId56" Type="http://schemas.openxmlformats.org/officeDocument/2006/relationships/customXml" Target="../ink/ink409.xml"/><Relationship Id="rId55" Type="http://schemas.openxmlformats.org/officeDocument/2006/relationships/image" Target="../media/image408.png"/><Relationship Id="rId54" Type="http://schemas.openxmlformats.org/officeDocument/2006/relationships/customXml" Target="../ink/ink408.xml"/><Relationship Id="rId53" Type="http://schemas.openxmlformats.org/officeDocument/2006/relationships/image" Target="../media/image407.png"/><Relationship Id="rId52" Type="http://schemas.openxmlformats.org/officeDocument/2006/relationships/customXml" Target="../ink/ink407.xml"/><Relationship Id="rId51" Type="http://schemas.openxmlformats.org/officeDocument/2006/relationships/image" Target="../media/image406.png"/><Relationship Id="rId50" Type="http://schemas.openxmlformats.org/officeDocument/2006/relationships/customXml" Target="../ink/ink406.xml"/><Relationship Id="rId5" Type="http://schemas.openxmlformats.org/officeDocument/2006/relationships/image" Target="../media/image383.png"/><Relationship Id="rId49" Type="http://schemas.openxmlformats.org/officeDocument/2006/relationships/image" Target="../media/image405.png"/><Relationship Id="rId48" Type="http://schemas.openxmlformats.org/officeDocument/2006/relationships/customXml" Target="../ink/ink405.xml"/><Relationship Id="rId47" Type="http://schemas.openxmlformats.org/officeDocument/2006/relationships/image" Target="../media/image404.png"/><Relationship Id="rId46" Type="http://schemas.openxmlformats.org/officeDocument/2006/relationships/customXml" Target="../ink/ink404.xml"/><Relationship Id="rId45" Type="http://schemas.openxmlformats.org/officeDocument/2006/relationships/image" Target="../media/image403.png"/><Relationship Id="rId44" Type="http://schemas.openxmlformats.org/officeDocument/2006/relationships/customXml" Target="../ink/ink403.xml"/><Relationship Id="rId43" Type="http://schemas.openxmlformats.org/officeDocument/2006/relationships/image" Target="../media/image402.png"/><Relationship Id="rId42" Type="http://schemas.openxmlformats.org/officeDocument/2006/relationships/customXml" Target="../ink/ink402.xml"/><Relationship Id="rId41" Type="http://schemas.openxmlformats.org/officeDocument/2006/relationships/image" Target="../media/image401.png"/><Relationship Id="rId40" Type="http://schemas.openxmlformats.org/officeDocument/2006/relationships/customXml" Target="../ink/ink401.xml"/><Relationship Id="rId4" Type="http://schemas.openxmlformats.org/officeDocument/2006/relationships/customXml" Target="../ink/ink383.xml"/><Relationship Id="rId393" Type="http://schemas.openxmlformats.org/officeDocument/2006/relationships/slideLayout" Target="../slideLayouts/slideLayout2.xml"/><Relationship Id="rId392" Type="http://schemas.openxmlformats.org/officeDocument/2006/relationships/tags" Target="../tags/tag9.xml"/><Relationship Id="rId391" Type="http://schemas.openxmlformats.org/officeDocument/2006/relationships/image" Target="../media/image576.png"/><Relationship Id="rId390" Type="http://schemas.openxmlformats.org/officeDocument/2006/relationships/customXml" Target="../ink/ink576.xml"/><Relationship Id="rId39" Type="http://schemas.openxmlformats.org/officeDocument/2006/relationships/image" Target="../media/image400.png"/><Relationship Id="rId389" Type="http://schemas.openxmlformats.org/officeDocument/2006/relationships/image" Target="../media/image575.png"/><Relationship Id="rId388" Type="http://schemas.openxmlformats.org/officeDocument/2006/relationships/customXml" Target="../ink/ink575.xml"/><Relationship Id="rId387" Type="http://schemas.openxmlformats.org/officeDocument/2006/relationships/image" Target="../media/image574.png"/><Relationship Id="rId386" Type="http://schemas.openxmlformats.org/officeDocument/2006/relationships/customXml" Target="../ink/ink574.xml"/><Relationship Id="rId385" Type="http://schemas.openxmlformats.org/officeDocument/2006/relationships/image" Target="../media/image573.png"/><Relationship Id="rId384" Type="http://schemas.openxmlformats.org/officeDocument/2006/relationships/customXml" Target="../ink/ink573.xml"/><Relationship Id="rId383" Type="http://schemas.openxmlformats.org/officeDocument/2006/relationships/image" Target="../media/image572.png"/><Relationship Id="rId382" Type="http://schemas.openxmlformats.org/officeDocument/2006/relationships/customXml" Target="../ink/ink572.xml"/><Relationship Id="rId381" Type="http://schemas.openxmlformats.org/officeDocument/2006/relationships/image" Target="../media/image571.png"/><Relationship Id="rId380" Type="http://schemas.openxmlformats.org/officeDocument/2006/relationships/customXml" Target="../ink/ink571.xml"/><Relationship Id="rId38" Type="http://schemas.openxmlformats.org/officeDocument/2006/relationships/customXml" Target="../ink/ink400.xml"/><Relationship Id="rId379" Type="http://schemas.openxmlformats.org/officeDocument/2006/relationships/image" Target="../media/image570.png"/><Relationship Id="rId378" Type="http://schemas.openxmlformats.org/officeDocument/2006/relationships/customXml" Target="../ink/ink570.xml"/><Relationship Id="rId377" Type="http://schemas.openxmlformats.org/officeDocument/2006/relationships/image" Target="../media/image569.png"/><Relationship Id="rId376" Type="http://schemas.openxmlformats.org/officeDocument/2006/relationships/customXml" Target="../ink/ink569.xml"/><Relationship Id="rId375" Type="http://schemas.openxmlformats.org/officeDocument/2006/relationships/image" Target="../media/image568.png"/><Relationship Id="rId374" Type="http://schemas.openxmlformats.org/officeDocument/2006/relationships/customXml" Target="../ink/ink568.xml"/><Relationship Id="rId373" Type="http://schemas.openxmlformats.org/officeDocument/2006/relationships/image" Target="../media/image567.png"/><Relationship Id="rId372" Type="http://schemas.openxmlformats.org/officeDocument/2006/relationships/customXml" Target="../ink/ink567.xml"/><Relationship Id="rId371" Type="http://schemas.openxmlformats.org/officeDocument/2006/relationships/image" Target="../media/image566.png"/><Relationship Id="rId370" Type="http://schemas.openxmlformats.org/officeDocument/2006/relationships/customXml" Target="../ink/ink566.xml"/><Relationship Id="rId37" Type="http://schemas.openxmlformats.org/officeDocument/2006/relationships/image" Target="../media/image399.png"/><Relationship Id="rId369" Type="http://schemas.openxmlformats.org/officeDocument/2006/relationships/image" Target="../media/image565.png"/><Relationship Id="rId368" Type="http://schemas.openxmlformats.org/officeDocument/2006/relationships/customXml" Target="../ink/ink565.xml"/><Relationship Id="rId367" Type="http://schemas.openxmlformats.org/officeDocument/2006/relationships/image" Target="../media/image564.png"/><Relationship Id="rId366" Type="http://schemas.openxmlformats.org/officeDocument/2006/relationships/customXml" Target="../ink/ink564.xml"/><Relationship Id="rId365" Type="http://schemas.openxmlformats.org/officeDocument/2006/relationships/image" Target="../media/image563.png"/><Relationship Id="rId364" Type="http://schemas.openxmlformats.org/officeDocument/2006/relationships/customXml" Target="../ink/ink563.xml"/><Relationship Id="rId363" Type="http://schemas.openxmlformats.org/officeDocument/2006/relationships/image" Target="../media/image562.png"/><Relationship Id="rId362" Type="http://schemas.openxmlformats.org/officeDocument/2006/relationships/customXml" Target="../ink/ink562.xml"/><Relationship Id="rId361" Type="http://schemas.openxmlformats.org/officeDocument/2006/relationships/image" Target="../media/image561.png"/><Relationship Id="rId360" Type="http://schemas.openxmlformats.org/officeDocument/2006/relationships/customXml" Target="../ink/ink561.xml"/><Relationship Id="rId36" Type="http://schemas.openxmlformats.org/officeDocument/2006/relationships/customXml" Target="../ink/ink399.xml"/><Relationship Id="rId359" Type="http://schemas.openxmlformats.org/officeDocument/2006/relationships/image" Target="../media/image560.png"/><Relationship Id="rId358" Type="http://schemas.openxmlformats.org/officeDocument/2006/relationships/customXml" Target="../ink/ink560.xml"/><Relationship Id="rId357" Type="http://schemas.openxmlformats.org/officeDocument/2006/relationships/image" Target="../media/image559.png"/><Relationship Id="rId356" Type="http://schemas.openxmlformats.org/officeDocument/2006/relationships/customXml" Target="../ink/ink559.xml"/><Relationship Id="rId355" Type="http://schemas.openxmlformats.org/officeDocument/2006/relationships/image" Target="../media/image558.png"/><Relationship Id="rId354" Type="http://schemas.openxmlformats.org/officeDocument/2006/relationships/customXml" Target="../ink/ink558.xml"/><Relationship Id="rId353" Type="http://schemas.openxmlformats.org/officeDocument/2006/relationships/image" Target="../media/image557.png"/><Relationship Id="rId352" Type="http://schemas.openxmlformats.org/officeDocument/2006/relationships/customXml" Target="../ink/ink557.xml"/><Relationship Id="rId351" Type="http://schemas.openxmlformats.org/officeDocument/2006/relationships/image" Target="../media/image556.png"/><Relationship Id="rId350" Type="http://schemas.openxmlformats.org/officeDocument/2006/relationships/customXml" Target="../ink/ink556.xml"/><Relationship Id="rId35" Type="http://schemas.openxmlformats.org/officeDocument/2006/relationships/image" Target="../media/image398.png"/><Relationship Id="rId349" Type="http://schemas.openxmlformats.org/officeDocument/2006/relationships/image" Target="../media/image555.png"/><Relationship Id="rId348" Type="http://schemas.openxmlformats.org/officeDocument/2006/relationships/customXml" Target="../ink/ink555.xml"/><Relationship Id="rId347" Type="http://schemas.openxmlformats.org/officeDocument/2006/relationships/image" Target="../media/image554.png"/><Relationship Id="rId346" Type="http://schemas.openxmlformats.org/officeDocument/2006/relationships/customXml" Target="../ink/ink554.xml"/><Relationship Id="rId345" Type="http://schemas.openxmlformats.org/officeDocument/2006/relationships/image" Target="../media/image553.png"/><Relationship Id="rId344" Type="http://schemas.openxmlformats.org/officeDocument/2006/relationships/customXml" Target="../ink/ink553.xml"/><Relationship Id="rId343" Type="http://schemas.openxmlformats.org/officeDocument/2006/relationships/image" Target="../media/image552.png"/><Relationship Id="rId342" Type="http://schemas.openxmlformats.org/officeDocument/2006/relationships/customXml" Target="../ink/ink552.xml"/><Relationship Id="rId341" Type="http://schemas.openxmlformats.org/officeDocument/2006/relationships/image" Target="../media/image551.png"/><Relationship Id="rId340" Type="http://schemas.openxmlformats.org/officeDocument/2006/relationships/customXml" Target="../ink/ink551.xml"/><Relationship Id="rId34" Type="http://schemas.openxmlformats.org/officeDocument/2006/relationships/customXml" Target="../ink/ink398.xml"/><Relationship Id="rId339" Type="http://schemas.openxmlformats.org/officeDocument/2006/relationships/image" Target="../media/image550.png"/><Relationship Id="rId338" Type="http://schemas.openxmlformats.org/officeDocument/2006/relationships/customXml" Target="../ink/ink550.xml"/><Relationship Id="rId337" Type="http://schemas.openxmlformats.org/officeDocument/2006/relationships/image" Target="../media/image549.png"/><Relationship Id="rId336" Type="http://schemas.openxmlformats.org/officeDocument/2006/relationships/customXml" Target="../ink/ink549.xml"/><Relationship Id="rId335" Type="http://schemas.openxmlformats.org/officeDocument/2006/relationships/image" Target="../media/image548.png"/><Relationship Id="rId334" Type="http://schemas.openxmlformats.org/officeDocument/2006/relationships/customXml" Target="../ink/ink548.xml"/><Relationship Id="rId333" Type="http://schemas.openxmlformats.org/officeDocument/2006/relationships/image" Target="../media/image547.png"/><Relationship Id="rId332" Type="http://schemas.openxmlformats.org/officeDocument/2006/relationships/customXml" Target="../ink/ink547.xml"/><Relationship Id="rId331" Type="http://schemas.openxmlformats.org/officeDocument/2006/relationships/image" Target="../media/image546.png"/><Relationship Id="rId330" Type="http://schemas.openxmlformats.org/officeDocument/2006/relationships/customXml" Target="../ink/ink546.xml"/><Relationship Id="rId33" Type="http://schemas.openxmlformats.org/officeDocument/2006/relationships/image" Target="../media/image397.png"/><Relationship Id="rId329" Type="http://schemas.openxmlformats.org/officeDocument/2006/relationships/image" Target="../media/image545.png"/><Relationship Id="rId328" Type="http://schemas.openxmlformats.org/officeDocument/2006/relationships/customXml" Target="../ink/ink545.xml"/><Relationship Id="rId327" Type="http://schemas.openxmlformats.org/officeDocument/2006/relationships/image" Target="../media/image544.png"/><Relationship Id="rId326" Type="http://schemas.openxmlformats.org/officeDocument/2006/relationships/customXml" Target="../ink/ink544.xml"/><Relationship Id="rId325" Type="http://schemas.openxmlformats.org/officeDocument/2006/relationships/image" Target="../media/image543.png"/><Relationship Id="rId324" Type="http://schemas.openxmlformats.org/officeDocument/2006/relationships/customXml" Target="../ink/ink543.xml"/><Relationship Id="rId323" Type="http://schemas.openxmlformats.org/officeDocument/2006/relationships/image" Target="../media/image542.png"/><Relationship Id="rId322" Type="http://schemas.openxmlformats.org/officeDocument/2006/relationships/customXml" Target="../ink/ink542.xml"/><Relationship Id="rId321" Type="http://schemas.openxmlformats.org/officeDocument/2006/relationships/image" Target="../media/image541.png"/><Relationship Id="rId320" Type="http://schemas.openxmlformats.org/officeDocument/2006/relationships/customXml" Target="../ink/ink541.xml"/><Relationship Id="rId32" Type="http://schemas.openxmlformats.org/officeDocument/2006/relationships/customXml" Target="../ink/ink397.xml"/><Relationship Id="rId319" Type="http://schemas.openxmlformats.org/officeDocument/2006/relationships/image" Target="../media/image540.png"/><Relationship Id="rId318" Type="http://schemas.openxmlformats.org/officeDocument/2006/relationships/customXml" Target="../ink/ink540.xml"/><Relationship Id="rId317" Type="http://schemas.openxmlformats.org/officeDocument/2006/relationships/image" Target="../media/image539.png"/><Relationship Id="rId316" Type="http://schemas.openxmlformats.org/officeDocument/2006/relationships/customXml" Target="../ink/ink539.xml"/><Relationship Id="rId315" Type="http://schemas.openxmlformats.org/officeDocument/2006/relationships/image" Target="../media/image538.png"/><Relationship Id="rId314" Type="http://schemas.openxmlformats.org/officeDocument/2006/relationships/customXml" Target="../ink/ink538.xml"/><Relationship Id="rId313" Type="http://schemas.openxmlformats.org/officeDocument/2006/relationships/image" Target="../media/image537.png"/><Relationship Id="rId312" Type="http://schemas.openxmlformats.org/officeDocument/2006/relationships/customXml" Target="../ink/ink537.xml"/><Relationship Id="rId311" Type="http://schemas.openxmlformats.org/officeDocument/2006/relationships/image" Target="../media/image536.png"/><Relationship Id="rId310" Type="http://schemas.openxmlformats.org/officeDocument/2006/relationships/customXml" Target="../ink/ink536.xml"/><Relationship Id="rId31" Type="http://schemas.openxmlformats.org/officeDocument/2006/relationships/image" Target="../media/image396.png"/><Relationship Id="rId309" Type="http://schemas.openxmlformats.org/officeDocument/2006/relationships/image" Target="../media/image535.png"/><Relationship Id="rId308" Type="http://schemas.openxmlformats.org/officeDocument/2006/relationships/customXml" Target="../ink/ink535.xml"/><Relationship Id="rId307" Type="http://schemas.openxmlformats.org/officeDocument/2006/relationships/image" Target="../media/image534.png"/><Relationship Id="rId306" Type="http://schemas.openxmlformats.org/officeDocument/2006/relationships/customXml" Target="../ink/ink534.xml"/><Relationship Id="rId305" Type="http://schemas.openxmlformats.org/officeDocument/2006/relationships/image" Target="../media/image533.png"/><Relationship Id="rId304" Type="http://schemas.openxmlformats.org/officeDocument/2006/relationships/customXml" Target="../ink/ink533.xml"/><Relationship Id="rId303" Type="http://schemas.openxmlformats.org/officeDocument/2006/relationships/image" Target="../media/image532.png"/><Relationship Id="rId302" Type="http://schemas.openxmlformats.org/officeDocument/2006/relationships/customXml" Target="../ink/ink532.xml"/><Relationship Id="rId301" Type="http://schemas.openxmlformats.org/officeDocument/2006/relationships/image" Target="../media/image531.png"/><Relationship Id="rId300" Type="http://schemas.openxmlformats.org/officeDocument/2006/relationships/customXml" Target="../ink/ink531.xml"/><Relationship Id="rId30" Type="http://schemas.openxmlformats.org/officeDocument/2006/relationships/customXml" Target="../ink/ink396.xml"/><Relationship Id="rId3" Type="http://schemas.openxmlformats.org/officeDocument/2006/relationships/image" Target="../media/image382.png"/><Relationship Id="rId299" Type="http://schemas.openxmlformats.org/officeDocument/2006/relationships/image" Target="../media/image530.png"/><Relationship Id="rId298" Type="http://schemas.openxmlformats.org/officeDocument/2006/relationships/customXml" Target="../ink/ink530.xml"/><Relationship Id="rId297" Type="http://schemas.openxmlformats.org/officeDocument/2006/relationships/image" Target="../media/image529.png"/><Relationship Id="rId296" Type="http://schemas.openxmlformats.org/officeDocument/2006/relationships/customXml" Target="../ink/ink529.xml"/><Relationship Id="rId295" Type="http://schemas.openxmlformats.org/officeDocument/2006/relationships/image" Target="../media/image528.png"/><Relationship Id="rId294" Type="http://schemas.openxmlformats.org/officeDocument/2006/relationships/customXml" Target="../ink/ink528.xml"/><Relationship Id="rId293" Type="http://schemas.openxmlformats.org/officeDocument/2006/relationships/image" Target="../media/image527.png"/><Relationship Id="rId292" Type="http://schemas.openxmlformats.org/officeDocument/2006/relationships/customXml" Target="../ink/ink527.xml"/><Relationship Id="rId291" Type="http://schemas.openxmlformats.org/officeDocument/2006/relationships/image" Target="../media/image526.png"/><Relationship Id="rId290" Type="http://schemas.openxmlformats.org/officeDocument/2006/relationships/customXml" Target="../ink/ink526.xml"/><Relationship Id="rId29" Type="http://schemas.openxmlformats.org/officeDocument/2006/relationships/image" Target="../media/image395.png"/><Relationship Id="rId289" Type="http://schemas.openxmlformats.org/officeDocument/2006/relationships/image" Target="../media/image525.png"/><Relationship Id="rId288" Type="http://schemas.openxmlformats.org/officeDocument/2006/relationships/customXml" Target="../ink/ink525.xml"/><Relationship Id="rId287" Type="http://schemas.openxmlformats.org/officeDocument/2006/relationships/image" Target="../media/image524.png"/><Relationship Id="rId286" Type="http://schemas.openxmlformats.org/officeDocument/2006/relationships/customXml" Target="../ink/ink524.xml"/><Relationship Id="rId285" Type="http://schemas.openxmlformats.org/officeDocument/2006/relationships/image" Target="../media/image523.png"/><Relationship Id="rId284" Type="http://schemas.openxmlformats.org/officeDocument/2006/relationships/customXml" Target="../ink/ink523.xml"/><Relationship Id="rId283" Type="http://schemas.openxmlformats.org/officeDocument/2006/relationships/image" Target="../media/image522.png"/><Relationship Id="rId282" Type="http://schemas.openxmlformats.org/officeDocument/2006/relationships/customXml" Target="../ink/ink522.xml"/><Relationship Id="rId281" Type="http://schemas.openxmlformats.org/officeDocument/2006/relationships/image" Target="../media/image521.png"/><Relationship Id="rId280" Type="http://schemas.openxmlformats.org/officeDocument/2006/relationships/customXml" Target="../ink/ink521.xml"/><Relationship Id="rId28" Type="http://schemas.openxmlformats.org/officeDocument/2006/relationships/customXml" Target="../ink/ink395.xml"/><Relationship Id="rId279" Type="http://schemas.openxmlformats.org/officeDocument/2006/relationships/image" Target="../media/image520.png"/><Relationship Id="rId278" Type="http://schemas.openxmlformats.org/officeDocument/2006/relationships/customXml" Target="../ink/ink520.xml"/><Relationship Id="rId277" Type="http://schemas.openxmlformats.org/officeDocument/2006/relationships/image" Target="../media/image519.png"/><Relationship Id="rId276" Type="http://schemas.openxmlformats.org/officeDocument/2006/relationships/customXml" Target="../ink/ink519.xml"/><Relationship Id="rId275" Type="http://schemas.openxmlformats.org/officeDocument/2006/relationships/image" Target="../media/image518.png"/><Relationship Id="rId274" Type="http://schemas.openxmlformats.org/officeDocument/2006/relationships/customXml" Target="../ink/ink518.xml"/><Relationship Id="rId273" Type="http://schemas.openxmlformats.org/officeDocument/2006/relationships/image" Target="../media/image517.png"/><Relationship Id="rId272" Type="http://schemas.openxmlformats.org/officeDocument/2006/relationships/customXml" Target="../ink/ink517.xml"/><Relationship Id="rId271" Type="http://schemas.openxmlformats.org/officeDocument/2006/relationships/image" Target="../media/image516.png"/><Relationship Id="rId270" Type="http://schemas.openxmlformats.org/officeDocument/2006/relationships/customXml" Target="../ink/ink516.xml"/><Relationship Id="rId27" Type="http://schemas.openxmlformats.org/officeDocument/2006/relationships/image" Target="../media/image394.png"/><Relationship Id="rId269" Type="http://schemas.openxmlformats.org/officeDocument/2006/relationships/image" Target="../media/image515.png"/><Relationship Id="rId268" Type="http://schemas.openxmlformats.org/officeDocument/2006/relationships/customXml" Target="../ink/ink515.xml"/><Relationship Id="rId267" Type="http://schemas.openxmlformats.org/officeDocument/2006/relationships/image" Target="../media/image514.png"/><Relationship Id="rId266" Type="http://schemas.openxmlformats.org/officeDocument/2006/relationships/customXml" Target="../ink/ink514.xml"/><Relationship Id="rId265" Type="http://schemas.openxmlformats.org/officeDocument/2006/relationships/image" Target="../media/image513.png"/><Relationship Id="rId264" Type="http://schemas.openxmlformats.org/officeDocument/2006/relationships/customXml" Target="../ink/ink513.xml"/><Relationship Id="rId263" Type="http://schemas.openxmlformats.org/officeDocument/2006/relationships/image" Target="../media/image512.png"/><Relationship Id="rId262" Type="http://schemas.openxmlformats.org/officeDocument/2006/relationships/customXml" Target="../ink/ink512.xml"/><Relationship Id="rId261" Type="http://schemas.openxmlformats.org/officeDocument/2006/relationships/image" Target="../media/image511.png"/><Relationship Id="rId260" Type="http://schemas.openxmlformats.org/officeDocument/2006/relationships/customXml" Target="../ink/ink511.xml"/><Relationship Id="rId26" Type="http://schemas.openxmlformats.org/officeDocument/2006/relationships/customXml" Target="../ink/ink394.xml"/><Relationship Id="rId259" Type="http://schemas.openxmlformats.org/officeDocument/2006/relationships/image" Target="../media/image510.png"/><Relationship Id="rId258" Type="http://schemas.openxmlformats.org/officeDocument/2006/relationships/customXml" Target="../ink/ink510.xml"/><Relationship Id="rId257" Type="http://schemas.openxmlformats.org/officeDocument/2006/relationships/image" Target="../media/image509.png"/><Relationship Id="rId256" Type="http://schemas.openxmlformats.org/officeDocument/2006/relationships/customXml" Target="../ink/ink509.xml"/><Relationship Id="rId255" Type="http://schemas.openxmlformats.org/officeDocument/2006/relationships/image" Target="../media/image508.png"/><Relationship Id="rId254" Type="http://schemas.openxmlformats.org/officeDocument/2006/relationships/customXml" Target="../ink/ink508.xml"/><Relationship Id="rId253" Type="http://schemas.openxmlformats.org/officeDocument/2006/relationships/image" Target="../media/image507.png"/><Relationship Id="rId252" Type="http://schemas.openxmlformats.org/officeDocument/2006/relationships/customXml" Target="../ink/ink507.xml"/><Relationship Id="rId251" Type="http://schemas.openxmlformats.org/officeDocument/2006/relationships/image" Target="../media/image506.png"/><Relationship Id="rId250" Type="http://schemas.openxmlformats.org/officeDocument/2006/relationships/customXml" Target="../ink/ink506.xml"/><Relationship Id="rId25" Type="http://schemas.openxmlformats.org/officeDocument/2006/relationships/image" Target="../media/image393.png"/><Relationship Id="rId249" Type="http://schemas.openxmlformats.org/officeDocument/2006/relationships/image" Target="../media/image505.png"/><Relationship Id="rId248" Type="http://schemas.openxmlformats.org/officeDocument/2006/relationships/customXml" Target="../ink/ink505.xml"/><Relationship Id="rId247" Type="http://schemas.openxmlformats.org/officeDocument/2006/relationships/image" Target="../media/image504.png"/><Relationship Id="rId246" Type="http://schemas.openxmlformats.org/officeDocument/2006/relationships/customXml" Target="../ink/ink504.xml"/><Relationship Id="rId245" Type="http://schemas.openxmlformats.org/officeDocument/2006/relationships/image" Target="../media/image503.png"/><Relationship Id="rId244" Type="http://schemas.openxmlformats.org/officeDocument/2006/relationships/customXml" Target="../ink/ink503.xml"/><Relationship Id="rId243" Type="http://schemas.openxmlformats.org/officeDocument/2006/relationships/image" Target="../media/image502.png"/><Relationship Id="rId242" Type="http://schemas.openxmlformats.org/officeDocument/2006/relationships/customXml" Target="../ink/ink502.xml"/><Relationship Id="rId241" Type="http://schemas.openxmlformats.org/officeDocument/2006/relationships/image" Target="../media/image501.png"/><Relationship Id="rId240" Type="http://schemas.openxmlformats.org/officeDocument/2006/relationships/customXml" Target="../ink/ink501.xml"/><Relationship Id="rId24" Type="http://schemas.openxmlformats.org/officeDocument/2006/relationships/customXml" Target="../ink/ink393.xml"/><Relationship Id="rId239" Type="http://schemas.openxmlformats.org/officeDocument/2006/relationships/image" Target="../media/image500.png"/><Relationship Id="rId238" Type="http://schemas.openxmlformats.org/officeDocument/2006/relationships/customXml" Target="../ink/ink500.xml"/><Relationship Id="rId237" Type="http://schemas.openxmlformats.org/officeDocument/2006/relationships/image" Target="../media/image499.png"/><Relationship Id="rId236" Type="http://schemas.openxmlformats.org/officeDocument/2006/relationships/customXml" Target="../ink/ink499.xml"/><Relationship Id="rId235" Type="http://schemas.openxmlformats.org/officeDocument/2006/relationships/image" Target="../media/image498.png"/><Relationship Id="rId234" Type="http://schemas.openxmlformats.org/officeDocument/2006/relationships/customXml" Target="../ink/ink498.xml"/><Relationship Id="rId233" Type="http://schemas.openxmlformats.org/officeDocument/2006/relationships/image" Target="../media/image497.png"/><Relationship Id="rId232" Type="http://schemas.openxmlformats.org/officeDocument/2006/relationships/customXml" Target="../ink/ink497.xml"/><Relationship Id="rId231" Type="http://schemas.openxmlformats.org/officeDocument/2006/relationships/image" Target="../media/image496.png"/><Relationship Id="rId230" Type="http://schemas.openxmlformats.org/officeDocument/2006/relationships/customXml" Target="../ink/ink496.xml"/><Relationship Id="rId23" Type="http://schemas.openxmlformats.org/officeDocument/2006/relationships/image" Target="../media/image392.png"/><Relationship Id="rId229" Type="http://schemas.openxmlformats.org/officeDocument/2006/relationships/image" Target="../media/image495.png"/><Relationship Id="rId228" Type="http://schemas.openxmlformats.org/officeDocument/2006/relationships/customXml" Target="../ink/ink495.xml"/><Relationship Id="rId227" Type="http://schemas.openxmlformats.org/officeDocument/2006/relationships/image" Target="../media/image494.png"/><Relationship Id="rId226" Type="http://schemas.openxmlformats.org/officeDocument/2006/relationships/customXml" Target="../ink/ink494.xml"/><Relationship Id="rId225" Type="http://schemas.openxmlformats.org/officeDocument/2006/relationships/image" Target="../media/image493.png"/><Relationship Id="rId224" Type="http://schemas.openxmlformats.org/officeDocument/2006/relationships/customXml" Target="../ink/ink493.xml"/><Relationship Id="rId223" Type="http://schemas.openxmlformats.org/officeDocument/2006/relationships/image" Target="../media/image492.png"/><Relationship Id="rId222" Type="http://schemas.openxmlformats.org/officeDocument/2006/relationships/customXml" Target="../ink/ink492.xml"/><Relationship Id="rId221" Type="http://schemas.openxmlformats.org/officeDocument/2006/relationships/image" Target="../media/image491.png"/><Relationship Id="rId220" Type="http://schemas.openxmlformats.org/officeDocument/2006/relationships/customXml" Target="../ink/ink491.xml"/><Relationship Id="rId22" Type="http://schemas.openxmlformats.org/officeDocument/2006/relationships/customXml" Target="../ink/ink392.xml"/><Relationship Id="rId219" Type="http://schemas.openxmlformats.org/officeDocument/2006/relationships/image" Target="../media/image490.png"/><Relationship Id="rId218" Type="http://schemas.openxmlformats.org/officeDocument/2006/relationships/customXml" Target="../ink/ink490.xml"/><Relationship Id="rId217" Type="http://schemas.openxmlformats.org/officeDocument/2006/relationships/image" Target="../media/image489.png"/><Relationship Id="rId216" Type="http://schemas.openxmlformats.org/officeDocument/2006/relationships/customXml" Target="../ink/ink489.xml"/><Relationship Id="rId215" Type="http://schemas.openxmlformats.org/officeDocument/2006/relationships/image" Target="../media/image488.png"/><Relationship Id="rId214" Type="http://schemas.openxmlformats.org/officeDocument/2006/relationships/customXml" Target="../ink/ink488.xml"/><Relationship Id="rId213" Type="http://schemas.openxmlformats.org/officeDocument/2006/relationships/image" Target="../media/image487.png"/><Relationship Id="rId212" Type="http://schemas.openxmlformats.org/officeDocument/2006/relationships/customXml" Target="../ink/ink487.xml"/><Relationship Id="rId211" Type="http://schemas.openxmlformats.org/officeDocument/2006/relationships/image" Target="../media/image486.png"/><Relationship Id="rId210" Type="http://schemas.openxmlformats.org/officeDocument/2006/relationships/customXml" Target="../ink/ink486.xml"/><Relationship Id="rId21" Type="http://schemas.openxmlformats.org/officeDocument/2006/relationships/image" Target="../media/image391.png"/><Relationship Id="rId209" Type="http://schemas.openxmlformats.org/officeDocument/2006/relationships/image" Target="../media/image485.png"/><Relationship Id="rId208" Type="http://schemas.openxmlformats.org/officeDocument/2006/relationships/customXml" Target="../ink/ink485.xml"/><Relationship Id="rId207" Type="http://schemas.openxmlformats.org/officeDocument/2006/relationships/image" Target="../media/image484.png"/><Relationship Id="rId206" Type="http://schemas.openxmlformats.org/officeDocument/2006/relationships/customXml" Target="../ink/ink484.xml"/><Relationship Id="rId205" Type="http://schemas.openxmlformats.org/officeDocument/2006/relationships/image" Target="../media/image483.png"/><Relationship Id="rId204" Type="http://schemas.openxmlformats.org/officeDocument/2006/relationships/customXml" Target="../ink/ink483.xml"/><Relationship Id="rId203" Type="http://schemas.openxmlformats.org/officeDocument/2006/relationships/image" Target="../media/image482.png"/><Relationship Id="rId202" Type="http://schemas.openxmlformats.org/officeDocument/2006/relationships/customXml" Target="../ink/ink482.xml"/><Relationship Id="rId201" Type="http://schemas.openxmlformats.org/officeDocument/2006/relationships/image" Target="../media/image481.png"/><Relationship Id="rId200" Type="http://schemas.openxmlformats.org/officeDocument/2006/relationships/customXml" Target="../ink/ink481.xml"/><Relationship Id="rId20" Type="http://schemas.openxmlformats.org/officeDocument/2006/relationships/customXml" Target="../ink/ink391.xml"/><Relationship Id="rId2" Type="http://schemas.openxmlformats.org/officeDocument/2006/relationships/customXml" Target="../ink/ink382.xml"/><Relationship Id="rId199" Type="http://schemas.openxmlformats.org/officeDocument/2006/relationships/image" Target="../media/image480.png"/><Relationship Id="rId198" Type="http://schemas.openxmlformats.org/officeDocument/2006/relationships/customXml" Target="../ink/ink480.xml"/><Relationship Id="rId197" Type="http://schemas.openxmlformats.org/officeDocument/2006/relationships/image" Target="../media/image479.png"/><Relationship Id="rId196" Type="http://schemas.openxmlformats.org/officeDocument/2006/relationships/customXml" Target="../ink/ink479.xml"/><Relationship Id="rId195" Type="http://schemas.openxmlformats.org/officeDocument/2006/relationships/image" Target="../media/image478.png"/><Relationship Id="rId194" Type="http://schemas.openxmlformats.org/officeDocument/2006/relationships/customXml" Target="../ink/ink478.xml"/><Relationship Id="rId193" Type="http://schemas.openxmlformats.org/officeDocument/2006/relationships/image" Target="../media/image477.png"/><Relationship Id="rId192" Type="http://schemas.openxmlformats.org/officeDocument/2006/relationships/customXml" Target="../ink/ink477.xml"/><Relationship Id="rId191" Type="http://schemas.openxmlformats.org/officeDocument/2006/relationships/image" Target="../media/image476.png"/><Relationship Id="rId190" Type="http://schemas.openxmlformats.org/officeDocument/2006/relationships/customXml" Target="../ink/ink476.xml"/><Relationship Id="rId19" Type="http://schemas.openxmlformats.org/officeDocument/2006/relationships/image" Target="../media/image390.png"/><Relationship Id="rId189" Type="http://schemas.openxmlformats.org/officeDocument/2006/relationships/image" Target="../media/image475.png"/><Relationship Id="rId188" Type="http://schemas.openxmlformats.org/officeDocument/2006/relationships/customXml" Target="../ink/ink475.xml"/><Relationship Id="rId187" Type="http://schemas.openxmlformats.org/officeDocument/2006/relationships/image" Target="../media/image474.png"/><Relationship Id="rId186" Type="http://schemas.openxmlformats.org/officeDocument/2006/relationships/customXml" Target="../ink/ink474.xml"/><Relationship Id="rId185" Type="http://schemas.openxmlformats.org/officeDocument/2006/relationships/image" Target="../media/image473.png"/><Relationship Id="rId184" Type="http://schemas.openxmlformats.org/officeDocument/2006/relationships/customXml" Target="../ink/ink473.xml"/><Relationship Id="rId183" Type="http://schemas.openxmlformats.org/officeDocument/2006/relationships/image" Target="../media/image472.png"/><Relationship Id="rId182" Type="http://schemas.openxmlformats.org/officeDocument/2006/relationships/customXml" Target="../ink/ink472.xml"/><Relationship Id="rId181" Type="http://schemas.openxmlformats.org/officeDocument/2006/relationships/image" Target="../media/image471.png"/><Relationship Id="rId180" Type="http://schemas.openxmlformats.org/officeDocument/2006/relationships/customXml" Target="../ink/ink471.xml"/><Relationship Id="rId18" Type="http://schemas.openxmlformats.org/officeDocument/2006/relationships/customXml" Target="../ink/ink390.xml"/><Relationship Id="rId179" Type="http://schemas.openxmlformats.org/officeDocument/2006/relationships/image" Target="../media/image470.png"/><Relationship Id="rId178" Type="http://schemas.openxmlformats.org/officeDocument/2006/relationships/customXml" Target="../ink/ink470.xml"/><Relationship Id="rId177" Type="http://schemas.openxmlformats.org/officeDocument/2006/relationships/image" Target="../media/image469.png"/><Relationship Id="rId176" Type="http://schemas.openxmlformats.org/officeDocument/2006/relationships/customXml" Target="../ink/ink469.xml"/><Relationship Id="rId175" Type="http://schemas.openxmlformats.org/officeDocument/2006/relationships/image" Target="../media/image468.png"/><Relationship Id="rId174" Type="http://schemas.openxmlformats.org/officeDocument/2006/relationships/customXml" Target="../ink/ink468.xml"/><Relationship Id="rId173" Type="http://schemas.openxmlformats.org/officeDocument/2006/relationships/image" Target="../media/image467.png"/><Relationship Id="rId172" Type="http://schemas.openxmlformats.org/officeDocument/2006/relationships/customXml" Target="../ink/ink467.xml"/><Relationship Id="rId171" Type="http://schemas.openxmlformats.org/officeDocument/2006/relationships/image" Target="../media/image466.png"/><Relationship Id="rId170" Type="http://schemas.openxmlformats.org/officeDocument/2006/relationships/customXml" Target="../ink/ink466.xml"/><Relationship Id="rId17" Type="http://schemas.openxmlformats.org/officeDocument/2006/relationships/image" Target="../media/image389.png"/><Relationship Id="rId169" Type="http://schemas.openxmlformats.org/officeDocument/2006/relationships/image" Target="../media/image465.png"/><Relationship Id="rId168" Type="http://schemas.openxmlformats.org/officeDocument/2006/relationships/customXml" Target="../ink/ink465.xml"/><Relationship Id="rId167" Type="http://schemas.openxmlformats.org/officeDocument/2006/relationships/image" Target="../media/image464.png"/><Relationship Id="rId166" Type="http://schemas.openxmlformats.org/officeDocument/2006/relationships/customXml" Target="../ink/ink464.xml"/><Relationship Id="rId165" Type="http://schemas.openxmlformats.org/officeDocument/2006/relationships/image" Target="../media/image463.png"/><Relationship Id="rId164" Type="http://schemas.openxmlformats.org/officeDocument/2006/relationships/customXml" Target="../ink/ink463.xml"/><Relationship Id="rId163" Type="http://schemas.openxmlformats.org/officeDocument/2006/relationships/image" Target="../media/image462.png"/><Relationship Id="rId162" Type="http://schemas.openxmlformats.org/officeDocument/2006/relationships/customXml" Target="../ink/ink462.xml"/><Relationship Id="rId161" Type="http://schemas.openxmlformats.org/officeDocument/2006/relationships/image" Target="../media/image461.png"/><Relationship Id="rId160" Type="http://schemas.openxmlformats.org/officeDocument/2006/relationships/customXml" Target="../ink/ink461.xml"/><Relationship Id="rId16" Type="http://schemas.openxmlformats.org/officeDocument/2006/relationships/customXml" Target="../ink/ink389.xml"/><Relationship Id="rId159" Type="http://schemas.openxmlformats.org/officeDocument/2006/relationships/image" Target="../media/image460.png"/><Relationship Id="rId158" Type="http://schemas.openxmlformats.org/officeDocument/2006/relationships/customXml" Target="../ink/ink460.xml"/><Relationship Id="rId157" Type="http://schemas.openxmlformats.org/officeDocument/2006/relationships/image" Target="../media/image459.png"/><Relationship Id="rId156" Type="http://schemas.openxmlformats.org/officeDocument/2006/relationships/customXml" Target="../ink/ink459.xml"/><Relationship Id="rId155" Type="http://schemas.openxmlformats.org/officeDocument/2006/relationships/image" Target="../media/image458.png"/><Relationship Id="rId154" Type="http://schemas.openxmlformats.org/officeDocument/2006/relationships/customXml" Target="../ink/ink458.xml"/><Relationship Id="rId153" Type="http://schemas.openxmlformats.org/officeDocument/2006/relationships/image" Target="../media/image457.png"/><Relationship Id="rId152" Type="http://schemas.openxmlformats.org/officeDocument/2006/relationships/customXml" Target="../ink/ink457.xml"/><Relationship Id="rId151" Type="http://schemas.openxmlformats.org/officeDocument/2006/relationships/image" Target="../media/image456.png"/><Relationship Id="rId150" Type="http://schemas.openxmlformats.org/officeDocument/2006/relationships/customXml" Target="../ink/ink456.xml"/><Relationship Id="rId15" Type="http://schemas.openxmlformats.org/officeDocument/2006/relationships/image" Target="../media/image388.png"/><Relationship Id="rId149" Type="http://schemas.openxmlformats.org/officeDocument/2006/relationships/image" Target="../media/image455.png"/><Relationship Id="rId148" Type="http://schemas.openxmlformats.org/officeDocument/2006/relationships/customXml" Target="../ink/ink455.xml"/><Relationship Id="rId147" Type="http://schemas.openxmlformats.org/officeDocument/2006/relationships/image" Target="../media/image454.png"/><Relationship Id="rId146" Type="http://schemas.openxmlformats.org/officeDocument/2006/relationships/customXml" Target="../ink/ink454.xml"/><Relationship Id="rId145" Type="http://schemas.openxmlformats.org/officeDocument/2006/relationships/image" Target="../media/image453.png"/><Relationship Id="rId144" Type="http://schemas.openxmlformats.org/officeDocument/2006/relationships/customXml" Target="../ink/ink453.xml"/><Relationship Id="rId143" Type="http://schemas.openxmlformats.org/officeDocument/2006/relationships/image" Target="../media/image452.png"/><Relationship Id="rId142" Type="http://schemas.openxmlformats.org/officeDocument/2006/relationships/customXml" Target="../ink/ink452.xml"/><Relationship Id="rId141" Type="http://schemas.openxmlformats.org/officeDocument/2006/relationships/image" Target="../media/image451.png"/><Relationship Id="rId140" Type="http://schemas.openxmlformats.org/officeDocument/2006/relationships/customXml" Target="../ink/ink451.xml"/><Relationship Id="rId14" Type="http://schemas.openxmlformats.org/officeDocument/2006/relationships/customXml" Target="../ink/ink388.xml"/><Relationship Id="rId139" Type="http://schemas.openxmlformats.org/officeDocument/2006/relationships/image" Target="../media/image450.png"/><Relationship Id="rId138" Type="http://schemas.openxmlformats.org/officeDocument/2006/relationships/customXml" Target="../ink/ink450.xml"/><Relationship Id="rId137" Type="http://schemas.openxmlformats.org/officeDocument/2006/relationships/image" Target="../media/image449.png"/><Relationship Id="rId136" Type="http://schemas.openxmlformats.org/officeDocument/2006/relationships/customXml" Target="../ink/ink449.xml"/><Relationship Id="rId135" Type="http://schemas.openxmlformats.org/officeDocument/2006/relationships/image" Target="../media/image448.png"/><Relationship Id="rId134" Type="http://schemas.openxmlformats.org/officeDocument/2006/relationships/customXml" Target="../ink/ink448.xml"/><Relationship Id="rId133" Type="http://schemas.openxmlformats.org/officeDocument/2006/relationships/image" Target="../media/image447.png"/><Relationship Id="rId132" Type="http://schemas.openxmlformats.org/officeDocument/2006/relationships/customXml" Target="../ink/ink447.xml"/><Relationship Id="rId131" Type="http://schemas.openxmlformats.org/officeDocument/2006/relationships/image" Target="../media/image446.png"/><Relationship Id="rId130" Type="http://schemas.openxmlformats.org/officeDocument/2006/relationships/customXml" Target="../ink/ink446.xml"/><Relationship Id="rId13" Type="http://schemas.openxmlformats.org/officeDocument/2006/relationships/image" Target="../media/image387.png"/><Relationship Id="rId129" Type="http://schemas.openxmlformats.org/officeDocument/2006/relationships/image" Target="../media/image445.png"/><Relationship Id="rId128" Type="http://schemas.openxmlformats.org/officeDocument/2006/relationships/customXml" Target="../ink/ink445.xml"/><Relationship Id="rId127" Type="http://schemas.openxmlformats.org/officeDocument/2006/relationships/image" Target="../media/image444.png"/><Relationship Id="rId126" Type="http://schemas.openxmlformats.org/officeDocument/2006/relationships/customXml" Target="../ink/ink444.xml"/><Relationship Id="rId125" Type="http://schemas.openxmlformats.org/officeDocument/2006/relationships/image" Target="../media/image443.png"/><Relationship Id="rId124" Type="http://schemas.openxmlformats.org/officeDocument/2006/relationships/customXml" Target="../ink/ink443.xml"/><Relationship Id="rId123" Type="http://schemas.openxmlformats.org/officeDocument/2006/relationships/image" Target="../media/image442.png"/><Relationship Id="rId122" Type="http://schemas.openxmlformats.org/officeDocument/2006/relationships/customXml" Target="../ink/ink442.xml"/><Relationship Id="rId121" Type="http://schemas.openxmlformats.org/officeDocument/2006/relationships/image" Target="../media/image441.png"/><Relationship Id="rId120" Type="http://schemas.openxmlformats.org/officeDocument/2006/relationships/customXml" Target="../ink/ink441.xml"/><Relationship Id="rId12" Type="http://schemas.openxmlformats.org/officeDocument/2006/relationships/customXml" Target="../ink/ink387.xml"/><Relationship Id="rId119" Type="http://schemas.openxmlformats.org/officeDocument/2006/relationships/image" Target="../media/image440.png"/><Relationship Id="rId118" Type="http://schemas.openxmlformats.org/officeDocument/2006/relationships/customXml" Target="../ink/ink440.xml"/><Relationship Id="rId117" Type="http://schemas.openxmlformats.org/officeDocument/2006/relationships/image" Target="../media/image439.png"/><Relationship Id="rId116" Type="http://schemas.openxmlformats.org/officeDocument/2006/relationships/customXml" Target="../ink/ink439.xml"/><Relationship Id="rId115" Type="http://schemas.openxmlformats.org/officeDocument/2006/relationships/image" Target="../media/image438.png"/><Relationship Id="rId114" Type="http://schemas.openxmlformats.org/officeDocument/2006/relationships/customXml" Target="../ink/ink438.xml"/><Relationship Id="rId113" Type="http://schemas.openxmlformats.org/officeDocument/2006/relationships/image" Target="../media/image437.png"/><Relationship Id="rId112" Type="http://schemas.openxmlformats.org/officeDocument/2006/relationships/customXml" Target="../ink/ink437.xml"/><Relationship Id="rId111" Type="http://schemas.openxmlformats.org/officeDocument/2006/relationships/image" Target="../media/image436.png"/><Relationship Id="rId110" Type="http://schemas.openxmlformats.org/officeDocument/2006/relationships/customXml" Target="../ink/ink436.xml"/><Relationship Id="rId11" Type="http://schemas.openxmlformats.org/officeDocument/2006/relationships/image" Target="../media/image386.png"/><Relationship Id="rId109" Type="http://schemas.openxmlformats.org/officeDocument/2006/relationships/image" Target="../media/image435.png"/><Relationship Id="rId108" Type="http://schemas.openxmlformats.org/officeDocument/2006/relationships/customXml" Target="../ink/ink435.xml"/><Relationship Id="rId107" Type="http://schemas.openxmlformats.org/officeDocument/2006/relationships/image" Target="../media/image434.png"/><Relationship Id="rId106" Type="http://schemas.openxmlformats.org/officeDocument/2006/relationships/customXml" Target="../ink/ink434.xml"/><Relationship Id="rId105" Type="http://schemas.openxmlformats.org/officeDocument/2006/relationships/image" Target="../media/image433.png"/><Relationship Id="rId104" Type="http://schemas.openxmlformats.org/officeDocument/2006/relationships/customXml" Target="../ink/ink433.xml"/><Relationship Id="rId103" Type="http://schemas.openxmlformats.org/officeDocument/2006/relationships/image" Target="../media/image432.png"/><Relationship Id="rId102" Type="http://schemas.openxmlformats.org/officeDocument/2006/relationships/customXml" Target="../ink/ink432.xml"/><Relationship Id="rId101" Type="http://schemas.openxmlformats.org/officeDocument/2006/relationships/image" Target="../media/image431.png"/><Relationship Id="rId100" Type="http://schemas.openxmlformats.org/officeDocument/2006/relationships/customXml" Target="../ink/ink431.xml"/><Relationship Id="rId10" Type="http://schemas.openxmlformats.org/officeDocument/2006/relationships/customXml" Target="../ink/ink386.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tags" Target="../tags/tag10.xml"/><Relationship Id="rId2" Type="http://schemas.openxmlformats.org/officeDocument/2006/relationships/image" Target="../media/image577.png"/><Relationship Id="rId1" Type="http://schemas.openxmlformats.org/officeDocument/2006/relationships/customXml" Target="../ink/ink5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14:cpLocks xmlns:a14="http://schemas.microsoft.com/office/drawing/2010/main" noGrp="1"/>
          </p:cNvSpPr>
          <p:nvPr>
            <p:ph type="ctrTitle"/>
            <p:custDataLst>
              <p:tags r:id="rId1"/>
            </p:custDataLst>
          </p:nvPr>
        </p:nvSpPr>
        <p:spPr/>
        <p:txBody>
          <a:bodyPr/>
          <a:lstStyle/>
          <a:p>
            <a:r>
              <a:rPr lang="zh-CN" altLang="en-US" dirty="0"/>
              <a:t>电磁</a:t>
            </a:r>
            <a:r>
              <a:rPr lang="en-US" altLang="zh-CN" dirty="0"/>
              <a:t>装置变压器设计</a:t>
            </a:r>
            <a:endParaRPr lang="en-US" altLang="zh-CN" dirty="0"/>
          </a:p>
        </p:txBody>
      </p:sp>
      <p:sp>
        <p:nvSpPr>
          <p:cNvPr id="5" name="副标题 4"/>
          <p:cNvSpPr>
            <a14:cpLocks xmlns:a14="http://schemas.microsoft.com/office/drawing/2010/main" noGrp="1"/>
          </p:cNvSpPr>
          <p:nvPr>
            <p:ph type="subTitle" idx="1"/>
            <p:custDataLst>
              <p:tags r:id="rId2"/>
            </p:custDataLst>
          </p:nvPr>
        </p:nvSpPr>
        <p:spPr/>
        <p:txBody>
          <a:bodyPr/>
          <a:lstStyle/>
          <a:p>
            <a:r>
              <a:rPr lang="zh-CN" altLang="en-US" smtClean="0"/>
              <a:t>请在此处添加副标题</a:t>
            </a:r>
            <a:endParaRPr lang="zh-CN" altLang="en-US" dirty="0"/>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custDataLst>
              <p:tags r:id="rId1"/>
            </p:custDataLst>
          </p:nvPr>
        </p:nvSpPr>
        <p:spPr/>
        <p:txBody>
          <a:bodyPr/>
          <a:lstStyle/>
          <a:p>
            <a:r>
              <a:rPr lang="zh-CN" altLang="en-US" dirty="0" smtClean="0">
                <a:solidFill>
                  <a:schemeClr val="tx1"/>
                </a:solidFill>
              </a:rPr>
              <a:t>铁心</a:t>
            </a:r>
            <a:r>
              <a:rPr lang="en-US" altLang="zh-CN" dirty="0" smtClean="0">
                <a:solidFill>
                  <a:schemeClr val="tx1"/>
                </a:solidFill>
              </a:rPr>
              <a:t>设计</a:t>
            </a:r>
            <a:endParaRPr lang="en-US" altLang="zh-CN" dirty="0" smtClean="0">
              <a:solidFill>
                <a:schemeClr val="tx1"/>
              </a:solidFill>
            </a:endParaRPr>
          </a:p>
        </p:txBody>
      </p:sp>
      <mc:AlternateContent xmlns:mc="http://schemas.openxmlformats.org/markup-compatibility/2006" xmlns:p14="http://schemas.microsoft.com/office/powerpoint/2010/main">
        <mc:Choice Requires="p14">
          <p:contentPart r:id="rId2" p14:bwMode="auto">
            <p14:nvContentPartPr>
              <p14:cNvPr id="4" name="墨迹 3"/>
              <p14:cNvContentPartPr/>
              <p14:nvPr/>
            </p14:nvContentPartPr>
            <p14:xfrm>
              <a:off x="1241777" y="1748338"/>
              <a:ext cx="84667" cy="169194"/>
            </p14:xfrm>
          </p:contentPart>
        </mc:Choice>
        <mc:Fallback xmlns="">
          <p:pic>
            <p:nvPicPr>
              <p:cNvPr id="4" name="墨迹 3"/>
            </p:nvPicPr>
            <p:blipFill>
              <a:blip r:embed="rId3"/>
            </p:blipFill>
            <p:spPr>
              <a:xfrm>
                <a:off x="1241777" y="1748338"/>
                <a:ext cx="84667" cy="169194"/>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5" name="墨迹 4"/>
              <p14:cNvContentPartPr/>
              <p14:nvPr/>
            </p14:nvContentPartPr>
            <p14:xfrm>
              <a:off x="1349022" y="1776537"/>
              <a:ext cx="64911" cy="16920"/>
            </p14:xfrm>
          </p:contentPart>
        </mc:Choice>
        <mc:Fallback xmlns="">
          <p:pic>
            <p:nvPicPr>
              <p:cNvPr id="5" name="墨迹 4"/>
            </p:nvPicPr>
            <p:blipFill>
              <a:blip r:embed="rId5"/>
            </p:blipFill>
            <p:spPr>
              <a:xfrm>
                <a:off x="1349022" y="1776537"/>
                <a:ext cx="64911" cy="1692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1286933" y="1872414"/>
              <a:ext cx="101600" cy="28199"/>
            </p14:xfrm>
          </p:contentPart>
        </mc:Choice>
        <mc:Fallback xmlns="">
          <p:pic>
            <p:nvPicPr>
              <p:cNvPr id="6" name="墨迹 5"/>
            </p:nvPicPr>
            <p:blipFill>
              <a:blip r:embed="rId7"/>
            </p:blipFill>
            <p:spPr>
              <a:xfrm>
                <a:off x="1286933" y="1872414"/>
                <a:ext cx="101600" cy="28199"/>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墨迹 7"/>
              <p14:cNvContentPartPr/>
              <p14:nvPr/>
            </p14:nvContentPartPr>
            <p14:xfrm>
              <a:off x="1230488" y="1951371"/>
              <a:ext cx="101600" cy="105218"/>
            </p14:xfrm>
          </p:contentPart>
        </mc:Choice>
        <mc:Fallback xmlns="">
          <p:pic>
            <p:nvPicPr>
              <p:cNvPr id="8" name="墨迹 7"/>
            </p:nvPicPr>
            <p:blipFill>
              <a:blip r:embed="rId9"/>
            </p:blipFill>
            <p:spPr>
              <a:xfrm>
                <a:off x="1230488" y="1951371"/>
                <a:ext cx="101600" cy="105218"/>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9" name="墨迹 8"/>
              <p14:cNvContentPartPr/>
              <p14:nvPr/>
            </p14:nvContentPartPr>
            <p14:xfrm>
              <a:off x="1298222" y="1940092"/>
              <a:ext cx="84666" cy="174833"/>
            </p14:xfrm>
          </p:contentPart>
        </mc:Choice>
        <mc:Fallback xmlns="">
          <p:pic>
            <p:nvPicPr>
              <p:cNvPr id="9" name="墨迹 8"/>
            </p:nvPicPr>
            <p:blipFill>
              <a:blip r:embed="rId11"/>
            </p:blipFill>
            <p:spPr>
              <a:xfrm>
                <a:off x="1298222" y="1940092"/>
                <a:ext cx="84666" cy="174833"/>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10" name="墨迹 9"/>
              <p14:cNvContentPartPr/>
              <p14:nvPr/>
            </p14:nvContentPartPr>
            <p14:xfrm>
              <a:off x="1413933" y="1737059"/>
              <a:ext cx="47978" cy="169194"/>
            </p14:xfrm>
          </p:contentPart>
        </mc:Choice>
        <mc:Fallback xmlns="">
          <p:pic>
            <p:nvPicPr>
              <p:cNvPr id="10" name="墨迹 9"/>
            </p:nvPicPr>
            <p:blipFill>
              <a:blip r:embed="rId13"/>
            </p:blipFill>
            <p:spPr>
              <a:xfrm>
                <a:off x="1413933" y="1737059"/>
                <a:ext cx="47978" cy="169194"/>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1" name="墨迹 10"/>
              <p14:cNvContentPartPr/>
              <p14:nvPr/>
            </p14:nvContentPartPr>
            <p14:xfrm>
              <a:off x="1478844" y="1806675"/>
              <a:ext cx="79022" cy="26260"/>
            </p14:xfrm>
          </p:contentPart>
        </mc:Choice>
        <mc:Fallback xmlns="">
          <p:pic>
            <p:nvPicPr>
              <p:cNvPr id="11" name="墨迹 10"/>
            </p:nvPicPr>
            <p:blipFill>
              <a:blip r:embed="rId15"/>
            </p:blipFill>
            <p:spPr>
              <a:xfrm>
                <a:off x="1478844" y="1806675"/>
                <a:ext cx="79022" cy="26260"/>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2" name="墨迹 11"/>
              <p14:cNvContentPartPr/>
              <p14:nvPr/>
            </p14:nvContentPartPr>
            <p14:xfrm>
              <a:off x="1365250" y="1869594"/>
              <a:ext cx="232127" cy="174834"/>
            </p14:xfrm>
          </p:contentPart>
        </mc:Choice>
        <mc:Fallback xmlns="">
          <p:pic>
            <p:nvPicPr>
              <p:cNvPr id="12" name="墨迹 11"/>
            </p:nvPicPr>
            <p:blipFill>
              <a:blip r:embed="rId17"/>
            </p:blipFill>
            <p:spPr>
              <a:xfrm>
                <a:off x="1365250" y="1869594"/>
                <a:ext cx="232127" cy="174834"/>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3" name="墨迹 12"/>
              <p14:cNvContentPartPr/>
              <p14:nvPr/>
            </p14:nvContentPartPr>
            <p14:xfrm>
              <a:off x="1447800" y="1742699"/>
              <a:ext cx="70555" cy="349667"/>
            </p14:xfrm>
          </p:contentPart>
        </mc:Choice>
        <mc:Fallback xmlns="">
          <p:pic>
            <p:nvPicPr>
              <p:cNvPr id="13" name="墨迹 12"/>
            </p:nvPicPr>
            <p:blipFill>
              <a:blip r:embed="rId19"/>
            </p:blipFill>
            <p:spPr>
              <a:xfrm>
                <a:off x="1447800" y="1742699"/>
                <a:ext cx="70555" cy="349667"/>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4" name="墨迹 13"/>
              <p14:cNvContentPartPr/>
              <p14:nvPr/>
            </p14:nvContentPartPr>
            <p14:xfrm>
              <a:off x="1473200" y="2017639"/>
              <a:ext cx="182738" cy="119846"/>
            </p14:xfrm>
          </p:contentPart>
        </mc:Choice>
        <mc:Fallback xmlns="">
          <p:pic>
            <p:nvPicPr>
              <p:cNvPr id="14" name="墨迹 13"/>
            </p:nvPicPr>
            <p:blipFill>
              <a:blip r:embed="rId21"/>
            </p:blipFill>
            <p:spPr>
              <a:xfrm>
                <a:off x="1473200" y="2017639"/>
                <a:ext cx="182738" cy="119846"/>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5" name="墨迹 14"/>
              <p14:cNvContentPartPr/>
              <p14:nvPr/>
            </p14:nvContentPartPr>
            <p14:xfrm>
              <a:off x="1690511" y="1816016"/>
              <a:ext cx="36689" cy="104865"/>
            </p14:xfrm>
          </p:contentPart>
        </mc:Choice>
        <mc:Fallback xmlns="">
          <p:pic>
            <p:nvPicPr>
              <p:cNvPr id="15" name="墨迹 14"/>
            </p:nvPicPr>
            <p:blipFill>
              <a:blip r:embed="rId23"/>
            </p:blipFill>
            <p:spPr>
              <a:xfrm>
                <a:off x="1690511" y="1816016"/>
                <a:ext cx="36689" cy="104865"/>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6" name="墨迹 15"/>
              <p14:cNvContentPartPr/>
              <p14:nvPr/>
            </p14:nvContentPartPr>
            <p14:xfrm>
              <a:off x="1732844" y="1793457"/>
              <a:ext cx="158044" cy="219952"/>
            </p14:xfrm>
          </p:contentPart>
        </mc:Choice>
        <mc:Fallback xmlns="">
          <p:pic>
            <p:nvPicPr>
              <p:cNvPr id="16" name="墨迹 15"/>
            </p:nvPicPr>
            <p:blipFill>
              <a:blip r:embed="rId25"/>
            </p:blipFill>
            <p:spPr>
              <a:xfrm>
                <a:off x="1732844" y="1793457"/>
                <a:ext cx="158044" cy="219952"/>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7" name="墨迹 16"/>
              <p14:cNvContentPartPr/>
              <p14:nvPr/>
            </p14:nvContentPartPr>
            <p14:xfrm>
              <a:off x="1936044" y="1793457"/>
              <a:ext cx="39511" cy="143815"/>
            </p14:xfrm>
          </p:contentPart>
        </mc:Choice>
        <mc:Fallback xmlns="">
          <p:pic>
            <p:nvPicPr>
              <p:cNvPr id="17" name="墨迹 16"/>
            </p:nvPicPr>
            <p:blipFill>
              <a:blip r:embed="rId27"/>
            </p:blipFill>
            <p:spPr>
              <a:xfrm>
                <a:off x="1936044" y="1793457"/>
                <a:ext cx="39511" cy="143815"/>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8" name="墨迹 17"/>
              <p14:cNvContentPartPr/>
              <p14:nvPr/>
            </p14:nvContentPartPr>
            <p14:xfrm>
              <a:off x="2391127" y="1635542"/>
              <a:ext cx="171450" cy="33839"/>
            </p14:xfrm>
          </p:contentPart>
        </mc:Choice>
        <mc:Fallback xmlns="">
          <p:pic>
            <p:nvPicPr>
              <p:cNvPr id="18" name="墨迹 17"/>
            </p:nvPicPr>
            <p:blipFill>
              <a:blip r:embed="rId29"/>
            </p:blipFill>
            <p:spPr>
              <a:xfrm>
                <a:off x="2391127" y="1635542"/>
                <a:ext cx="171450" cy="33839"/>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9" name="墨迹 18"/>
              <p14:cNvContentPartPr/>
              <p14:nvPr/>
            </p14:nvContentPartPr>
            <p14:xfrm>
              <a:off x="2449688" y="1590424"/>
              <a:ext cx="28223" cy="177654"/>
            </p14:xfrm>
          </p:contentPart>
        </mc:Choice>
        <mc:Fallback xmlns="">
          <p:pic>
            <p:nvPicPr>
              <p:cNvPr id="19" name="墨迹 18"/>
            </p:nvPicPr>
            <p:blipFill>
              <a:blip r:embed="rId31"/>
            </p:blipFill>
            <p:spPr>
              <a:xfrm>
                <a:off x="2449688" y="1590424"/>
                <a:ext cx="28223" cy="177654"/>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20" name="墨迹 19"/>
              <p14:cNvContentPartPr/>
              <p14:nvPr/>
            </p14:nvContentPartPr>
            <p14:xfrm>
              <a:off x="2261305" y="1750630"/>
              <a:ext cx="420864" cy="87945"/>
            </p14:xfrm>
          </p:contentPart>
        </mc:Choice>
        <mc:Fallback xmlns="">
          <p:pic>
            <p:nvPicPr>
              <p:cNvPr id="20" name="墨迹 19"/>
            </p:nvPicPr>
            <p:blipFill>
              <a:blip r:embed="rId33"/>
            </p:blipFill>
            <p:spPr>
              <a:xfrm>
                <a:off x="2261305" y="1750630"/>
                <a:ext cx="420864" cy="87945"/>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1" name="墨迹 20"/>
              <p14:cNvContentPartPr/>
              <p14:nvPr/>
            </p14:nvContentPartPr>
            <p14:xfrm>
              <a:off x="2271006" y="1834874"/>
              <a:ext cx="292277" cy="360242"/>
            </p14:xfrm>
          </p:contentPart>
        </mc:Choice>
        <mc:Fallback xmlns="">
          <p:pic>
            <p:nvPicPr>
              <p:cNvPr id="21" name="墨迹 20"/>
            </p:nvPicPr>
            <p:blipFill>
              <a:blip r:embed="rId35"/>
            </p:blipFill>
            <p:spPr>
              <a:xfrm>
                <a:off x="2271006" y="1834874"/>
                <a:ext cx="292277" cy="360242"/>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2" name="墨迹 21"/>
              <p14:cNvContentPartPr/>
              <p14:nvPr/>
            </p14:nvContentPartPr>
            <p14:xfrm>
              <a:off x="2494844" y="1624263"/>
              <a:ext cx="167922" cy="502647"/>
            </p14:xfrm>
          </p:contentPart>
        </mc:Choice>
        <mc:Fallback xmlns="">
          <p:pic>
            <p:nvPicPr>
              <p:cNvPr id="22" name="墨迹 21"/>
            </p:nvPicPr>
            <p:blipFill>
              <a:blip r:embed="rId37"/>
            </p:blipFill>
            <p:spPr>
              <a:xfrm>
                <a:off x="2494844" y="1624263"/>
                <a:ext cx="167922" cy="502647"/>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3" name="墨迹 22"/>
              <p14:cNvContentPartPr/>
              <p14:nvPr/>
            </p14:nvContentPartPr>
            <p14:xfrm>
              <a:off x="2280355" y="1923172"/>
              <a:ext cx="16933" cy="19739"/>
            </p14:xfrm>
          </p:contentPart>
        </mc:Choice>
        <mc:Fallback xmlns="">
          <p:pic>
            <p:nvPicPr>
              <p:cNvPr id="23" name="墨迹 22"/>
            </p:nvPicPr>
            <p:blipFill>
              <a:blip r:embed="rId39"/>
            </p:blipFill>
            <p:spPr>
              <a:xfrm>
                <a:off x="2280355" y="1923172"/>
                <a:ext cx="16933" cy="19739"/>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4" name="墨迹 23"/>
              <p14:cNvContentPartPr/>
              <p14:nvPr/>
            </p14:nvContentPartPr>
            <p14:xfrm>
              <a:off x="2215268" y="1855495"/>
              <a:ext cx="183620" cy="458410"/>
            </p14:xfrm>
          </p:contentPart>
        </mc:Choice>
        <mc:Fallback xmlns="">
          <p:pic>
            <p:nvPicPr>
              <p:cNvPr id="24" name="墨迹 23"/>
            </p:nvPicPr>
            <p:blipFill>
              <a:blip r:embed="rId41"/>
            </p:blipFill>
            <p:spPr>
              <a:xfrm>
                <a:off x="2215268" y="1855495"/>
                <a:ext cx="183620" cy="458410"/>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5" name="墨迹 24"/>
              <p14:cNvContentPartPr/>
              <p14:nvPr/>
            </p14:nvContentPartPr>
            <p14:xfrm>
              <a:off x="2442633" y="1849855"/>
              <a:ext cx="119944" cy="346143"/>
            </p14:xfrm>
          </p:contentPart>
        </mc:Choice>
        <mc:Fallback xmlns="">
          <p:pic>
            <p:nvPicPr>
              <p:cNvPr id="25" name="墨迹 24"/>
            </p:nvPicPr>
            <p:blipFill>
              <a:blip r:embed="rId43"/>
            </p:blipFill>
            <p:spPr>
              <a:xfrm>
                <a:off x="2442633" y="1849855"/>
                <a:ext cx="119944" cy="346143"/>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6" name="墨迹 25"/>
              <p14:cNvContentPartPr/>
              <p14:nvPr/>
            </p14:nvContentPartPr>
            <p14:xfrm>
              <a:off x="2840566" y="1849855"/>
              <a:ext cx="94545" cy="39478"/>
            </p14:xfrm>
          </p:contentPart>
        </mc:Choice>
        <mc:Fallback xmlns="">
          <p:pic>
            <p:nvPicPr>
              <p:cNvPr id="26" name="墨迹 25"/>
            </p:nvPicPr>
            <p:blipFill>
              <a:blip r:embed="rId45"/>
            </p:blipFill>
            <p:spPr>
              <a:xfrm>
                <a:off x="2840566" y="1849855"/>
                <a:ext cx="94545" cy="39478"/>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7" name="墨迹 26"/>
              <p14:cNvContentPartPr/>
              <p14:nvPr/>
            </p14:nvContentPartPr>
            <p14:xfrm>
              <a:off x="2716918" y="1601703"/>
              <a:ext cx="363537" cy="466694"/>
            </p14:xfrm>
          </p:contentPart>
        </mc:Choice>
        <mc:Fallback xmlns="">
          <p:pic>
            <p:nvPicPr>
              <p:cNvPr id="27" name="墨迹 26"/>
            </p:nvPicPr>
            <p:blipFill>
              <a:blip r:embed="rId47"/>
            </p:blipFill>
            <p:spPr>
              <a:xfrm>
                <a:off x="2716918" y="1601703"/>
                <a:ext cx="363537" cy="466694"/>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8" name="墨迹 27"/>
              <p14:cNvContentPartPr/>
              <p14:nvPr/>
            </p14:nvContentPartPr>
            <p14:xfrm>
              <a:off x="3279422" y="1658102"/>
              <a:ext cx="28222" cy="8459"/>
            </p14:xfrm>
          </p:contentPart>
        </mc:Choice>
        <mc:Fallback xmlns="">
          <p:pic>
            <p:nvPicPr>
              <p:cNvPr id="28" name="墨迹 27"/>
            </p:nvPicPr>
            <p:blipFill>
              <a:blip r:embed="rId49"/>
            </p:blipFill>
            <p:spPr>
              <a:xfrm>
                <a:off x="3279422" y="1658102"/>
                <a:ext cx="28222" cy="8459"/>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9" name="墨迹 28"/>
              <p14:cNvContentPartPr/>
              <p14:nvPr/>
            </p14:nvContentPartPr>
            <p14:xfrm>
              <a:off x="3276423" y="1793457"/>
              <a:ext cx="62265" cy="238458"/>
            </p14:xfrm>
          </p:contentPart>
        </mc:Choice>
        <mc:Fallback xmlns="">
          <p:pic>
            <p:nvPicPr>
              <p:cNvPr id="29" name="墨迹 28"/>
            </p:nvPicPr>
            <p:blipFill>
              <a:blip r:embed="rId51"/>
            </p:blipFill>
            <p:spPr>
              <a:xfrm>
                <a:off x="3276423" y="1793457"/>
                <a:ext cx="62265" cy="238458"/>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30" name="墨迹 29"/>
              <p14:cNvContentPartPr/>
              <p14:nvPr/>
            </p14:nvContentPartPr>
            <p14:xfrm>
              <a:off x="3471333" y="1598002"/>
              <a:ext cx="98778" cy="88298"/>
            </p14:xfrm>
          </p:contentPart>
        </mc:Choice>
        <mc:Fallback xmlns="">
          <p:pic>
            <p:nvPicPr>
              <p:cNvPr id="30" name="墨迹 29"/>
            </p:nvPicPr>
            <p:blipFill>
              <a:blip r:embed="rId53"/>
            </p:blipFill>
            <p:spPr>
              <a:xfrm>
                <a:off x="3471333" y="1598002"/>
                <a:ext cx="98778" cy="88298"/>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1" name="墨迹 30"/>
              <p14:cNvContentPartPr/>
              <p14:nvPr/>
            </p14:nvContentPartPr>
            <p14:xfrm>
              <a:off x="3448755" y="1753978"/>
              <a:ext cx="197556" cy="271416"/>
            </p14:xfrm>
          </p:contentPart>
        </mc:Choice>
        <mc:Fallback xmlns="">
          <p:pic>
            <p:nvPicPr>
              <p:cNvPr id="31" name="墨迹 30"/>
            </p:nvPicPr>
            <p:blipFill>
              <a:blip r:embed="rId55"/>
            </p:blipFill>
            <p:spPr>
              <a:xfrm>
                <a:off x="3448755" y="1753978"/>
                <a:ext cx="197556" cy="271416"/>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2" name="墨迹 31"/>
              <p14:cNvContentPartPr/>
              <p14:nvPr/>
            </p14:nvContentPartPr>
            <p14:xfrm>
              <a:off x="3710340" y="1629902"/>
              <a:ext cx="20637" cy="28200"/>
            </p14:xfrm>
          </p:contentPart>
        </mc:Choice>
        <mc:Fallback xmlns="">
          <p:pic>
            <p:nvPicPr>
              <p:cNvPr id="32" name="墨迹 31"/>
            </p:nvPicPr>
            <p:blipFill>
              <a:blip r:embed="rId57"/>
            </p:blipFill>
            <p:spPr>
              <a:xfrm>
                <a:off x="3710340" y="1629902"/>
                <a:ext cx="20637" cy="2820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3" name="墨迹 32"/>
              <p14:cNvContentPartPr/>
              <p14:nvPr/>
            </p14:nvContentPartPr>
            <p14:xfrm>
              <a:off x="3702755" y="1731419"/>
              <a:ext cx="95956" cy="211493"/>
            </p14:xfrm>
          </p:contentPart>
        </mc:Choice>
        <mc:Fallback xmlns="">
          <p:pic>
            <p:nvPicPr>
              <p:cNvPr id="33" name="墨迹 32"/>
            </p:nvPicPr>
            <p:blipFill>
              <a:blip r:embed="rId59"/>
            </p:blipFill>
            <p:spPr>
              <a:xfrm>
                <a:off x="3702755" y="1731419"/>
                <a:ext cx="95956" cy="211493"/>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4" name="墨迹 33"/>
              <p14:cNvContentPartPr/>
              <p14:nvPr/>
            </p14:nvContentPartPr>
            <p14:xfrm>
              <a:off x="3855155" y="1629902"/>
              <a:ext cx="152400" cy="45119"/>
            </p14:xfrm>
          </p:contentPart>
        </mc:Choice>
        <mc:Fallback xmlns="">
          <p:pic>
            <p:nvPicPr>
              <p:cNvPr id="34" name="墨迹 33"/>
            </p:nvPicPr>
            <p:blipFill>
              <a:blip r:embed="rId61"/>
            </p:blipFill>
            <p:spPr>
              <a:xfrm>
                <a:off x="3855155" y="1629902"/>
                <a:ext cx="152400" cy="45119"/>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5" name="墨迹 34"/>
              <p14:cNvContentPartPr/>
              <p14:nvPr/>
            </p14:nvContentPartPr>
            <p14:xfrm>
              <a:off x="3934177" y="1517106"/>
              <a:ext cx="50800" cy="639413"/>
            </p14:xfrm>
          </p:contentPart>
        </mc:Choice>
        <mc:Fallback xmlns="">
          <p:pic>
            <p:nvPicPr>
              <p:cNvPr id="35" name="墨迹 34"/>
            </p:nvPicPr>
            <p:blipFill>
              <a:blip r:embed="rId63"/>
            </p:blipFill>
            <p:spPr>
              <a:xfrm>
                <a:off x="3934177" y="1517106"/>
                <a:ext cx="50800" cy="639413"/>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6" name="墨迹 35"/>
              <p14:cNvContentPartPr/>
              <p14:nvPr/>
            </p14:nvContentPartPr>
            <p14:xfrm>
              <a:off x="5595055" y="1274595"/>
              <a:ext cx="15522" cy="794683"/>
            </p14:xfrm>
          </p:contentPart>
        </mc:Choice>
        <mc:Fallback xmlns="">
          <p:pic>
            <p:nvPicPr>
              <p:cNvPr id="36" name="墨迹 35"/>
            </p:nvPicPr>
            <p:blipFill>
              <a:blip r:embed="rId65"/>
            </p:blipFill>
            <p:spPr>
              <a:xfrm>
                <a:off x="5595055" y="1274595"/>
                <a:ext cx="15522" cy="794683"/>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7" name="墨迹 36"/>
              <p14:cNvContentPartPr/>
              <p14:nvPr/>
            </p14:nvContentPartPr>
            <p14:xfrm>
              <a:off x="5574594" y="1152458"/>
              <a:ext cx="476956" cy="932153"/>
            </p14:xfrm>
          </p:contentPart>
        </mc:Choice>
        <mc:Fallback xmlns="">
          <p:pic>
            <p:nvPicPr>
              <p:cNvPr id="37" name="墨迹 36"/>
            </p:nvPicPr>
            <p:blipFill>
              <a:blip r:embed="rId67"/>
            </p:blipFill>
            <p:spPr>
              <a:xfrm>
                <a:off x="5574594" y="1152458"/>
                <a:ext cx="476956" cy="932153"/>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8" name="墨迹 37"/>
              <p14:cNvContentPartPr/>
              <p14:nvPr/>
            </p14:nvContentPartPr>
            <p14:xfrm>
              <a:off x="6310488" y="1536846"/>
              <a:ext cx="53622" cy="19739"/>
            </p14:xfrm>
          </p:contentPart>
        </mc:Choice>
        <mc:Fallback xmlns="">
          <p:pic>
            <p:nvPicPr>
              <p:cNvPr id="38" name="墨迹 37"/>
            </p:nvPicPr>
            <p:blipFill>
              <a:blip r:embed="rId69"/>
            </p:blipFill>
            <p:spPr>
              <a:xfrm>
                <a:off x="6310488" y="1536846"/>
                <a:ext cx="53622" cy="19739"/>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9" name="墨迹 38"/>
              <p14:cNvContentPartPr/>
              <p14:nvPr/>
            </p14:nvContentPartPr>
            <p14:xfrm>
              <a:off x="6228115" y="1601703"/>
              <a:ext cx="234774" cy="54283"/>
            </p14:xfrm>
          </p:contentPart>
        </mc:Choice>
        <mc:Fallback xmlns="">
          <p:pic>
            <p:nvPicPr>
              <p:cNvPr id="39" name="墨迹 38"/>
            </p:nvPicPr>
            <p:blipFill>
              <a:blip r:embed="rId71"/>
            </p:blipFill>
            <p:spPr>
              <a:xfrm>
                <a:off x="6228115" y="1601703"/>
                <a:ext cx="234774" cy="54283"/>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40" name="墨迹 39"/>
              <p14:cNvContentPartPr/>
              <p14:nvPr/>
            </p14:nvContentPartPr>
            <p14:xfrm>
              <a:off x="6807200" y="1079845"/>
              <a:ext cx="79022" cy="843327"/>
            </p14:xfrm>
          </p:contentPart>
        </mc:Choice>
        <mc:Fallback xmlns="">
          <p:pic>
            <p:nvPicPr>
              <p:cNvPr id="40" name="墨迹 39"/>
            </p:nvPicPr>
            <p:blipFill>
              <a:blip r:embed="rId73"/>
            </p:blipFill>
            <p:spPr>
              <a:xfrm>
                <a:off x="6807200" y="1079845"/>
                <a:ext cx="79022" cy="843327"/>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1" name="墨迹 40"/>
              <p14:cNvContentPartPr/>
              <p14:nvPr/>
            </p14:nvContentPartPr>
            <p14:xfrm>
              <a:off x="6829777" y="1293453"/>
              <a:ext cx="372534" cy="447307"/>
            </p14:xfrm>
          </p:contentPart>
        </mc:Choice>
        <mc:Fallback xmlns="">
          <p:pic>
            <p:nvPicPr>
              <p:cNvPr id="41" name="墨迹 40"/>
            </p:nvPicPr>
            <p:blipFill>
              <a:blip r:embed="rId75"/>
            </p:blipFill>
            <p:spPr>
              <a:xfrm>
                <a:off x="6829777" y="1293453"/>
                <a:ext cx="372534" cy="447307"/>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2" name="墨迹 41"/>
              <p14:cNvContentPartPr/>
              <p14:nvPr/>
            </p14:nvContentPartPr>
            <p14:xfrm>
              <a:off x="7874000" y="910123"/>
              <a:ext cx="680861" cy="155799"/>
            </p14:xfrm>
          </p:contentPart>
        </mc:Choice>
        <mc:Fallback xmlns="">
          <p:pic>
            <p:nvPicPr>
              <p:cNvPr id="42" name="墨迹 41"/>
            </p:nvPicPr>
            <p:blipFill>
              <a:blip r:embed="rId77"/>
            </p:blipFill>
            <p:spPr>
              <a:xfrm>
                <a:off x="7874000" y="910123"/>
                <a:ext cx="680861" cy="155799"/>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3" name="墨迹 42"/>
              <p14:cNvContentPartPr/>
              <p14:nvPr/>
            </p14:nvContentPartPr>
            <p14:xfrm>
              <a:off x="7478888" y="981325"/>
              <a:ext cx="688622" cy="1232649"/>
            </p14:xfrm>
          </p:contentPart>
        </mc:Choice>
        <mc:Fallback xmlns="">
          <p:pic>
            <p:nvPicPr>
              <p:cNvPr id="43" name="墨迹 42"/>
            </p:nvPicPr>
            <p:blipFill>
              <a:blip r:embed="rId79"/>
            </p:blipFill>
            <p:spPr>
              <a:xfrm>
                <a:off x="7478888" y="981325"/>
                <a:ext cx="688622" cy="1232649"/>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4" name="墨迹 43"/>
              <p14:cNvContentPartPr/>
              <p14:nvPr/>
            </p14:nvContentPartPr>
            <p14:xfrm>
              <a:off x="7957078" y="1220136"/>
              <a:ext cx="391054" cy="674837"/>
            </p14:xfrm>
          </p:contentPart>
        </mc:Choice>
        <mc:Fallback xmlns="">
          <p:pic>
            <p:nvPicPr>
              <p:cNvPr id="44" name="墨迹 43"/>
            </p:nvPicPr>
            <p:blipFill>
              <a:blip r:embed="rId81"/>
            </p:blipFill>
            <p:spPr>
              <a:xfrm>
                <a:off x="7957078" y="1220136"/>
                <a:ext cx="391054" cy="674837"/>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5" name="墨迹 44"/>
              <p14:cNvContentPartPr/>
              <p14:nvPr/>
            </p14:nvContentPartPr>
            <p14:xfrm>
              <a:off x="8331200" y="1624263"/>
              <a:ext cx="327377" cy="202328"/>
            </p14:xfrm>
          </p:contentPart>
        </mc:Choice>
        <mc:Fallback xmlns="">
          <p:pic>
            <p:nvPicPr>
              <p:cNvPr id="45" name="墨迹 44"/>
            </p:nvPicPr>
            <p:blipFill>
              <a:blip r:embed="rId83"/>
            </p:blipFill>
            <p:spPr>
              <a:xfrm>
                <a:off x="8331200" y="1624263"/>
                <a:ext cx="327377" cy="202328"/>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6" name="墨迹 45"/>
              <p14:cNvContentPartPr/>
              <p14:nvPr/>
            </p14:nvContentPartPr>
            <p14:xfrm>
              <a:off x="2386188" y="2647887"/>
              <a:ext cx="208316" cy="76137"/>
            </p14:xfrm>
          </p:contentPart>
        </mc:Choice>
        <mc:Fallback xmlns="">
          <p:pic>
            <p:nvPicPr>
              <p:cNvPr id="46" name="墨迹 45"/>
            </p:nvPicPr>
            <p:blipFill>
              <a:blip r:embed="rId85"/>
            </p:blipFill>
            <p:spPr>
              <a:xfrm>
                <a:off x="2386188" y="2647887"/>
                <a:ext cx="208316" cy="76137"/>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7" name="墨迹 46"/>
              <p14:cNvContentPartPr/>
              <p14:nvPr/>
            </p14:nvContentPartPr>
            <p14:xfrm>
              <a:off x="2282295" y="2839640"/>
              <a:ext cx="306211" cy="102045"/>
            </p14:xfrm>
          </p:contentPart>
        </mc:Choice>
        <mc:Fallback xmlns="">
          <p:pic>
            <p:nvPicPr>
              <p:cNvPr id="47" name="墨迹 46"/>
            </p:nvPicPr>
            <p:blipFill>
              <a:blip r:embed="rId87"/>
            </p:blipFill>
            <p:spPr>
              <a:xfrm>
                <a:off x="2282295" y="2839640"/>
                <a:ext cx="306211" cy="102045"/>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48" name="墨迹 47"/>
              <p14:cNvContentPartPr/>
              <p14:nvPr/>
            </p14:nvContentPartPr>
            <p14:xfrm>
              <a:off x="2404533" y="2619688"/>
              <a:ext cx="386997" cy="450479"/>
            </p14:xfrm>
          </p:contentPart>
        </mc:Choice>
        <mc:Fallback xmlns="">
          <p:pic>
            <p:nvPicPr>
              <p:cNvPr id="48" name="墨迹 47"/>
            </p:nvPicPr>
            <p:blipFill>
              <a:blip r:embed="rId89"/>
            </p:blipFill>
            <p:spPr>
              <a:xfrm>
                <a:off x="2404533" y="2619688"/>
                <a:ext cx="386997" cy="450479"/>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49" name="墨迹 48"/>
              <p14:cNvContentPartPr/>
              <p14:nvPr/>
            </p14:nvContentPartPr>
            <p14:xfrm>
              <a:off x="2991555" y="2712745"/>
              <a:ext cx="36689" cy="25379"/>
            </p14:xfrm>
          </p:contentPart>
        </mc:Choice>
        <mc:Fallback xmlns="">
          <p:pic>
            <p:nvPicPr>
              <p:cNvPr id="49" name="墨迹 48"/>
            </p:nvPicPr>
            <p:blipFill>
              <a:blip r:embed="rId91"/>
            </p:blipFill>
            <p:spPr>
              <a:xfrm>
                <a:off x="2991555" y="2712745"/>
                <a:ext cx="36689" cy="25379"/>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50" name="墨迹 49"/>
              <p14:cNvContentPartPr/>
              <p14:nvPr/>
            </p14:nvContentPartPr>
            <p14:xfrm>
              <a:off x="2979561" y="2659166"/>
              <a:ext cx="105127" cy="199685"/>
            </p14:xfrm>
          </p:contentPart>
        </mc:Choice>
        <mc:Fallback xmlns="">
          <p:pic>
            <p:nvPicPr>
              <p:cNvPr id="50" name="墨迹 49"/>
            </p:nvPicPr>
            <p:blipFill>
              <a:blip r:embed="rId93"/>
            </p:blipFill>
            <p:spPr>
              <a:xfrm>
                <a:off x="2979561" y="2659166"/>
                <a:ext cx="105127" cy="199685"/>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51" name="墨迹 50"/>
              <p14:cNvContentPartPr/>
              <p14:nvPr/>
            </p14:nvContentPartPr>
            <p14:xfrm>
              <a:off x="3070577" y="2562761"/>
              <a:ext cx="28223" cy="399016"/>
            </p14:xfrm>
          </p:contentPart>
        </mc:Choice>
        <mc:Fallback xmlns="">
          <p:pic>
            <p:nvPicPr>
              <p:cNvPr id="51" name="墨迹 50"/>
            </p:nvPicPr>
            <p:blipFill>
              <a:blip r:embed="rId95"/>
            </p:blipFill>
            <p:spPr>
              <a:xfrm>
                <a:off x="3070577" y="2562761"/>
                <a:ext cx="28223" cy="399016"/>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2" name="墨迹 51"/>
              <p14:cNvContentPartPr/>
              <p14:nvPr/>
            </p14:nvContentPartPr>
            <p14:xfrm>
              <a:off x="3110088" y="2616868"/>
              <a:ext cx="174978" cy="169194"/>
            </p14:xfrm>
          </p:contentPart>
        </mc:Choice>
        <mc:Fallback xmlns="">
          <p:pic>
            <p:nvPicPr>
              <p:cNvPr id="52" name="墨迹 51"/>
            </p:nvPicPr>
            <p:blipFill>
              <a:blip r:embed="rId97"/>
            </p:blipFill>
            <p:spPr>
              <a:xfrm>
                <a:off x="3110088" y="2616868"/>
                <a:ext cx="174978" cy="169194"/>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53" name="墨迹 52"/>
              <p14:cNvContentPartPr/>
              <p14:nvPr/>
            </p14:nvContentPartPr>
            <p14:xfrm>
              <a:off x="3135488" y="2543550"/>
              <a:ext cx="115712" cy="308780"/>
            </p14:xfrm>
          </p:contentPart>
        </mc:Choice>
        <mc:Fallback xmlns="">
          <p:pic>
            <p:nvPicPr>
              <p:cNvPr id="53" name="墨迹 52"/>
            </p:nvPicPr>
            <p:blipFill>
              <a:blip r:embed="rId99"/>
            </p:blipFill>
            <p:spPr>
              <a:xfrm>
                <a:off x="3135488" y="2543550"/>
                <a:ext cx="115712" cy="308780"/>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54" name="墨迹 53"/>
              <p14:cNvContentPartPr/>
              <p14:nvPr/>
            </p14:nvContentPartPr>
            <p14:xfrm>
              <a:off x="3177822" y="2779012"/>
              <a:ext cx="152400" cy="127248"/>
            </p14:xfrm>
          </p:contentPart>
        </mc:Choice>
        <mc:Fallback xmlns="">
          <p:pic>
            <p:nvPicPr>
              <p:cNvPr id="54" name="墨迹 53"/>
            </p:nvPicPr>
            <p:blipFill>
              <a:blip r:embed="rId101"/>
            </p:blipFill>
            <p:spPr>
              <a:xfrm>
                <a:off x="3177822" y="2779012"/>
                <a:ext cx="152400" cy="127248"/>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55" name="墨迹 54"/>
              <p14:cNvContentPartPr/>
              <p14:nvPr/>
            </p14:nvContentPartPr>
            <p14:xfrm>
              <a:off x="3296355" y="2566110"/>
              <a:ext cx="33867" cy="87417"/>
            </p14:xfrm>
          </p:contentPart>
        </mc:Choice>
        <mc:Fallback xmlns="">
          <p:pic>
            <p:nvPicPr>
              <p:cNvPr id="55" name="墨迹 54"/>
            </p:nvPicPr>
            <p:blipFill>
              <a:blip r:embed="rId103"/>
            </p:blipFill>
            <p:spPr>
              <a:xfrm>
                <a:off x="3296355" y="2566110"/>
                <a:ext cx="33867" cy="87417"/>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56" name="墨迹 55"/>
              <p14:cNvContentPartPr/>
              <p14:nvPr/>
            </p14:nvContentPartPr>
            <p14:xfrm>
              <a:off x="3443111" y="2695825"/>
              <a:ext cx="11289" cy="56398"/>
            </p14:xfrm>
          </p:contentPart>
        </mc:Choice>
        <mc:Fallback xmlns="">
          <p:pic>
            <p:nvPicPr>
              <p:cNvPr id="56" name="墨迹 55"/>
            </p:nvPicPr>
            <p:blipFill>
              <a:blip r:embed="rId105"/>
            </p:blipFill>
            <p:spPr>
              <a:xfrm>
                <a:off x="3443111" y="2695825"/>
                <a:ext cx="11289" cy="56398"/>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57" name="墨迹 56"/>
              <p14:cNvContentPartPr/>
              <p14:nvPr/>
            </p14:nvContentPartPr>
            <p14:xfrm>
              <a:off x="4402666" y="2684545"/>
              <a:ext cx="799395" cy="225593"/>
            </p14:xfrm>
          </p:contentPart>
        </mc:Choice>
        <mc:Fallback xmlns="">
          <p:pic>
            <p:nvPicPr>
              <p:cNvPr id="57" name="墨迹 56"/>
            </p:nvPicPr>
            <p:blipFill>
              <a:blip r:embed="rId107"/>
            </p:blipFill>
            <p:spPr>
              <a:xfrm>
                <a:off x="4402666" y="2684545"/>
                <a:ext cx="799395" cy="225593"/>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58" name="墨迹 57"/>
              <p14:cNvContentPartPr/>
              <p14:nvPr/>
            </p14:nvContentPartPr>
            <p14:xfrm>
              <a:off x="4397022" y="2549190"/>
              <a:ext cx="857955" cy="293270"/>
            </p14:xfrm>
          </p:contentPart>
        </mc:Choice>
        <mc:Fallback xmlns="">
          <p:pic>
            <p:nvPicPr>
              <p:cNvPr id="58" name="墨迹 57"/>
            </p:nvPicPr>
            <p:blipFill>
              <a:blip r:embed="rId109"/>
            </p:blipFill>
            <p:spPr>
              <a:xfrm>
                <a:off x="4397022" y="2549190"/>
                <a:ext cx="857955" cy="293270"/>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59" name="墨迹 58"/>
              <p14:cNvContentPartPr/>
              <p14:nvPr/>
            </p14:nvContentPartPr>
            <p14:xfrm>
              <a:off x="4453466" y="2464593"/>
              <a:ext cx="19756" cy="84597"/>
            </p14:xfrm>
          </p:contentPart>
        </mc:Choice>
        <mc:Fallback xmlns="">
          <p:pic>
            <p:nvPicPr>
              <p:cNvPr id="59" name="墨迹 58"/>
            </p:nvPicPr>
            <p:blipFill>
              <a:blip r:embed="rId111"/>
            </p:blipFill>
            <p:spPr>
              <a:xfrm>
                <a:off x="4453466" y="2464593"/>
                <a:ext cx="19756" cy="84597"/>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60" name="墨迹 59"/>
              <p14:cNvContentPartPr/>
              <p14:nvPr/>
            </p14:nvContentPartPr>
            <p14:xfrm>
              <a:off x="4487333" y="2425115"/>
              <a:ext cx="522111" cy="115615"/>
            </p14:xfrm>
          </p:contentPart>
        </mc:Choice>
        <mc:Fallback xmlns="">
          <p:pic>
            <p:nvPicPr>
              <p:cNvPr id="60" name="墨迹 59"/>
            </p:nvPicPr>
            <p:blipFill>
              <a:blip r:embed="rId113"/>
            </p:blipFill>
            <p:spPr>
              <a:xfrm>
                <a:off x="4487333" y="2425115"/>
                <a:ext cx="522111" cy="115615"/>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61" name="墨迹 60"/>
              <p14:cNvContentPartPr/>
              <p14:nvPr/>
            </p14:nvContentPartPr>
            <p14:xfrm>
              <a:off x="4577644" y="2222082"/>
              <a:ext cx="14111" cy="139056"/>
            </p14:xfrm>
          </p:contentPart>
        </mc:Choice>
        <mc:Fallback xmlns="">
          <p:pic>
            <p:nvPicPr>
              <p:cNvPr id="61" name="墨迹 60"/>
            </p:nvPicPr>
            <p:blipFill>
              <a:blip r:embed="rId115"/>
            </p:blipFill>
            <p:spPr>
              <a:xfrm>
                <a:off x="4577644" y="2222082"/>
                <a:ext cx="14111" cy="139056"/>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62" name="墨迹 61"/>
              <p14:cNvContentPartPr/>
              <p14:nvPr/>
            </p14:nvContentPartPr>
            <p14:xfrm>
              <a:off x="4607983" y="2188243"/>
              <a:ext cx="234950" cy="210788"/>
            </p14:xfrm>
          </p:contentPart>
        </mc:Choice>
        <mc:Fallback xmlns="">
          <p:pic>
            <p:nvPicPr>
              <p:cNvPr id="62" name="墨迹 61"/>
            </p:nvPicPr>
            <p:blipFill>
              <a:blip r:embed="rId117"/>
            </p:blipFill>
            <p:spPr>
              <a:xfrm>
                <a:off x="4607983" y="2188243"/>
                <a:ext cx="234950" cy="210788"/>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63" name="墨迹 62"/>
              <p14:cNvContentPartPr/>
              <p14:nvPr/>
            </p14:nvContentPartPr>
            <p14:xfrm>
              <a:off x="4628444" y="2041608"/>
              <a:ext cx="128411" cy="160734"/>
            </p14:xfrm>
          </p:contentPart>
        </mc:Choice>
        <mc:Fallback xmlns="">
          <p:pic>
            <p:nvPicPr>
              <p:cNvPr id="63" name="墨迹 62"/>
            </p:nvPicPr>
            <p:blipFill>
              <a:blip r:embed="rId119"/>
            </p:blipFill>
            <p:spPr>
              <a:xfrm>
                <a:off x="4628444" y="2041608"/>
                <a:ext cx="128411" cy="160734"/>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64" name="墨迹 63"/>
              <p14:cNvContentPartPr/>
              <p14:nvPr/>
            </p14:nvContentPartPr>
            <p14:xfrm>
              <a:off x="4492977" y="2828361"/>
              <a:ext cx="468489" cy="239691"/>
            </p14:xfrm>
          </p:contentPart>
        </mc:Choice>
        <mc:Fallback xmlns="">
          <p:pic>
            <p:nvPicPr>
              <p:cNvPr id="64" name="墨迹 63"/>
            </p:nvPicPr>
            <p:blipFill>
              <a:blip r:embed="rId121"/>
            </p:blipFill>
            <p:spPr>
              <a:xfrm>
                <a:off x="4492977" y="2828361"/>
                <a:ext cx="468489" cy="239691"/>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65" name="墨迹 64"/>
              <p14:cNvContentPartPr/>
              <p14:nvPr/>
            </p14:nvContentPartPr>
            <p14:xfrm>
              <a:off x="4639733" y="3068052"/>
              <a:ext cx="146755" cy="107156"/>
            </p14:xfrm>
          </p:contentPart>
        </mc:Choice>
        <mc:Fallback xmlns="">
          <p:pic>
            <p:nvPicPr>
              <p:cNvPr id="65" name="墨迹 64"/>
            </p:nvPicPr>
            <p:blipFill>
              <a:blip r:embed="rId123"/>
            </p:blipFill>
            <p:spPr>
              <a:xfrm>
                <a:off x="4639733" y="3068052"/>
                <a:ext cx="146755" cy="107156"/>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66" name="墨迹 65"/>
              <p14:cNvContentPartPr/>
              <p14:nvPr/>
            </p14:nvContentPartPr>
            <p14:xfrm>
              <a:off x="4656666" y="3127270"/>
              <a:ext cx="112889" cy="160734"/>
            </p14:xfrm>
          </p:contentPart>
        </mc:Choice>
        <mc:Fallback xmlns="">
          <p:pic>
            <p:nvPicPr>
              <p:cNvPr id="66" name="墨迹 65"/>
            </p:nvPicPr>
            <p:blipFill>
              <a:blip r:embed="rId125"/>
            </p:blipFill>
            <p:spPr>
              <a:xfrm>
                <a:off x="4656666" y="3127270"/>
                <a:ext cx="112889" cy="160734"/>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67" name="墨迹 66"/>
              <p14:cNvContentPartPr/>
              <p14:nvPr/>
            </p14:nvContentPartPr>
            <p14:xfrm>
              <a:off x="4095750" y="1884399"/>
              <a:ext cx="1355372" cy="1589719"/>
            </p14:xfrm>
          </p:contentPart>
        </mc:Choice>
        <mc:Fallback xmlns="">
          <p:pic>
            <p:nvPicPr>
              <p:cNvPr id="67" name="墨迹 66"/>
            </p:nvPicPr>
            <p:blipFill>
              <a:blip r:embed="rId127"/>
            </p:blipFill>
            <p:spPr>
              <a:xfrm>
                <a:off x="4095750" y="1884399"/>
                <a:ext cx="1355372" cy="1589719"/>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68" name="墨迹 67"/>
              <p14:cNvContentPartPr/>
              <p14:nvPr/>
            </p14:nvContentPartPr>
            <p14:xfrm>
              <a:off x="5571772" y="2709925"/>
              <a:ext cx="487538" cy="93056"/>
            </p14:xfrm>
          </p:contentPart>
        </mc:Choice>
        <mc:Fallback xmlns="">
          <p:pic>
            <p:nvPicPr>
              <p:cNvPr id="68" name="墨迹 67"/>
            </p:nvPicPr>
            <p:blipFill>
              <a:blip r:embed="rId129"/>
            </p:blipFill>
            <p:spPr>
              <a:xfrm>
                <a:off x="5571772" y="2709925"/>
                <a:ext cx="487538" cy="93056"/>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69" name="墨迹 68"/>
              <p14:cNvContentPartPr/>
              <p14:nvPr/>
            </p14:nvContentPartPr>
            <p14:xfrm>
              <a:off x="5912555" y="2532271"/>
              <a:ext cx="287867" cy="363767"/>
            </p14:xfrm>
          </p:contentPart>
        </mc:Choice>
        <mc:Fallback xmlns="">
          <p:pic>
            <p:nvPicPr>
              <p:cNvPr id="69" name="墨迹 68"/>
            </p:nvPicPr>
            <p:blipFill>
              <a:blip r:embed="rId131"/>
            </p:blipFill>
            <p:spPr>
              <a:xfrm>
                <a:off x="5912555" y="2532271"/>
                <a:ext cx="287867" cy="363767"/>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70" name="墨迹 69"/>
              <p14:cNvContentPartPr/>
              <p14:nvPr/>
            </p14:nvContentPartPr>
            <p14:xfrm>
              <a:off x="6457244" y="2489972"/>
              <a:ext cx="270933" cy="47939"/>
            </p14:xfrm>
          </p:contentPart>
        </mc:Choice>
        <mc:Fallback xmlns="">
          <p:pic>
            <p:nvPicPr>
              <p:cNvPr id="70" name="墨迹 69"/>
            </p:nvPicPr>
            <p:blipFill>
              <a:blip r:embed="rId133"/>
            </p:blipFill>
            <p:spPr>
              <a:xfrm>
                <a:off x="6457244" y="2489972"/>
                <a:ext cx="270933" cy="47939"/>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71" name="墨迹 70"/>
              <p14:cNvContentPartPr/>
              <p14:nvPr/>
            </p14:nvContentPartPr>
            <p14:xfrm>
              <a:off x="6605940" y="2425115"/>
              <a:ext cx="26282" cy="177653"/>
            </p14:xfrm>
          </p:contentPart>
        </mc:Choice>
        <mc:Fallback xmlns="">
          <p:pic>
            <p:nvPicPr>
              <p:cNvPr id="71" name="墨迹 70"/>
            </p:nvPicPr>
            <p:blipFill>
              <a:blip r:embed="rId135"/>
            </p:blipFill>
            <p:spPr>
              <a:xfrm>
                <a:off x="6605940" y="2425115"/>
                <a:ext cx="26282" cy="177653"/>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72" name="墨迹 71"/>
              <p14:cNvContentPartPr/>
              <p14:nvPr/>
            </p14:nvContentPartPr>
            <p14:xfrm>
              <a:off x="6457244" y="2595719"/>
              <a:ext cx="336726" cy="77547"/>
            </p14:xfrm>
          </p:contentPart>
        </mc:Choice>
        <mc:Fallback xmlns="">
          <p:pic>
            <p:nvPicPr>
              <p:cNvPr id="72" name="墨迹 71"/>
            </p:nvPicPr>
            <p:blipFill>
              <a:blip r:embed="rId137"/>
            </p:blipFill>
            <p:spPr>
              <a:xfrm>
                <a:off x="6457244" y="2595719"/>
                <a:ext cx="336726" cy="77547"/>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73" name="墨迹 72"/>
              <p14:cNvContentPartPr/>
              <p14:nvPr/>
            </p14:nvContentPartPr>
            <p14:xfrm>
              <a:off x="6423377" y="2676086"/>
              <a:ext cx="355600" cy="121256"/>
            </p14:xfrm>
          </p:contentPart>
        </mc:Choice>
        <mc:Fallback xmlns="">
          <p:pic>
            <p:nvPicPr>
              <p:cNvPr id="73" name="墨迹 72"/>
            </p:nvPicPr>
            <p:blipFill>
              <a:blip r:embed="rId139"/>
            </p:blipFill>
            <p:spPr>
              <a:xfrm>
                <a:off x="6423377" y="2676086"/>
                <a:ext cx="355600" cy="121256"/>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74" name="墨迹 73"/>
              <p14:cNvContentPartPr/>
              <p14:nvPr/>
            </p14:nvContentPartPr>
            <p14:xfrm>
              <a:off x="6317544" y="2645067"/>
              <a:ext cx="297744" cy="203033"/>
            </p14:xfrm>
          </p:contentPart>
        </mc:Choice>
        <mc:Fallback xmlns="">
          <p:pic>
            <p:nvPicPr>
              <p:cNvPr id="74" name="墨迹 73"/>
            </p:nvPicPr>
            <p:blipFill>
              <a:blip r:embed="rId141"/>
            </p:blipFill>
            <p:spPr>
              <a:xfrm>
                <a:off x="6317544" y="2645067"/>
                <a:ext cx="297744" cy="203033"/>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75" name="墨迹 74"/>
              <p14:cNvContentPartPr/>
              <p14:nvPr/>
            </p14:nvContentPartPr>
            <p14:xfrm>
              <a:off x="6462888" y="2757863"/>
              <a:ext cx="50800" cy="297500"/>
            </p14:xfrm>
          </p:contentPart>
        </mc:Choice>
        <mc:Fallback xmlns="">
          <p:pic>
            <p:nvPicPr>
              <p:cNvPr id="75" name="墨迹 74"/>
            </p:nvPicPr>
            <p:blipFill>
              <a:blip r:embed="rId143"/>
            </p:blipFill>
            <p:spPr>
              <a:xfrm>
                <a:off x="6462888" y="2757863"/>
                <a:ext cx="50800" cy="297500"/>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76" name="墨迹 75"/>
              <p14:cNvContentPartPr/>
              <p14:nvPr/>
            </p14:nvContentPartPr>
            <p14:xfrm>
              <a:off x="6626577" y="2680316"/>
              <a:ext cx="33867" cy="159324"/>
            </p14:xfrm>
          </p:contentPart>
        </mc:Choice>
        <mc:Fallback xmlns="">
          <p:pic>
            <p:nvPicPr>
              <p:cNvPr id="76" name="墨迹 75"/>
            </p:nvPicPr>
            <p:blipFill>
              <a:blip r:embed="rId145"/>
            </p:blipFill>
            <p:spPr>
              <a:xfrm>
                <a:off x="6626577" y="2680316"/>
                <a:ext cx="33867" cy="159324"/>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77" name="墨迹 76"/>
              <p14:cNvContentPartPr/>
              <p14:nvPr/>
            </p14:nvContentPartPr>
            <p14:xfrm>
              <a:off x="6560784" y="2825541"/>
              <a:ext cx="246416" cy="214312"/>
            </p14:xfrm>
          </p:contentPart>
        </mc:Choice>
        <mc:Fallback xmlns="">
          <p:pic>
            <p:nvPicPr>
              <p:cNvPr id="77" name="墨迹 76"/>
            </p:nvPicPr>
            <p:blipFill>
              <a:blip r:embed="rId147"/>
            </p:blipFill>
            <p:spPr>
              <a:xfrm>
                <a:off x="6560784" y="2825541"/>
                <a:ext cx="246416" cy="214312"/>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78" name="墨迹 77"/>
              <p14:cNvContentPartPr/>
              <p14:nvPr/>
            </p14:nvContentPartPr>
            <p14:xfrm>
              <a:off x="6731000" y="2470233"/>
              <a:ext cx="262466" cy="640294"/>
            </p14:xfrm>
          </p:contentPart>
        </mc:Choice>
        <mc:Fallback xmlns="">
          <p:pic>
            <p:nvPicPr>
              <p:cNvPr id="78" name="墨迹 77"/>
            </p:nvPicPr>
            <p:blipFill>
              <a:blip r:embed="rId149"/>
            </p:blipFill>
            <p:spPr>
              <a:xfrm>
                <a:off x="6731000" y="2470233"/>
                <a:ext cx="262466" cy="640294"/>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79" name="墨迹 78"/>
              <p14:cNvContentPartPr/>
              <p14:nvPr/>
            </p14:nvContentPartPr>
            <p14:xfrm>
              <a:off x="7004755" y="2470233"/>
              <a:ext cx="361245" cy="500532"/>
            </p14:xfrm>
          </p:contentPart>
        </mc:Choice>
        <mc:Fallback xmlns="">
          <p:pic>
            <p:nvPicPr>
              <p:cNvPr id="79" name="墨迹 78"/>
            </p:nvPicPr>
            <p:blipFill>
              <a:blip r:embed="rId151"/>
            </p:blipFill>
            <p:spPr>
              <a:xfrm>
                <a:off x="7004755" y="2470233"/>
                <a:ext cx="361245" cy="500532"/>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80" name="墨迹 79"/>
              <p14:cNvContentPartPr/>
              <p14:nvPr/>
            </p14:nvContentPartPr>
            <p14:xfrm>
              <a:off x="7591777" y="2549190"/>
              <a:ext cx="242712" cy="118436"/>
            </p14:xfrm>
          </p:contentPart>
        </mc:Choice>
        <mc:Fallback xmlns="">
          <p:pic>
            <p:nvPicPr>
              <p:cNvPr id="80" name="墨迹 79"/>
            </p:nvPicPr>
            <p:blipFill>
              <a:blip r:embed="rId153"/>
            </p:blipFill>
            <p:spPr>
              <a:xfrm>
                <a:off x="7591777" y="2549190"/>
                <a:ext cx="242712" cy="118436"/>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81" name="墨迹 80"/>
              <p14:cNvContentPartPr/>
              <p14:nvPr/>
            </p14:nvContentPartPr>
            <p14:xfrm>
              <a:off x="7605888" y="2436394"/>
              <a:ext cx="194734" cy="414526"/>
            </p14:xfrm>
          </p:contentPart>
        </mc:Choice>
        <mc:Fallback xmlns="">
          <p:pic>
            <p:nvPicPr>
              <p:cNvPr id="81" name="墨迹 80"/>
            </p:nvPicPr>
            <p:blipFill>
              <a:blip r:embed="rId155"/>
            </p:blipFill>
            <p:spPr>
              <a:xfrm>
                <a:off x="7605888" y="2436394"/>
                <a:ext cx="194734" cy="414526"/>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82" name="墨迹 81"/>
              <p14:cNvContentPartPr/>
              <p14:nvPr/>
            </p14:nvContentPartPr>
            <p14:xfrm>
              <a:off x="7693377" y="2695825"/>
              <a:ext cx="53623" cy="265071"/>
            </p14:xfrm>
          </p:contentPart>
        </mc:Choice>
        <mc:Fallback xmlns="">
          <p:pic>
            <p:nvPicPr>
              <p:cNvPr id="82" name="墨迹 81"/>
            </p:nvPicPr>
            <p:blipFill>
              <a:blip r:embed="rId157"/>
            </p:blipFill>
            <p:spPr>
              <a:xfrm>
                <a:off x="7693377" y="2695825"/>
                <a:ext cx="53623" cy="265071"/>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83" name="墨迹 82"/>
              <p14:cNvContentPartPr/>
              <p14:nvPr/>
            </p14:nvContentPartPr>
            <p14:xfrm>
              <a:off x="7755466" y="2678906"/>
              <a:ext cx="169334" cy="448893"/>
            </p14:xfrm>
          </p:contentPart>
        </mc:Choice>
        <mc:Fallback xmlns="">
          <p:pic>
            <p:nvPicPr>
              <p:cNvPr id="83" name="墨迹 82"/>
            </p:nvPicPr>
            <p:blipFill>
              <a:blip r:embed="rId159"/>
            </p:blipFill>
            <p:spPr>
              <a:xfrm>
                <a:off x="7755466" y="2678906"/>
                <a:ext cx="169334" cy="448893"/>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84" name="墨迹 83"/>
              <p14:cNvContentPartPr/>
              <p14:nvPr/>
            </p14:nvContentPartPr>
            <p14:xfrm>
              <a:off x="8032044" y="2566110"/>
              <a:ext cx="180622" cy="56398"/>
            </p14:xfrm>
          </p:contentPart>
        </mc:Choice>
        <mc:Fallback xmlns="">
          <p:pic>
            <p:nvPicPr>
              <p:cNvPr id="84" name="墨迹 83"/>
            </p:nvPicPr>
            <p:blipFill>
              <a:blip r:embed="rId161"/>
            </p:blipFill>
            <p:spPr>
              <a:xfrm>
                <a:off x="8032044" y="2566110"/>
                <a:ext cx="180622" cy="56398"/>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85" name="墨迹 84"/>
              <p14:cNvContentPartPr/>
              <p14:nvPr/>
            </p14:nvContentPartPr>
            <p14:xfrm>
              <a:off x="7996413" y="2681726"/>
              <a:ext cx="173919" cy="108037"/>
            </p14:xfrm>
          </p:contentPart>
        </mc:Choice>
        <mc:Fallback xmlns="">
          <p:pic>
            <p:nvPicPr>
              <p:cNvPr id="85" name="墨迹 84"/>
            </p:nvPicPr>
            <p:blipFill>
              <a:blip r:embed="rId163"/>
            </p:blipFill>
            <p:spPr>
              <a:xfrm>
                <a:off x="7996413" y="2681726"/>
                <a:ext cx="173919" cy="108037"/>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86" name="墨迹 85"/>
              <p14:cNvContentPartPr/>
              <p14:nvPr/>
            </p14:nvContentPartPr>
            <p14:xfrm>
              <a:off x="8065911" y="2481513"/>
              <a:ext cx="201789" cy="499475"/>
            </p14:xfrm>
          </p:contentPart>
        </mc:Choice>
        <mc:Fallback xmlns="">
          <p:pic>
            <p:nvPicPr>
              <p:cNvPr id="86" name="墨迹 85"/>
            </p:nvPicPr>
            <p:blipFill>
              <a:blip r:embed="rId165"/>
            </p:blipFill>
            <p:spPr>
              <a:xfrm>
                <a:off x="8065911" y="2481513"/>
                <a:ext cx="201789" cy="499475"/>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87" name="墨迹 86"/>
              <p14:cNvContentPartPr/>
              <p14:nvPr/>
            </p14:nvContentPartPr>
            <p14:xfrm>
              <a:off x="8252177" y="2509712"/>
              <a:ext cx="39512" cy="391261"/>
            </p14:xfrm>
          </p:contentPart>
        </mc:Choice>
        <mc:Fallback xmlns="">
          <p:pic>
            <p:nvPicPr>
              <p:cNvPr id="87" name="墨迹 86"/>
            </p:nvPicPr>
            <p:blipFill>
              <a:blip r:embed="rId167"/>
            </p:blipFill>
            <p:spPr>
              <a:xfrm>
                <a:off x="8252177" y="2509712"/>
                <a:ext cx="39512" cy="391261"/>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88" name="墨迹 87"/>
              <p14:cNvContentPartPr/>
              <p14:nvPr/>
            </p14:nvContentPartPr>
            <p14:xfrm>
              <a:off x="8331200" y="2306679"/>
              <a:ext cx="169333" cy="526087"/>
            </p14:xfrm>
          </p:contentPart>
        </mc:Choice>
        <mc:Fallback xmlns="">
          <p:pic>
            <p:nvPicPr>
              <p:cNvPr id="88" name="墨迹 87"/>
            </p:nvPicPr>
            <p:blipFill>
              <a:blip r:embed="rId169"/>
            </p:blipFill>
            <p:spPr>
              <a:xfrm>
                <a:off x="8331200" y="2306679"/>
                <a:ext cx="169333" cy="526087"/>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89" name="墨迹 88"/>
              <p14:cNvContentPartPr/>
              <p14:nvPr/>
            </p14:nvContentPartPr>
            <p14:xfrm>
              <a:off x="8238066" y="2520991"/>
              <a:ext cx="587022" cy="458058"/>
            </p14:xfrm>
          </p:contentPart>
        </mc:Choice>
        <mc:Fallback xmlns="">
          <p:pic>
            <p:nvPicPr>
              <p:cNvPr id="89" name="墨迹 88"/>
            </p:nvPicPr>
            <p:blipFill>
              <a:blip r:embed="rId171"/>
            </p:blipFill>
            <p:spPr>
              <a:xfrm>
                <a:off x="8238066" y="2520991"/>
                <a:ext cx="587022" cy="458058"/>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90" name="墨迹 89"/>
              <p14:cNvContentPartPr/>
              <p14:nvPr/>
            </p14:nvContentPartPr>
            <p14:xfrm>
              <a:off x="8672688" y="2284120"/>
              <a:ext cx="324556" cy="118435"/>
            </p14:xfrm>
          </p:contentPart>
        </mc:Choice>
        <mc:Fallback xmlns="">
          <p:pic>
            <p:nvPicPr>
              <p:cNvPr id="90" name="墨迹 89"/>
            </p:nvPicPr>
            <p:blipFill>
              <a:blip r:embed="rId173"/>
            </p:blipFill>
            <p:spPr>
              <a:xfrm>
                <a:off x="8672688" y="2284120"/>
                <a:ext cx="324556" cy="118435"/>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91" name="墨迹 90"/>
              <p14:cNvContentPartPr/>
              <p14:nvPr/>
            </p14:nvContentPartPr>
            <p14:xfrm>
              <a:off x="8794044" y="2210802"/>
              <a:ext cx="56444" cy="169018"/>
            </p14:xfrm>
          </p:contentPart>
        </mc:Choice>
        <mc:Fallback xmlns="">
          <p:pic>
            <p:nvPicPr>
              <p:cNvPr id="91" name="墨迹 90"/>
            </p:nvPicPr>
            <p:blipFill>
              <a:blip r:embed="rId175"/>
            </p:blipFill>
            <p:spPr>
              <a:xfrm>
                <a:off x="8794044" y="2210802"/>
                <a:ext cx="56444" cy="169018"/>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92" name="墨迹 91"/>
              <p14:cNvContentPartPr/>
              <p14:nvPr/>
            </p14:nvContentPartPr>
            <p14:xfrm>
              <a:off x="8858955" y="2212212"/>
              <a:ext cx="140406" cy="255201"/>
            </p14:xfrm>
          </p:contentPart>
        </mc:Choice>
        <mc:Fallback xmlns="">
          <p:pic>
            <p:nvPicPr>
              <p:cNvPr id="92" name="墨迹 91"/>
            </p:nvPicPr>
            <p:blipFill>
              <a:blip r:embed="rId177"/>
            </p:blipFill>
            <p:spPr>
              <a:xfrm>
                <a:off x="8858955" y="2212212"/>
                <a:ext cx="140406" cy="255201"/>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93" name="墨迹 92"/>
              <p14:cNvContentPartPr/>
              <p14:nvPr/>
            </p14:nvContentPartPr>
            <p14:xfrm>
              <a:off x="8581672" y="2562409"/>
              <a:ext cx="328083" cy="330809"/>
            </p14:xfrm>
          </p:contentPart>
        </mc:Choice>
        <mc:Fallback xmlns="">
          <p:pic>
            <p:nvPicPr>
              <p:cNvPr id="93" name="墨迹 92"/>
            </p:nvPicPr>
            <p:blipFill>
              <a:blip r:embed="rId179"/>
            </p:blipFill>
            <p:spPr>
              <a:xfrm>
                <a:off x="8581672" y="2562409"/>
                <a:ext cx="328083" cy="330809"/>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94" name="墨迹 93"/>
              <p14:cNvContentPartPr/>
              <p14:nvPr/>
            </p14:nvContentPartPr>
            <p14:xfrm>
              <a:off x="8935155" y="2432164"/>
              <a:ext cx="736600" cy="446955"/>
            </p14:xfrm>
          </p:contentPart>
        </mc:Choice>
        <mc:Fallback xmlns="">
          <p:pic>
            <p:nvPicPr>
              <p:cNvPr id="94" name="墨迹 93"/>
            </p:nvPicPr>
            <p:blipFill>
              <a:blip r:embed="rId181"/>
            </p:blipFill>
            <p:spPr>
              <a:xfrm>
                <a:off x="8935155" y="2432164"/>
                <a:ext cx="736600" cy="446955"/>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95" name="墨迹 94"/>
              <p14:cNvContentPartPr/>
              <p14:nvPr/>
            </p14:nvContentPartPr>
            <p14:xfrm>
              <a:off x="9674577" y="2740944"/>
              <a:ext cx="33867" cy="26789"/>
            </p14:xfrm>
          </p:contentPart>
        </mc:Choice>
        <mc:Fallback xmlns="">
          <p:pic>
            <p:nvPicPr>
              <p:cNvPr id="95" name="墨迹 94"/>
            </p:nvPicPr>
            <p:blipFill>
              <a:blip r:embed="rId183"/>
            </p:blipFill>
            <p:spPr>
              <a:xfrm>
                <a:off x="9674577" y="2740944"/>
                <a:ext cx="33867" cy="26789"/>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96" name="墨迹 95"/>
              <p14:cNvContentPartPr/>
              <p14:nvPr/>
            </p14:nvContentPartPr>
            <p14:xfrm>
              <a:off x="5204177" y="3096251"/>
              <a:ext cx="484012" cy="460349"/>
            </p14:xfrm>
          </p:contentPart>
        </mc:Choice>
        <mc:Fallback xmlns="">
          <p:pic>
            <p:nvPicPr>
              <p:cNvPr id="96" name="墨迹 95"/>
            </p:nvPicPr>
            <p:blipFill>
              <a:blip r:embed="rId185"/>
            </p:blipFill>
            <p:spPr>
              <a:xfrm>
                <a:off x="5204177" y="3096251"/>
                <a:ext cx="484012" cy="460349"/>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97" name="墨迹 96"/>
              <p14:cNvContentPartPr/>
              <p14:nvPr/>
            </p14:nvContentPartPr>
            <p14:xfrm>
              <a:off x="5540022" y="3378241"/>
              <a:ext cx="177800" cy="284810"/>
            </p14:xfrm>
          </p:contentPart>
        </mc:Choice>
        <mc:Fallback xmlns="">
          <p:pic>
            <p:nvPicPr>
              <p:cNvPr id="97" name="墨迹 96"/>
            </p:nvPicPr>
            <p:blipFill>
              <a:blip r:embed="rId187"/>
            </p:blipFill>
            <p:spPr>
              <a:xfrm>
                <a:off x="5540022" y="3378241"/>
                <a:ext cx="177800" cy="284810"/>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98" name="墨迹 97"/>
              <p14:cNvContentPartPr/>
              <p14:nvPr/>
            </p14:nvContentPartPr>
            <p14:xfrm>
              <a:off x="5839177" y="3340877"/>
              <a:ext cx="211667" cy="212198"/>
            </p14:xfrm>
          </p:contentPart>
        </mc:Choice>
        <mc:Fallback xmlns="">
          <p:pic>
            <p:nvPicPr>
              <p:cNvPr id="98" name="墨迹 97"/>
            </p:nvPicPr>
            <p:blipFill>
              <a:blip r:embed="rId189"/>
            </p:blipFill>
            <p:spPr>
              <a:xfrm>
                <a:off x="5839177" y="3340877"/>
                <a:ext cx="211667" cy="212198"/>
              </a:xfrm>
              <a:prstGeom prst="rect"/>
            </p:spPr>
          </p:pic>
        </mc:Fallback>
      </mc:AlternateContent>
      <mc:AlternateContent xmlns:mc="http://schemas.openxmlformats.org/markup-compatibility/2006" xmlns:p14="http://schemas.microsoft.com/office/powerpoint/2010/main">
        <mc:Choice Requires="p14">
          <p:contentPart r:id="rId190" p14:bwMode="auto">
            <p14:nvContentPartPr>
              <p14:cNvPr id="99" name="墨迹 98"/>
              <p14:cNvContentPartPr/>
              <p14:nvPr/>
            </p14:nvContentPartPr>
            <p14:xfrm>
              <a:off x="5858933" y="3530516"/>
              <a:ext cx="294217" cy="50758"/>
            </p14:xfrm>
          </p:contentPart>
        </mc:Choice>
        <mc:Fallback xmlns="">
          <p:pic>
            <p:nvPicPr>
              <p:cNvPr id="99" name="墨迹 98"/>
            </p:nvPicPr>
            <p:blipFill>
              <a:blip r:embed="rId191"/>
            </p:blipFill>
            <p:spPr>
              <a:xfrm>
                <a:off x="5858933" y="3530516"/>
                <a:ext cx="294217" cy="50758"/>
              </a:xfrm>
              <a:prstGeom prst="rect"/>
            </p:spPr>
          </p:pic>
        </mc:Fallback>
      </mc:AlternateContent>
      <mc:AlternateContent xmlns:mc="http://schemas.openxmlformats.org/markup-compatibility/2006" xmlns:p14="http://schemas.microsoft.com/office/powerpoint/2010/main">
        <mc:Choice Requires="p14">
          <p:contentPart r:id="rId192" p14:bwMode="auto">
            <p14:nvContentPartPr>
              <p14:cNvPr id="100" name="墨迹 99"/>
              <p14:cNvContentPartPr/>
              <p14:nvPr/>
            </p14:nvContentPartPr>
            <p14:xfrm>
              <a:off x="5813777" y="3581274"/>
              <a:ext cx="340431" cy="140995"/>
            </p14:xfrm>
          </p:contentPart>
        </mc:Choice>
        <mc:Fallback xmlns="">
          <p:pic>
            <p:nvPicPr>
              <p:cNvPr id="100" name="墨迹 99"/>
            </p:nvPicPr>
            <p:blipFill>
              <a:blip r:embed="rId193"/>
            </p:blipFill>
            <p:spPr>
              <a:xfrm>
                <a:off x="5813777" y="3581274"/>
                <a:ext cx="340431" cy="140995"/>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101" name="墨迹 100"/>
              <p14:cNvContentPartPr/>
              <p14:nvPr/>
            </p14:nvContentPartPr>
            <p14:xfrm>
              <a:off x="5915377" y="3465658"/>
              <a:ext cx="536223" cy="553582"/>
            </p14:xfrm>
          </p:contentPart>
        </mc:Choice>
        <mc:Fallback xmlns="">
          <p:pic>
            <p:nvPicPr>
              <p:cNvPr id="101" name="墨迹 100"/>
            </p:nvPicPr>
            <p:blipFill>
              <a:blip r:embed="rId195"/>
            </p:blipFill>
            <p:spPr>
              <a:xfrm>
                <a:off x="5915377" y="3465658"/>
                <a:ext cx="536223" cy="553582"/>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102" name="墨迹 101"/>
              <p14:cNvContentPartPr/>
              <p14:nvPr/>
            </p14:nvContentPartPr>
            <p14:xfrm>
              <a:off x="6459361" y="3350042"/>
              <a:ext cx="266700" cy="169194"/>
            </p14:xfrm>
          </p:contentPart>
        </mc:Choice>
        <mc:Fallback xmlns="">
          <p:pic>
            <p:nvPicPr>
              <p:cNvPr id="102" name="墨迹 101"/>
            </p:nvPicPr>
            <p:blipFill>
              <a:blip r:embed="rId197"/>
            </p:blipFill>
            <p:spPr>
              <a:xfrm>
                <a:off x="6459361" y="3350042"/>
                <a:ext cx="266700" cy="169194"/>
              </a:xfrm>
              <a:prstGeom prst="rect"/>
            </p:spPr>
          </p:pic>
        </mc:Fallback>
      </mc:AlternateContent>
      <mc:AlternateContent xmlns:mc="http://schemas.openxmlformats.org/markup-compatibility/2006" xmlns:p14="http://schemas.microsoft.com/office/powerpoint/2010/main">
        <mc:Choice Requires="p14">
          <p:contentPart r:id="rId198" p14:bwMode="auto">
            <p14:nvContentPartPr>
              <p14:cNvPr id="103" name="墨迹 102"/>
              <p14:cNvContentPartPr/>
              <p14:nvPr/>
            </p14:nvContentPartPr>
            <p14:xfrm>
              <a:off x="6406444" y="3609473"/>
              <a:ext cx="50800" cy="150336"/>
            </p14:xfrm>
          </p:contentPart>
        </mc:Choice>
        <mc:Fallback xmlns="">
          <p:pic>
            <p:nvPicPr>
              <p:cNvPr id="103" name="墨迹 102"/>
            </p:nvPicPr>
            <p:blipFill>
              <a:blip r:embed="rId199"/>
            </p:blipFill>
            <p:spPr>
              <a:xfrm>
                <a:off x="6406444" y="3609473"/>
                <a:ext cx="50800" cy="150336"/>
              </a:xfrm>
              <a:prstGeom prst="rect"/>
            </p:spPr>
          </p:pic>
        </mc:Fallback>
      </mc:AlternateContent>
      <mc:AlternateContent xmlns:mc="http://schemas.openxmlformats.org/markup-compatibility/2006" xmlns:p14="http://schemas.microsoft.com/office/powerpoint/2010/main">
        <mc:Choice Requires="p14">
          <p:contentPart r:id="rId200" p14:bwMode="auto">
            <p14:nvContentPartPr>
              <p14:cNvPr id="104" name="墨迹 103"/>
              <p14:cNvContentPartPr/>
              <p14:nvPr/>
            </p14:nvContentPartPr>
            <p14:xfrm>
              <a:off x="6513688" y="3468478"/>
              <a:ext cx="387350" cy="479207"/>
            </p14:xfrm>
          </p:contentPart>
        </mc:Choice>
        <mc:Fallback xmlns="">
          <p:pic>
            <p:nvPicPr>
              <p:cNvPr id="104" name="墨迹 103"/>
            </p:nvPicPr>
            <p:blipFill>
              <a:blip r:embed="rId201"/>
            </p:blipFill>
            <p:spPr>
              <a:xfrm>
                <a:off x="6513688" y="3468478"/>
                <a:ext cx="387350" cy="479207"/>
              </a:xfrm>
              <a:prstGeom prst="rect"/>
            </p:spPr>
          </p:pic>
        </mc:Fallback>
      </mc:AlternateContent>
      <mc:AlternateContent xmlns:mc="http://schemas.openxmlformats.org/markup-compatibility/2006" xmlns:p14="http://schemas.microsoft.com/office/powerpoint/2010/main">
        <mc:Choice Requires="p14">
          <p:contentPart r:id="rId202" p14:bwMode="auto">
            <p14:nvContentPartPr>
              <p14:cNvPr id="105" name="墨迹 104"/>
              <p14:cNvContentPartPr/>
              <p14:nvPr/>
            </p14:nvContentPartPr>
            <p14:xfrm>
              <a:off x="6978650" y="3378241"/>
              <a:ext cx="457200" cy="533314"/>
            </p14:xfrm>
          </p:contentPart>
        </mc:Choice>
        <mc:Fallback xmlns="">
          <p:pic>
            <p:nvPicPr>
              <p:cNvPr id="105" name="墨迹 104"/>
            </p:nvPicPr>
            <p:blipFill>
              <a:blip r:embed="rId203"/>
            </p:blipFill>
            <p:spPr>
              <a:xfrm>
                <a:off x="6978650" y="3378241"/>
                <a:ext cx="457200" cy="533314"/>
              </a:xfrm>
              <a:prstGeom prst="rect"/>
            </p:spPr>
          </p:pic>
        </mc:Fallback>
      </mc:AlternateContent>
      <mc:AlternateContent xmlns:mc="http://schemas.openxmlformats.org/markup-compatibility/2006" xmlns:p14="http://schemas.microsoft.com/office/powerpoint/2010/main">
        <mc:Choice Requires="p14">
          <p:contentPart r:id="rId204" p14:bwMode="auto">
            <p14:nvContentPartPr>
              <p14:cNvPr id="106" name="墨迹 105"/>
              <p14:cNvContentPartPr/>
              <p14:nvPr/>
            </p14:nvContentPartPr>
            <p14:xfrm>
              <a:off x="7303911" y="3829426"/>
              <a:ext cx="183444" cy="180473"/>
            </p14:xfrm>
          </p:contentPart>
        </mc:Choice>
        <mc:Fallback xmlns="">
          <p:pic>
            <p:nvPicPr>
              <p:cNvPr id="106" name="墨迹 105"/>
            </p:nvPicPr>
            <p:blipFill>
              <a:blip r:embed="rId205"/>
            </p:blipFill>
            <p:spPr>
              <a:xfrm>
                <a:off x="7303911" y="3829426"/>
                <a:ext cx="183444" cy="180473"/>
              </a:xfrm>
              <a:prstGeom prst="rect"/>
            </p:spPr>
          </p:pic>
        </mc:Fallback>
      </mc:AlternateContent>
      <mc:AlternateContent xmlns:mc="http://schemas.openxmlformats.org/markup-compatibility/2006" xmlns:p14="http://schemas.microsoft.com/office/powerpoint/2010/main">
        <mc:Choice Requires="p14">
          <p:contentPart r:id="rId206" p14:bwMode="auto">
            <p14:nvContentPartPr>
              <p14:cNvPr id="107" name="墨迹 106"/>
              <p14:cNvContentPartPr/>
              <p14:nvPr/>
            </p14:nvContentPartPr>
            <p14:xfrm>
              <a:off x="1027288" y="1347912"/>
              <a:ext cx="900289" cy="33839"/>
            </p14:xfrm>
          </p:contentPart>
        </mc:Choice>
        <mc:Fallback xmlns="">
          <p:pic>
            <p:nvPicPr>
              <p:cNvPr id="107" name="墨迹 106"/>
            </p:nvPicPr>
            <p:blipFill>
              <a:blip r:embed="rId207"/>
            </p:blipFill>
            <p:spPr>
              <a:xfrm>
                <a:off x="1027288" y="1347912"/>
                <a:ext cx="900289" cy="33839"/>
              </a:xfrm>
              <a:prstGeom prst="rect"/>
            </p:spPr>
          </p:pic>
        </mc:Fallback>
      </mc:AlternateContent>
      <mc:AlternateContent xmlns:mc="http://schemas.openxmlformats.org/markup-compatibility/2006" xmlns:p14="http://schemas.microsoft.com/office/powerpoint/2010/main">
        <mc:Choice Requires="p14">
          <p:contentPart r:id="rId208" p14:bwMode="auto">
            <p14:nvContentPartPr>
              <p14:cNvPr id="108" name="墨迹 107"/>
              <p14:cNvContentPartPr/>
              <p14:nvPr/>
            </p14:nvContentPartPr>
            <p14:xfrm>
              <a:off x="1233311" y="4038098"/>
              <a:ext cx="25400" cy="310189"/>
            </p14:xfrm>
          </p:contentPart>
        </mc:Choice>
        <mc:Fallback xmlns="">
          <p:pic>
            <p:nvPicPr>
              <p:cNvPr id="108" name="墨迹 107"/>
            </p:nvPicPr>
            <p:blipFill>
              <a:blip r:embed="rId209"/>
            </p:blipFill>
            <p:spPr>
              <a:xfrm>
                <a:off x="1233311" y="4038098"/>
                <a:ext cx="25400" cy="310189"/>
              </a:xfrm>
              <a:prstGeom prst="rect"/>
            </p:spPr>
          </p:pic>
        </mc:Fallback>
      </mc:AlternateContent>
      <mc:AlternateContent xmlns:mc="http://schemas.openxmlformats.org/markup-compatibility/2006" xmlns:p14="http://schemas.microsoft.com/office/powerpoint/2010/main">
        <mc:Choice Requires="p14">
          <p:contentPart r:id="rId210" p14:bwMode="auto">
            <p14:nvContentPartPr>
              <p14:cNvPr id="109" name="墨迹 108"/>
              <p14:cNvContentPartPr/>
              <p14:nvPr/>
            </p14:nvContentPartPr>
            <p14:xfrm>
              <a:off x="1354666" y="4085155"/>
              <a:ext cx="282222" cy="65739"/>
            </p14:xfrm>
          </p:contentPart>
        </mc:Choice>
        <mc:Fallback xmlns="">
          <p:pic>
            <p:nvPicPr>
              <p:cNvPr id="109" name="墨迹 108"/>
            </p:nvPicPr>
            <p:blipFill>
              <a:blip r:embed="rId211"/>
            </p:blipFill>
            <p:spPr>
              <a:xfrm>
                <a:off x="1354666" y="4085155"/>
                <a:ext cx="282222" cy="65739"/>
              </a:xfrm>
              <a:prstGeom prst="rect"/>
            </p:spPr>
          </p:pic>
        </mc:Fallback>
      </mc:AlternateContent>
      <mc:AlternateContent xmlns:mc="http://schemas.openxmlformats.org/markup-compatibility/2006" xmlns:p14="http://schemas.microsoft.com/office/powerpoint/2010/main">
        <mc:Choice Requires="p14">
          <p:contentPart r:id="rId212" p14:bwMode="auto">
            <p14:nvContentPartPr>
              <p14:cNvPr id="110" name="墨迹 109"/>
              <p14:cNvContentPartPr/>
              <p14:nvPr/>
            </p14:nvContentPartPr>
            <p14:xfrm>
              <a:off x="1211438" y="4246771"/>
              <a:ext cx="411339" cy="206205"/>
            </p14:xfrm>
          </p:contentPart>
        </mc:Choice>
        <mc:Fallback xmlns="">
          <p:pic>
            <p:nvPicPr>
              <p:cNvPr id="110" name="墨迹 109"/>
            </p:nvPicPr>
            <p:blipFill>
              <a:blip r:embed="rId213"/>
            </p:blipFill>
            <p:spPr>
              <a:xfrm>
                <a:off x="1211438" y="4246771"/>
                <a:ext cx="411339" cy="206205"/>
              </a:xfrm>
              <a:prstGeom prst="rect"/>
            </p:spPr>
          </p:pic>
        </mc:Fallback>
      </mc:AlternateContent>
      <mc:AlternateContent xmlns:mc="http://schemas.openxmlformats.org/markup-compatibility/2006" xmlns:p14="http://schemas.microsoft.com/office/powerpoint/2010/main">
        <mc:Choice Requires="p14">
          <p:contentPart r:id="rId214" p14:bwMode="auto">
            <p14:nvContentPartPr>
              <p14:cNvPr id="111" name="墨迹 110"/>
              <p14:cNvContentPartPr/>
              <p14:nvPr/>
            </p14:nvContentPartPr>
            <p14:xfrm>
              <a:off x="1377244" y="4179093"/>
              <a:ext cx="129822" cy="353369"/>
            </p14:xfrm>
          </p:contentPart>
        </mc:Choice>
        <mc:Fallback xmlns="">
          <p:pic>
            <p:nvPicPr>
              <p:cNvPr id="111" name="墨迹 110"/>
            </p:nvPicPr>
            <p:blipFill>
              <a:blip r:embed="rId215"/>
            </p:blipFill>
            <p:spPr>
              <a:xfrm>
                <a:off x="1377244" y="4179093"/>
                <a:ext cx="129822" cy="353369"/>
              </a:xfrm>
              <a:prstGeom prst="rect"/>
            </p:spPr>
          </p:pic>
        </mc:Fallback>
      </mc:AlternateContent>
      <mc:AlternateContent xmlns:mc="http://schemas.openxmlformats.org/markup-compatibility/2006" xmlns:p14="http://schemas.microsoft.com/office/powerpoint/2010/main">
        <mc:Choice Requires="p14">
          <p:contentPart r:id="rId216" p14:bwMode="auto">
            <p14:nvContentPartPr>
              <p14:cNvPr id="112" name="墨迹 111"/>
              <p14:cNvContentPartPr/>
              <p14:nvPr/>
            </p14:nvContentPartPr>
            <p14:xfrm>
              <a:off x="1490133" y="4382126"/>
              <a:ext cx="115711" cy="180474"/>
            </p14:xfrm>
          </p:contentPart>
        </mc:Choice>
        <mc:Fallback xmlns="">
          <p:pic>
            <p:nvPicPr>
              <p:cNvPr id="112" name="墨迹 111"/>
            </p:nvPicPr>
            <p:blipFill>
              <a:blip r:embed="rId217"/>
            </p:blipFill>
            <p:spPr>
              <a:xfrm>
                <a:off x="1490133" y="4382126"/>
                <a:ext cx="115711" cy="180474"/>
              </a:xfrm>
              <a:prstGeom prst="rect"/>
            </p:spPr>
          </p:pic>
        </mc:Fallback>
      </mc:AlternateContent>
      <mc:AlternateContent xmlns:mc="http://schemas.openxmlformats.org/markup-compatibility/2006" xmlns:p14="http://schemas.microsoft.com/office/powerpoint/2010/main">
        <mc:Choice Requires="p14">
          <p:contentPart r:id="rId218" p14:bwMode="auto">
            <p14:nvContentPartPr>
              <p14:cNvPr id="113" name="墨迹 112"/>
              <p14:cNvContentPartPr/>
              <p14:nvPr/>
            </p14:nvContentPartPr>
            <p14:xfrm>
              <a:off x="1619955" y="4231966"/>
              <a:ext cx="206728" cy="133241"/>
            </p14:xfrm>
          </p:contentPart>
        </mc:Choice>
        <mc:Fallback xmlns="">
          <p:pic>
            <p:nvPicPr>
              <p:cNvPr id="113" name="墨迹 112"/>
            </p:nvPicPr>
            <p:blipFill>
              <a:blip r:embed="rId219"/>
            </p:blipFill>
            <p:spPr>
              <a:xfrm>
                <a:off x="1619955" y="4231966"/>
                <a:ext cx="206728" cy="133241"/>
              </a:xfrm>
              <a:prstGeom prst="rect"/>
            </p:spPr>
          </p:pic>
        </mc:Fallback>
      </mc:AlternateContent>
      <mc:AlternateContent xmlns:mc="http://schemas.openxmlformats.org/markup-compatibility/2006" xmlns:p14="http://schemas.microsoft.com/office/powerpoint/2010/main">
        <mc:Choice Requires="p14">
          <p:contentPart r:id="rId220" p14:bwMode="auto">
            <p14:nvContentPartPr>
              <p14:cNvPr id="114" name="墨迹 113"/>
              <p14:cNvContentPartPr/>
              <p14:nvPr/>
            </p14:nvContentPartPr>
            <p14:xfrm>
              <a:off x="2043288" y="4077577"/>
              <a:ext cx="98778" cy="33839"/>
            </p14:xfrm>
          </p:contentPart>
        </mc:Choice>
        <mc:Fallback xmlns="">
          <p:pic>
            <p:nvPicPr>
              <p:cNvPr id="114" name="墨迹 113"/>
            </p:nvPicPr>
            <p:blipFill>
              <a:blip r:embed="rId221"/>
            </p:blipFill>
            <p:spPr>
              <a:xfrm>
                <a:off x="2043288" y="4077577"/>
                <a:ext cx="98778" cy="33839"/>
              </a:xfrm>
              <a:prstGeom prst="rect"/>
            </p:spPr>
          </p:pic>
        </mc:Fallback>
      </mc:AlternateContent>
      <mc:AlternateContent xmlns:mc="http://schemas.openxmlformats.org/markup-compatibility/2006" xmlns:p14="http://schemas.microsoft.com/office/powerpoint/2010/main">
        <mc:Choice Requires="p14">
          <p:contentPart r:id="rId222" p14:bwMode="auto">
            <p14:nvContentPartPr>
              <p14:cNvPr id="115" name="墨迹 114"/>
              <p14:cNvContentPartPr/>
              <p14:nvPr/>
            </p14:nvContentPartPr>
            <p14:xfrm>
              <a:off x="2055988" y="4145254"/>
              <a:ext cx="43745" cy="73318"/>
            </p14:xfrm>
          </p:contentPart>
        </mc:Choice>
        <mc:Fallback xmlns="">
          <p:pic>
            <p:nvPicPr>
              <p:cNvPr id="115" name="墨迹 114"/>
            </p:nvPicPr>
            <p:blipFill>
              <a:blip r:embed="rId223"/>
            </p:blipFill>
            <p:spPr>
              <a:xfrm>
                <a:off x="2055988" y="4145254"/>
                <a:ext cx="43745" cy="73318"/>
              </a:xfrm>
              <a:prstGeom prst="rect"/>
            </p:spPr>
          </p:pic>
        </mc:Fallback>
      </mc:AlternateContent>
      <mc:AlternateContent xmlns:mc="http://schemas.openxmlformats.org/markup-compatibility/2006" xmlns:p14="http://schemas.microsoft.com/office/powerpoint/2010/main">
        <mc:Choice Requires="p14">
          <p:contentPart r:id="rId224" p14:bwMode="auto">
            <p14:nvContentPartPr>
              <p14:cNvPr id="116" name="墨迹 115"/>
              <p14:cNvContentPartPr/>
              <p14:nvPr/>
            </p14:nvContentPartPr>
            <p14:xfrm>
              <a:off x="2094088" y="4071937"/>
              <a:ext cx="2823" cy="5640"/>
            </p14:xfrm>
          </p:contentPart>
        </mc:Choice>
        <mc:Fallback xmlns="">
          <p:pic>
            <p:nvPicPr>
              <p:cNvPr id="116" name="墨迹 115"/>
            </p:nvPicPr>
            <p:blipFill>
              <a:blip r:embed="rId225"/>
            </p:blipFill>
            <p:spPr>
              <a:xfrm>
                <a:off x="2094088" y="4071937"/>
                <a:ext cx="2823" cy="5640"/>
              </a:xfrm>
              <a:prstGeom prst="rect"/>
            </p:spPr>
          </p:pic>
        </mc:Fallback>
      </mc:AlternateContent>
      <mc:AlternateContent xmlns:mc="http://schemas.openxmlformats.org/markup-compatibility/2006" xmlns:p14="http://schemas.microsoft.com/office/powerpoint/2010/main">
        <mc:Choice Requires="p14">
          <p:contentPart r:id="rId226" p14:bwMode="auto">
            <p14:nvContentPartPr>
              <p14:cNvPr id="117" name="墨迹 116"/>
              <p14:cNvContentPartPr/>
              <p14:nvPr/>
            </p14:nvContentPartPr>
            <p14:xfrm>
              <a:off x="2012244" y="3705350"/>
              <a:ext cx="446617" cy="1156159"/>
            </p14:xfrm>
          </p:contentPart>
        </mc:Choice>
        <mc:Fallback xmlns="">
          <p:pic>
            <p:nvPicPr>
              <p:cNvPr id="117" name="墨迹 116"/>
            </p:nvPicPr>
            <p:blipFill>
              <a:blip r:embed="rId227"/>
            </p:blipFill>
            <p:spPr>
              <a:xfrm>
                <a:off x="2012244" y="3705350"/>
                <a:ext cx="446617" cy="1156159"/>
              </a:xfrm>
              <a:prstGeom prst="rect"/>
            </p:spPr>
          </p:pic>
        </mc:Fallback>
      </mc:AlternateContent>
      <mc:AlternateContent xmlns:mc="http://schemas.openxmlformats.org/markup-compatibility/2006" xmlns:p14="http://schemas.microsoft.com/office/powerpoint/2010/main">
        <mc:Choice Requires="p14">
          <p:contentPart r:id="rId228" p14:bwMode="auto">
            <p14:nvContentPartPr>
              <p14:cNvPr id="118" name="墨迹 117"/>
              <p14:cNvContentPartPr/>
              <p14:nvPr/>
            </p14:nvContentPartPr>
            <p14:xfrm>
              <a:off x="2780594" y="3857625"/>
              <a:ext cx="216606" cy="50758"/>
            </p14:xfrm>
          </p:contentPart>
        </mc:Choice>
        <mc:Fallback xmlns="">
          <p:pic>
            <p:nvPicPr>
              <p:cNvPr id="118" name="墨迹 117"/>
            </p:nvPicPr>
            <p:blipFill>
              <a:blip r:embed="rId229"/>
            </p:blipFill>
            <p:spPr>
              <a:xfrm>
                <a:off x="2780594" y="3857625"/>
                <a:ext cx="216606" cy="50758"/>
              </a:xfrm>
              <a:prstGeom prst="rect"/>
            </p:spPr>
          </p:pic>
        </mc:Fallback>
      </mc:AlternateContent>
      <mc:AlternateContent xmlns:mc="http://schemas.openxmlformats.org/markup-compatibility/2006" xmlns:p14="http://schemas.microsoft.com/office/powerpoint/2010/main">
        <mc:Choice Requires="p14">
          <p:contentPart r:id="rId230" p14:bwMode="auto">
            <p14:nvContentPartPr>
              <p14:cNvPr id="119" name="墨迹 118"/>
              <p14:cNvContentPartPr/>
              <p14:nvPr/>
            </p14:nvContentPartPr>
            <p14:xfrm>
              <a:off x="2846740" y="3778667"/>
              <a:ext cx="31926" cy="270711"/>
            </p14:xfrm>
          </p:contentPart>
        </mc:Choice>
        <mc:Fallback xmlns="">
          <p:pic>
            <p:nvPicPr>
              <p:cNvPr id="119" name="墨迹 118"/>
            </p:nvPicPr>
            <p:blipFill>
              <a:blip r:embed="rId231"/>
            </p:blipFill>
            <p:spPr>
              <a:xfrm>
                <a:off x="2846740" y="3778667"/>
                <a:ext cx="31926" cy="270711"/>
              </a:xfrm>
              <a:prstGeom prst="rect"/>
            </p:spPr>
          </p:pic>
        </mc:Fallback>
      </mc:AlternateContent>
      <mc:AlternateContent xmlns:mc="http://schemas.openxmlformats.org/markup-compatibility/2006" xmlns:p14="http://schemas.microsoft.com/office/powerpoint/2010/main">
        <mc:Choice Requires="p14">
          <p:contentPart r:id="rId232" p14:bwMode="auto">
            <p14:nvContentPartPr>
              <p14:cNvPr id="120" name="墨迹 119"/>
              <p14:cNvContentPartPr/>
              <p14:nvPr/>
            </p14:nvContentPartPr>
            <p14:xfrm>
              <a:off x="2621844" y="4028933"/>
              <a:ext cx="444147" cy="262956"/>
            </p14:xfrm>
          </p:contentPart>
        </mc:Choice>
        <mc:Fallback xmlns="">
          <p:pic>
            <p:nvPicPr>
              <p:cNvPr id="120" name="墨迹 119"/>
            </p:nvPicPr>
            <p:blipFill>
              <a:blip r:embed="rId233"/>
            </p:blipFill>
            <p:spPr>
              <a:xfrm>
                <a:off x="2621844" y="4028933"/>
                <a:ext cx="444147" cy="262956"/>
              </a:xfrm>
              <a:prstGeom prst="rect"/>
            </p:spPr>
          </p:pic>
        </mc:Fallback>
      </mc:AlternateContent>
      <mc:AlternateContent xmlns:mc="http://schemas.openxmlformats.org/markup-compatibility/2006" xmlns:p14="http://schemas.microsoft.com/office/powerpoint/2010/main">
        <mc:Choice Requires="p14">
          <p:contentPart r:id="rId234" p14:bwMode="auto">
            <p14:nvContentPartPr>
              <p14:cNvPr id="121" name="墨迹 120"/>
              <p14:cNvContentPartPr/>
              <p14:nvPr/>
            </p14:nvContentPartPr>
            <p14:xfrm>
              <a:off x="2720622" y="4105776"/>
              <a:ext cx="146755" cy="191753"/>
            </p14:xfrm>
          </p:contentPart>
        </mc:Choice>
        <mc:Fallback xmlns="">
          <p:pic>
            <p:nvPicPr>
              <p:cNvPr id="121" name="墨迹 120"/>
            </p:nvPicPr>
            <p:blipFill>
              <a:blip r:embed="rId235"/>
            </p:blipFill>
            <p:spPr>
              <a:xfrm>
                <a:off x="2720622" y="4105776"/>
                <a:ext cx="146755" cy="191753"/>
              </a:xfrm>
              <a:prstGeom prst="rect"/>
            </p:spPr>
          </p:pic>
        </mc:Fallback>
      </mc:AlternateContent>
      <mc:AlternateContent xmlns:mc="http://schemas.openxmlformats.org/markup-compatibility/2006" xmlns:p14="http://schemas.microsoft.com/office/powerpoint/2010/main">
        <mc:Choice Requires="p14">
          <p:contentPart r:id="rId236" p14:bwMode="auto">
            <p14:nvContentPartPr>
              <p14:cNvPr id="122" name="墨迹 121"/>
              <p14:cNvContentPartPr/>
              <p14:nvPr/>
            </p14:nvContentPartPr>
            <p14:xfrm>
              <a:off x="2782711" y="4177507"/>
              <a:ext cx="14111" cy="465284"/>
            </p14:xfrm>
          </p:contentPart>
        </mc:Choice>
        <mc:Fallback xmlns="">
          <p:pic>
            <p:nvPicPr>
              <p:cNvPr id="122" name="墨迹 121"/>
            </p:nvPicPr>
            <p:blipFill>
              <a:blip r:embed="rId237"/>
            </p:blipFill>
            <p:spPr>
              <a:xfrm>
                <a:off x="2782711" y="4177507"/>
                <a:ext cx="14111" cy="465284"/>
              </a:xfrm>
              <a:prstGeom prst="rect"/>
            </p:spPr>
          </p:pic>
        </mc:Fallback>
      </mc:AlternateContent>
      <mc:AlternateContent xmlns:mc="http://schemas.openxmlformats.org/markup-compatibility/2006" xmlns:p14="http://schemas.microsoft.com/office/powerpoint/2010/main">
        <mc:Choice Requires="p14">
          <p:contentPart r:id="rId238" p14:bwMode="auto">
            <p14:nvContentPartPr>
              <p14:cNvPr id="123" name="墨迹 122"/>
              <p14:cNvContentPartPr/>
              <p14:nvPr/>
            </p14:nvContentPartPr>
            <p14:xfrm>
              <a:off x="2957688" y="4009899"/>
              <a:ext cx="22578" cy="160735"/>
            </p14:xfrm>
          </p:contentPart>
        </mc:Choice>
        <mc:Fallback xmlns="">
          <p:pic>
            <p:nvPicPr>
              <p:cNvPr id="123" name="墨迹 122"/>
            </p:nvPicPr>
            <p:blipFill>
              <a:blip r:embed="rId239"/>
            </p:blipFill>
            <p:spPr>
              <a:xfrm>
                <a:off x="2957688" y="4009899"/>
                <a:ext cx="22578" cy="160735"/>
              </a:xfrm>
              <a:prstGeom prst="rect"/>
            </p:spPr>
          </p:pic>
        </mc:Fallback>
      </mc:AlternateContent>
      <mc:AlternateContent xmlns:mc="http://schemas.openxmlformats.org/markup-compatibility/2006" xmlns:p14="http://schemas.microsoft.com/office/powerpoint/2010/main">
        <mc:Choice Requires="p14">
          <p:contentPart r:id="rId240" p14:bwMode="auto">
            <p14:nvContentPartPr>
              <p14:cNvPr id="124" name="墨迹 123"/>
              <p14:cNvContentPartPr/>
              <p14:nvPr/>
            </p14:nvContentPartPr>
            <p14:xfrm>
              <a:off x="2816577" y="4311629"/>
              <a:ext cx="208845" cy="36659"/>
            </p14:xfrm>
          </p:contentPart>
        </mc:Choice>
        <mc:Fallback xmlns="">
          <p:pic>
            <p:nvPicPr>
              <p:cNvPr id="124" name="墨迹 123"/>
            </p:nvPicPr>
            <p:blipFill>
              <a:blip r:embed="rId241"/>
            </p:blipFill>
            <p:spPr>
              <a:xfrm>
                <a:off x="2816577" y="4311629"/>
                <a:ext cx="208845" cy="36659"/>
              </a:xfrm>
              <a:prstGeom prst="rect"/>
            </p:spPr>
          </p:pic>
        </mc:Fallback>
      </mc:AlternateContent>
      <mc:AlternateContent xmlns:mc="http://schemas.openxmlformats.org/markup-compatibility/2006" xmlns:p14="http://schemas.microsoft.com/office/powerpoint/2010/main">
        <mc:Choice Requires="p14">
          <p:contentPart r:id="rId242" p14:bwMode="auto">
            <p14:nvContentPartPr>
              <p14:cNvPr id="125" name="墨迹 124"/>
              <p14:cNvContentPartPr/>
              <p14:nvPr/>
            </p14:nvContentPartPr>
            <p14:xfrm>
              <a:off x="2940755" y="4229851"/>
              <a:ext cx="28222" cy="248152"/>
            </p14:xfrm>
          </p:contentPart>
        </mc:Choice>
        <mc:Fallback xmlns="">
          <p:pic>
            <p:nvPicPr>
              <p:cNvPr id="125" name="墨迹 124"/>
            </p:nvPicPr>
            <p:blipFill>
              <a:blip r:embed="rId243"/>
            </p:blipFill>
            <p:spPr>
              <a:xfrm>
                <a:off x="2940755" y="4229851"/>
                <a:ext cx="28222" cy="248152"/>
              </a:xfrm>
              <a:prstGeom prst="rect"/>
            </p:spPr>
          </p:pic>
        </mc:Fallback>
      </mc:AlternateContent>
      <mc:AlternateContent xmlns:mc="http://schemas.openxmlformats.org/markup-compatibility/2006" xmlns:p14="http://schemas.microsoft.com/office/powerpoint/2010/main">
        <mc:Choice Requires="p14">
          <p:contentPart r:id="rId244" p14:bwMode="auto">
            <p14:nvContentPartPr>
              <p14:cNvPr id="126" name="墨迹 125"/>
              <p14:cNvContentPartPr/>
              <p14:nvPr/>
            </p14:nvContentPartPr>
            <p14:xfrm>
              <a:off x="2887838" y="4432884"/>
              <a:ext cx="109362" cy="16920"/>
            </p14:xfrm>
          </p:contentPart>
        </mc:Choice>
        <mc:Fallback xmlns="">
          <p:pic>
            <p:nvPicPr>
              <p:cNvPr id="126" name="墨迹 125"/>
            </p:nvPicPr>
            <p:blipFill>
              <a:blip r:embed="rId245"/>
            </p:blipFill>
            <p:spPr>
              <a:xfrm>
                <a:off x="2887838" y="4432884"/>
                <a:ext cx="109362" cy="16920"/>
              </a:xfrm>
              <a:prstGeom prst="rect"/>
            </p:spPr>
          </p:pic>
        </mc:Fallback>
      </mc:AlternateContent>
      <mc:AlternateContent xmlns:mc="http://schemas.openxmlformats.org/markup-compatibility/2006" xmlns:p14="http://schemas.microsoft.com/office/powerpoint/2010/main">
        <mc:Choice Requires="p14">
          <p:contentPart r:id="rId246" p14:bwMode="auto">
            <p14:nvContentPartPr>
              <p14:cNvPr id="127" name="墨迹 126"/>
              <p14:cNvContentPartPr/>
              <p14:nvPr/>
            </p14:nvContentPartPr>
            <p14:xfrm>
              <a:off x="2875138" y="4503382"/>
              <a:ext cx="257528" cy="70497"/>
            </p14:xfrm>
          </p:contentPart>
        </mc:Choice>
        <mc:Fallback xmlns="">
          <p:pic>
            <p:nvPicPr>
              <p:cNvPr id="127" name="墨迹 126"/>
            </p:nvPicPr>
            <p:blipFill>
              <a:blip r:embed="rId247"/>
            </p:blipFill>
            <p:spPr>
              <a:xfrm>
                <a:off x="2875138" y="4503382"/>
                <a:ext cx="257528" cy="70497"/>
              </a:xfrm>
              <a:prstGeom prst="rect"/>
            </p:spPr>
          </p:pic>
        </mc:Fallback>
      </mc:AlternateContent>
      <mc:AlternateContent xmlns:mc="http://schemas.openxmlformats.org/markup-compatibility/2006" xmlns:p14="http://schemas.microsoft.com/office/powerpoint/2010/main">
        <mc:Choice Requires="p14">
          <p:contentPart r:id="rId248" p14:bwMode="auto">
            <p14:nvContentPartPr>
              <p14:cNvPr id="128" name="墨迹 127"/>
              <p14:cNvContentPartPr/>
              <p14:nvPr/>
            </p14:nvContentPartPr>
            <p14:xfrm>
              <a:off x="3217333" y="3836475"/>
              <a:ext cx="122061" cy="66268"/>
            </p14:xfrm>
          </p:contentPart>
        </mc:Choice>
        <mc:Fallback xmlns="">
          <p:pic>
            <p:nvPicPr>
              <p:cNvPr id="128" name="墨迹 127"/>
            </p:nvPicPr>
            <p:blipFill>
              <a:blip r:embed="rId249"/>
            </p:blipFill>
            <p:spPr>
              <a:xfrm>
                <a:off x="3217333" y="3836475"/>
                <a:ext cx="122061" cy="66268"/>
              </a:xfrm>
              <a:prstGeom prst="rect"/>
            </p:spPr>
          </p:pic>
        </mc:Fallback>
      </mc:AlternateContent>
      <mc:AlternateContent xmlns:mc="http://schemas.openxmlformats.org/markup-compatibility/2006" xmlns:p14="http://schemas.microsoft.com/office/powerpoint/2010/main">
        <mc:Choice Requires="p14">
          <p:contentPart r:id="rId250" p14:bwMode="auto">
            <p14:nvContentPartPr>
              <p14:cNvPr id="129" name="墨迹 128"/>
              <p14:cNvContentPartPr/>
              <p14:nvPr/>
            </p14:nvContentPartPr>
            <p14:xfrm>
              <a:off x="2980266" y="3778667"/>
              <a:ext cx="364949" cy="898844"/>
            </p14:xfrm>
          </p:contentPart>
        </mc:Choice>
        <mc:Fallback xmlns="">
          <p:pic>
            <p:nvPicPr>
              <p:cNvPr id="129" name="墨迹 128"/>
            </p:nvPicPr>
            <p:blipFill>
              <a:blip r:embed="rId251"/>
            </p:blipFill>
            <p:spPr>
              <a:xfrm>
                <a:off x="2980266" y="3778667"/>
                <a:ext cx="364949" cy="898844"/>
              </a:xfrm>
              <a:prstGeom prst="rect"/>
            </p:spPr>
          </p:pic>
        </mc:Fallback>
      </mc:AlternateContent>
      <mc:AlternateContent xmlns:mc="http://schemas.openxmlformats.org/markup-compatibility/2006" xmlns:p14="http://schemas.microsoft.com/office/powerpoint/2010/main">
        <mc:Choice Requires="p14">
          <p:contentPart r:id="rId252" p14:bwMode="auto">
            <p14:nvContentPartPr>
              <p14:cNvPr id="130" name="墨迹 129"/>
              <p14:cNvContentPartPr/>
              <p14:nvPr/>
            </p14:nvContentPartPr>
            <p14:xfrm>
              <a:off x="3070577" y="4162174"/>
              <a:ext cx="169334" cy="398487"/>
            </p14:xfrm>
          </p:contentPart>
        </mc:Choice>
        <mc:Fallback xmlns="">
          <p:pic>
            <p:nvPicPr>
              <p:cNvPr id="130" name="墨迹 129"/>
            </p:nvPicPr>
            <p:blipFill>
              <a:blip r:embed="rId253"/>
            </p:blipFill>
            <p:spPr>
              <a:xfrm>
                <a:off x="3070577" y="4162174"/>
                <a:ext cx="169334" cy="398487"/>
              </a:xfrm>
              <a:prstGeom prst="rect"/>
            </p:spPr>
          </p:pic>
        </mc:Fallback>
      </mc:AlternateContent>
      <mc:AlternateContent xmlns:mc="http://schemas.openxmlformats.org/markup-compatibility/2006" xmlns:p14="http://schemas.microsoft.com/office/powerpoint/2010/main">
        <mc:Choice Requires="p14">
          <p:contentPart r:id="rId254" p14:bwMode="auto">
            <p14:nvContentPartPr>
              <p14:cNvPr id="131" name="墨迹 130"/>
              <p14:cNvContentPartPr/>
              <p14:nvPr/>
            </p14:nvContentPartPr>
            <p14:xfrm>
              <a:off x="3268133" y="3816383"/>
              <a:ext cx="50800" cy="106099"/>
            </p14:xfrm>
          </p:contentPart>
        </mc:Choice>
        <mc:Fallback xmlns="">
          <p:pic>
            <p:nvPicPr>
              <p:cNvPr id="131" name="墨迹 130"/>
            </p:nvPicPr>
            <p:blipFill>
              <a:blip r:embed="rId255"/>
            </p:blipFill>
            <p:spPr>
              <a:xfrm>
                <a:off x="3268133" y="3816383"/>
                <a:ext cx="50800" cy="106099"/>
              </a:xfrm>
              <a:prstGeom prst="rect"/>
            </p:spPr>
          </p:pic>
        </mc:Fallback>
      </mc:AlternateContent>
      <mc:AlternateContent xmlns:mc="http://schemas.openxmlformats.org/markup-compatibility/2006" xmlns:p14="http://schemas.microsoft.com/office/powerpoint/2010/main">
        <mc:Choice Requires="p14">
          <p:contentPart r:id="rId256" p14:bwMode="auto">
            <p14:nvContentPartPr>
              <p14:cNvPr id="132" name="墨迹 131"/>
              <p14:cNvContentPartPr/>
              <p14:nvPr/>
            </p14:nvContentPartPr>
            <p14:xfrm>
              <a:off x="3431822" y="3837004"/>
              <a:ext cx="223661" cy="175715"/>
            </p14:xfrm>
          </p:contentPart>
        </mc:Choice>
        <mc:Fallback xmlns="">
          <p:pic>
            <p:nvPicPr>
              <p:cNvPr id="132" name="墨迹 131"/>
            </p:nvPicPr>
            <p:blipFill>
              <a:blip r:embed="rId257"/>
            </p:blipFill>
            <p:spPr>
              <a:xfrm>
                <a:off x="3431822" y="3837004"/>
                <a:ext cx="223661" cy="175715"/>
              </a:xfrm>
              <a:prstGeom prst="rect"/>
            </p:spPr>
          </p:pic>
        </mc:Fallback>
      </mc:AlternateContent>
      <mc:AlternateContent xmlns:mc="http://schemas.openxmlformats.org/markup-compatibility/2006" xmlns:p14="http://schemas.microsoft.com/office/powerpoint/2010/main">
        <mc:Choice Requires="p14">
          <p:contentPart r:id="rId258" p14:bwMode="auto">
            <p14:nvContentPartPr>
              <p14:cNvPr id="133" name="墨迹 132"/>
              <p14:cNvContentPartPr/>
              <p14:nvPr/>
            </p14:nvContentPartPr>
            <p14:xfrm>
              <a:off x="3416829" y="4043738"/>
              <a:ext cx="54504" cy="338388"/>
            </p14:xfrm>
          </p:contentPart>
        </mc:Choice>
        <mc:Fallback xmlns="">
          <p:pic>
            <p:nvPicPr>
              <p:cNvPr id="133" name="墨迹 132"/>
            </p:nvPicPr>
            <p:blipFill>
              <a:blip r:embed="rId259"/>
            </p:blipFill>
            <p:spPr>
              <a:xfrm>
                <a:off x="3416829" y="4043738"/>
                <a:ext cx="54504" cy="338388"/>
              </a:xfrm>
              <a:prstGeom prst="rect"/>
            </p:spPr>
          </p:pic>
        </mc:Fallback>
      </mc:AlternateContent>
      <mc:AlternateContent xmlns:mc="http://schemas.openxmlformats.org/markup-compatibility/2006" xmlns:p14="http://schemas.microsoft.com/office/powerpoint/2010/main">
        <mc:Choice Requires="p14">
          <p:contentPart r:id="rId260" p14:bwMode="auto">
            <p14:nvContentPartPr>
              <p14:cNvPr id="134" name="墨迹 133"/>
              <p14:cNvContentPartPr/>
              <p14:nvPr/>
            </p14:nvContentPartPr>
            <p14:xfrm>
              <a:off x="3533422" y="4011838"/>
              <a:ext cx="376061" cy="422809"/>
            </p14:xfrm>
          </p:contentPart>
        </mc:Choice>
        <mc:Fallback xmlns="">
          <p:pic>
            <p:nvPicPr>
              <p:cNvPr id="134" name="墨迹 133"/>
            </p:nvPicPr>
            <p:blipFill>
              <a:blip r:embed="rId261"/>
            </p:blipFill>
            <p:spPr>
              <a:xfrm>
                <a:off x="3533422" y="4011838"/>
                <a:ext cx="376061" cy="422809"/>
              </a:xfrm>
              <a:prstGeom prst="rect"/>
            </p:spPr>
          </p:pic>
        </mc:Fallback>
      </mc:AlternateContent>
      <mc:AlternateContent xmlns:mc="http://schemas.openxmlformats.org/markup-compatibility/2006" xmlns:p14="http://schemas.microsoft.com/office/powerpoint/2010/main">
        <mc:Choice Requires="p14">
          <p:contentPart r:id="rId262" p14:bwMode="auto">
            <p14:nvContentPartPr>
              <p14:cNvPr id="135" name="墨迹 134"/>
              <p14:cNvContentPartPr/>
              <p14:nvPr/>
            </p14:nvContentPartPr>
            <p14:xfrm>
              <a:off x="3569581" y="4263690"/>
              <a:ext cx="229130" cy="219953"/>
            </p14:xfrm>
          </p:contentPart>
        </mc:Choice>
        <mc:Fallback xmlns="">
          <p:pic>
            <p:nvPicPr>
              <p:cNvPr id="135" name="墨迹 134"/>
            </p:nvPicPr>
            <p:blipFill>
              <a:blip r:embed="rId263"/>
            </p:blipFill>
            <p:spPr>
              <a:xfrm>
                <a:off x="3569581" y="4263690"/>
                <a:ext cx="229130" cy="219953"/>
              </a:xfrm>
              <a:prstGeom prst="rect"/>
            </p:spPr>
          </p:pic>
        </mc:Fallback>
      </mc:AlternateContent>
      <mc:AlternateContent xmlns:mc="http://schemas.openxmlformats.org/markup-compatibility/2006" xmlns:p14="http://schemas.microsoft.com/office/powerpoint/2010/main">
        <mc:Choice Requires="p14">
          <p:contentPart r:id="rId264" p14:bwMode="auto">
            <p14:nvContentPartPr>
              <p14:cNvPr id="136" name="墨迹 135"/>
              <p14:cNvContentPartPr/>
              <p14:nvPr/>
            </p14:nvContentPartPr>
            <p14:xfrm>
              <a:off x="4035777" y="3812506"/>
              <a:ext cx="274638" cy="313890"/>
            </p14:xfrm>
          </p:contentPart>
        </mc:Choice>
        <mc:Fallback xmlns="">
          <p:pic>
            <p:nvPicPr>
              <p:cNvPr id="136" name="墨迹 135"/>
            </p:nvPicPr>
            <p:blipFill>
              <a:blip r:embed="rId265"/>
            </p:blipFill>
            <p:spPr>
              <a:xfrm>
                <a:off x="4035777" y="3812506"/>
                <a:ext cx="274638" cy="313890"/>
              </a:xfrm>
              <a:prstGeom prst="rect"/>
            </p:spPr>
          </p:pic>
        </mc:Fallback>
      </mc:AlternateContent>
      <mc:AlternateContent xmlns:mc="http://schemas.openxmlformats.org/markup-compatibility/2006" xmlns:p14="http://schemas.microsoft.com/office/powerpoint/2010/main">
        <mc:Choice Requires="p14">
          <p:contentPart r:id="rId266" p14:bwMode="auto">
            <p14:nvContentPartPr>
              <p14:cNvPr id="137" name="墨迹 136"/>
              <p14:cNvContentPartPr/>
              <p14:nvPr/>
            </p14:nvContentPartPr>
            <p14:xfrm>
              <a:off x="4056591" y="3955616"/>
              <a:ext cx="457553" cy="420870"/>
            </p14:xfrm>
          </p:contentPart>
        </mc:Choice>
        <mc:Fallback xmlns="">
          <p:pic>
            <p:nvPicPr>
              <p:cNvPr id="137" name="墨迹 136"/>
            </p:nvPicPr>
            <p:blipFill>
              <a:blip r:embed="rId267"/>
            </p:blipFill>
            <p:spPr>
              <a:xfrm>
                <a:off x="4056591" y="3955616"/>
                <a:ext cx="457553" cy="420870"/>
              </a:xfrm>
              <a:prstGeom prst="rect"/>
            </p:spPr>
          </p:pic>
        </mc:Fallback>
      </mc:AlternateContent>
      <mc:AlternateContent xmlns:mc="http://schemas.openxmlformats.org/markup-compatibility/2006" xmlns:p14="http://schemas.microsoft.com/office/powerpoint/2010/main">
        <mc:Choice Requires="p14">
          <p:contentPart r:id="rId268" p14:bwMode="auto">
            <p14:nvContentPartPr>
              <p14:cNvPr id="138" name="墨迹 137"/>
              <p14:cNvContentPartPr/>
              <p14:nvPr/>
            </p14:nvContentPartPr>
            <p14:xfrm>
              <a:off x="4447822" y="4207292"/>
              <a:ext cx="112889" cy="152275"/>
            </p14:xfrm>
          </p:contentPart>
        </mc:Choice>
        <mc:Fallback xmlns="">
          <p:pic>
            <p:nvPicPr>
              <p:cNvPr id="138" name="墨迹 137"/>
            </p:nvPicPr>
            <p:blipFill>
              <a:blip r:embed="rId269"/>
            </p:blipFill>
            <p:spPr>
              <a:xfrm>
                <a:off x="4447822" y="4207292"/>
                <a:ext cx="112889" cy="152275"/>
              </a:xfrm>
              <a:prstGeom prst="rect"/>
            </p:spPr>
          </p:pic>
        </mc:Fallback>
      </mc:AlternateContent>
      <mc:AlternateContent xmlns:mc="http://schemas.openxmlformats.org/markup-compatibility/2006" xmlns:p14="http://schemas.microsoft.com/office/powerpoint/2010/main">
        <mc:Choice Requires="p14">
          <p:contentPart r:id="rId270" p14:bwMode="auto">
            <p14:nvContentPartPr>
              <p14:cNvPr id="139" name="墨迹 138"/>
              <p14:cNvContentPartPr/>
              <p14:nvPr/>
            </p14:nvContentPartPr>
            <p14:xfrm>
              <a:off x="2805288" y="4399045"/>
              <a:ext cx="2013127" cy="327109"/>
            </p14:xfrm>
          </p:contentPart>
        </mc:Choice>
        <mc:Fallback xmlns="">
          <p:pic>
            <p:nvPicPr>
              <p:cNvPr id="139" name="墨迹 138"/>
            </p:nvPicPr>
            <p:blipFill>
              <a:blip r:embed="rId271"/>
            </p:blipFill>
            <p:spPr>
              <a:xfrm>
                <a:off x="2805288" y="4399045"/>
                <a:ext cx="2013127" cy="327109"/>
              </a:xfrm>
              <a:prstGeom prst="rect"/>
            </p:spPr>
          </p:pic>
        </mc:Fallback>
      </mc:AlternateContent>
      <mc:AlternateContent xmlns:mc="http://schemas.openxmlformats.org/markup-compatibility/2006" xmlns:p14="http://schemas.microsoft.com/office/powerpoint/2010/main">
        <mc:Choice Requires="p14">
          <p:contentPart r:id="rId272" p14:bwMode="auto">
            <p14:nvContentPartPr>
              <p14:cNvPr id="140" name="墨迹 139"/>
              <p14:cNvContentPartPr/>
              <p14:nvPr/>
            </p14:nvContentPartPr>
            <p14:xfrm>
              <a:off x="3889022" y="4630277"/>
              <a:ext cx="22578" cy="461055"/>
            </p14:xfrm>
          </p:contentPart>
        </mc:Choice>
        <mc:Fallback xmlns="">
          <p:pic>
            <p:nvPicPr>
              <p:cNvPr id="140" name="墨迹 139"/>
            </p:nvPicPr>
            <p:blipFill>
              <a:blip r:embed="rId273"/>
            </p:blipFill>
            <p:spPr>
              <a:xfrm>
                <a:off x="3889022" y="4630277"/>
                <a:ext cx="22578" cy="461055"/>
              </a:xfrm>
              <a:prstGeom prst="rect"/>
            </p:spPr>
          </p:pic>
        </mc:Fallback>
      </mc:AlternateContent>
      <mc:AlternateContent xmlns:mc="http://schemas.openxmlformats.org/markup-compatibility/2006" xmlns:p14="http://schemas.microsoft.com/office/powerpoint/2010/main">
        <mc:Choice Requires="p14">
          <p:contentPart r:id="rId274" p14:bwMode="auto">
            <p14:nvContentPartPr>
              <p14:cNvPr id="141" name="墨迹 140"/>
              <p14:cNvContentPartPr/>
              <p14:nvPr/>
            </p14:nvContentPartPr>
            <p14:xfrm>
              <a:off x="3793066" y="4912268"/>
              <a:ext cx="231422" cy="251147"/>
            </p14:xfrm>
          </p:contentPart>
        </mc:Choice>
        <mc:Fallback xmlns="">
          <p:pic>
            <p:nvPicPr>
              <p:cNvPr id="141" name="墨迹 140"/>
            </p:nvPicPr>
            <p:blipFill>
              <a:blip r:embed="rId275"/>
            </p:blipFill>
            <p:spPr>
              <a:xfrm>
                <a:off x="3793066" y="4912268"/>
                <a:ext cx="231422" cy="251147"/>
              </a:xfrm>
              <a:prstGeom prst="rect"/>
            </p:spPr>
          </p:pic>
        </mc:Fallback>
      </mc:AlternateContent>
      <mc:AlternateContent xmlns:mc="http://schemas.openxmlformats.org/markup-compatibility/2006" xmlns:p14="http://schemas.microsoft.com/office/powerpoint/2010/main">
        <mc:Choice Requires="p14">
          <p:contentPart r:id="rId276" p14:bwMode="auto">
            <p14:nvContentPartPr>
              <p14:cNvPr id="142" name="墨迹 141"/>
              <p14:cNvContentPartPr/>
              <p14:nvPr/>
            </p14:nvContentPartPr>
            <p14:xfrm>
              <a:off x="3177822" y="5495987"/>
              <a:ext cx="257351" cy="53578"/>
            </p14:xfrm>
          </p:contentPart>
        </mc:Choice>
        <mc:Fallback xmlns="">
          <p:pic>
            <p:nvPicPr>
              <p:cNvPr id="142" name="墨迹 141"/>
            </p:nvPicPr>
            <p:blipFill>
              <a:blip r:embed="rId277"/>
            </p:blipFill>
            <p:spPr>
              <a:xfrm>
                <a:off x="3177822" y="5495987"/>
                <a:ext cx="257351" cy="53578"/>
              </a:xfrm>
              <a:prstGeom prst="rect"/>
            </p:spPr>
          </p:pic>
        </mc:Fallback>
      </mc:AlternateContent>
      <mc:AlternateContent xmlns:mc="http://schemas.openxmlformats.org/markup-compatibility/2006" xmlns:p14="http://schemas.microsoft.com/office/powerpoint/2010/main">
        <mc:Choice Requires="p14">
          <p:contentPart r:id="rId278" p14:bwMode="auto">
            <p14:nvContentPartPr>
              <p14:cNvPr id="143" name="墨迹 142"/>
              <p14:cNvContentPartPr/>
              <p14:nvPr/>
            </p14:nvContentPartPr>
            <p14:xfrm>
              <a:off x="3044648" y="5329613"/>
              <a:ext cx="356129" cy="687351"/>
            </p14:xfrm>
          </p:contentPart>
        </mc:Choice>
        <mc:Fallback xmlns="">
          <p:pic>
            <p:nvPicPr>
              <p:cNvPr id="143" name="墨迹 142"/>
            </p:nvPicPr>
            <p:blipFill>
              <a:blip r:embed="rId279"/>
            </p:blipFill>
            <p:spPr>
              <a:xfrm>
                <a:off x="3044648" y="5329613"/>
                <a:ext cx="356129" cy="687351"/>
              </a:xfrm>
              <a:prstGeom prst="rect"/>
            </p:spPr>
          </p:pic>
        </mc:Fallback>
      </mc:AlternateContent>
      <mc:AlternateContent xmlns:mc="http://schemas.openxmlformats.org/markup-compatibility/2006" xmlns:p14="http://schemas.microsoft.com/office/powerpoint/2010/main">
        <mc:Choice Requires="p14">
          <p:contentPart r:id="rId280" p14:bwMode="auto">
            <p14:nvContentPartPr>
              <p14:cNvPr id="144" name="墨迹 143"/>
              <p14:cNvContentPartPr/>
              <p14:nvPr/>
            </p14:nvContentPartPr>
            <p14:xfrm>
              <a:off x="3383844" y="5250656"/>
              <a:ext cx="262467" cy="496302"/>
            </p14:xfrm>
          </p:contentPart>
        </mc:Choice>
        <mc:Fallback xmlns="">
          <p:pic>
            <p:nvPicPr>
              <p:cNvPr id="144" name="墨迹 143"/>
            </p:nvPicPr>
            <p:blipFill>
              <a:blip r:embed="rId281"/>
            </p:blipFill>
            <p:spPr>
              <a:xfrm>
                <a:off x="3383844" y="5250656"/>
                <a:ext cx="262467" cy="496302"/>
              </a:xfrm>
              <a:prstGeom prst="rect"/>
            </p:spPr>
          </p:pic>
        </mc:Fallback>
      </mc:AlternateContent>
      <mc:AlternateContent xmlns:mc="http://schemas.openxmlformats.org/markup-compatibility/2006" xmlns:p14="http://schemas.microsoft.com/office/powerpoint/2010/main">
        <mc:Choice Requires="p14">
          <p:contentPart r:id="rId282" p14:bwMode="auto">
            <p14:nvContentPartPr>
              <p14:cNvPr id="145" name="墨迹 144"/>
              <p14:cNvContentPartPr/>
              <p14:nvPr/>
            </p14:nvContentPartPr>
            <p14:xfrm>
              <a:off x="3527777" y="5543925"/>
              <a:ext cx="64911" cy="452595"/>
            </p14:xfrm>
          </p:contentPart>
        </mc:Choice>
        <mc:Fallback xmlns="">
          <p:pic>
            <p:nvPicPr>
              <p:cNvPr id="145" name="墨迹 144"/>
            </p:nvPicPr>
            <p:blipFill>
              <a:blip r:embed="rId283"/>
            </p:blipFill>
            <p:spPr>
              <a:xfrm>
                <a:off x="3527777" y="5543925"/>
                <a:ext cx="64911" cy="452595"/>
              </a:xfrm>
              <a:prstGeom prst="rect"/>
            </p:spPr>
          </p:pic>
        </mc:Fallback>
      </mc:AlternateContent>
      <mc:AlternateContent xmlns:mc="http://schemas.openxmlformats.org/markup-compatibility/2006" xmlns:p14="http://schemas.microsoft.com/office/powerpoint/2010/main">
        <mc:Choice Requires="p14">
          <p:contentPart r:id="rId284" p14:bwMode="auto">
            <p14:nvContentPartPr>
              <p14:cNvPr id="146" name="墨迹 145"/>
              <p14:cNvContentPartPr/>
              <p14:nvPr/>
            </p14:nvContentPartPr>
            <p14:xfrm>
              <a:off x="3691466" y="5354111"/>
              <a:ext cx="45156" cy="79838"/>
            </p14:xfrm>
          </p:contentPart>
        </mc:Choice>
        <mc:Fallback xmlns="">
          <p:pic>
            <p:nvPicPr>
              <p:cNvPr id="146" name="墨迹 145"/>
            </p:nvPicPr>
            <p:blipFill>
              <a:blip r:embed="rId285"/>
            </p:blipFill>
            <p:spPr>
              <a:xfrm>
                <a:off x="3691466" y="5354111"/>
                <a:ext cx="45156" cy="79838"/>
              </a:xfrm>
              <a:prstGeom prst="rect"/>
            </p:spPr>
          </p:pic>
        </mc:Fallback>
      </mc:AlternateContent>
      <mc:AlternateContent xmlns:mc="http://schemas.openxmlformats.org/markup-compatibility/2006" xmlns:p14="http://schemas.microsoft.com/office/powerpoint/2010/main">
        <mc:Choice Requires="p14">
          <p:contentPart r:id="rId286" p14:bwMode="auto">
            <p14:nvContentPartPr>
              <p14:cNvPr id="147" name="墨迹 146"/>
              <p14:cNvContentPartPr/>
              <p14:nvPr/>
            </p14:nvContentPartPr>
            <p14:xfrm>
              <a:off x="3657600" y="5493167"/>
              <a:ext cx="121884" cy="16920"/>
            </p14:xfrm>
          </p:contentPart>
        </mc:Choice>
        <mc:Fallback xmlns="">
          <p:pic>
            <p:nvPicPr>
              <p:cNvPr id="147" name="墨迹 146"/>
            </p:nvPicPr>
            <p:blipFill>
              <a:blip r:embed="rId287"/>
            </p:blipFill>
            <p:spPr>
              <a:xfrm>
                <a:off x="3657600" y="5493167"/>
                <a:ext cx="121884" cy="16920"/>
              </a:xfrm>
              <a:prstGeom prst="rect"/>
            </p:spPr>
          </p:pic>
        </mc:Fallback>
      </mc:AlternateContent>
      <mc:AlternateContent xmlns:mc="http://schemas.openxmlformats.org/markup-compatibility/2006" xmlns:p14="http://schemas.microsoft.com/office/powerpoint/2010/main">
        <mc:Choice Requires="p14">
          <p:contentPart r:id="rId288" p14:bwMode="auto">
            <p14:nvContentPartPr>
              <p14:cNvPr id="148" name="墨迹 147"/>
              <p14:cNvContentPartPr/>
              <p14:nvPr/>
            </p14:nvContentPartPr>
            <p14:xfrm>
              <a:off x="3630788" y="5535466"/>
              <a:ext cx="204612" cy="59218"/>
            </p14:xfrm>
          </p:contentPart>
        </mc:Choice>
        <mc:Fallback xmlns="">
          <p:pic>
            <p:nvPicPr>
              <p:cNvPr id="148" name="墨迹 147"/>
            </p:nvPicPr>
            <p:blipFill>
              <a:blip r:embed="rId289"/>
            </p:blipFill>
            <p:spPr>
              <a:xfrm>
                <a:off x="3630788" y="5535466"/>
                <a:ext cx="204612" cy="59218"/>
              </a:xfrm>
              <a:prstGeom prst="rect"/>
            </p:spPr>
          </p:pic>
        </mc:Fallback>
      </mc:AlternateContent>
      <mc:AlternateContent xmlns:mc="http://schemas.openxmlformats.org/markup-compatibility/2006" xmlns:p14="http://schemas.microsoft.com/office/powerpoint/2010/main">
        <mc:Choice Requires="p14">
          <p:contentPart r:id="rId290" p14:bwMode="auto">
            <p14:nvContentPartPr>
              <p14:cNvPr id="149" name="墨迹 148"/>
              <p14:cNvContentPartPr/>
              <p14:nvPr/>
            </p14:nvContentPartPr>
            <p14:xfrm>
              <a:off x="3710340" y="5510087"/>
              <a:ext cx="31926" cy="355307"/>
            </p14:xfrm>
          </p:contentPart>
        </mc:Choice>
        <mc:Fallback xmlns="">
          <p:pic>
            <p:nvPicPr>
              <p:cNvPr id="149" name="墨迹 148"/>
            </p:nvPicPr>
            <p:blipFill>
              <a:blip r:embed="rId291"/>
            </p:blipFill>
            <p:spPr>
              <a:xfrm>
                <a:off x="3710340" y="5510087"/>
                <a:ext cx="31926" cy="355307"/>
              </a:xfrm>
              <a:prstGeom prst="rect"/>
            </p:spPr>
          </p:pic>
        </mc:Fallback>
      </mc:AlternateContent>
      <mc:AlternateContent xmlns:mc="http://schemas.openxmlformats.org/markup-compatibility/2006" xmlns:p14="http://schemas.microsoft.com/office/powerpoint/2010/main">
        <mc:Choice Requires="p14">
          <p:contentPart r:id="rId292" p14:bwMode="auto">
            <p14:nvContentPartPr>
              <p14:cNvPr id="150" name="墨迹 149"/>
              <p14:cNvContentPartPr/>
              <p14:nvPr/>
            </p14:nvContentPartPr>
            <p14:xfrm>
              <a:off x="3651955" y="5718759"/>
              <a:ext cx="200731" cy="20621"/>
            </p14:xfrm>
          </p:contentPart>
        </mc:Choice>
        <mc:Fallback xmlns="">
          <p:pic>
            <p:nvPicPr>
              <p:cNvPr id="150" name="墨迹 149"/>
            </p:nvPicPr>
            <p:blipFill>
              <a:blip r:embed="rId293"/>
            </p:blipFill>
            <p:spPr>
              <a:xfrm>
                <a:off x="3651955" y="5718759"/>
                <a:ext cx="200731" cy="20621"/>
              </a:xfrm>
              <a:prstGeom prst="rect"/>
            </p:spPr>
          </p:pic>
        </mc:Fallback>
      </mc:AlternateContent>
      <mc:AlternateContent xmlns:mc="http://schemas.openxmlformats.org/markup-compatibility/2006" xmlns:p14="http://schemas.microsoft.com/office/powerpoint/2010/main">
        <mc:Choice Requires="p14">
          <p:contentPart r:id="rId294" p14:bwMode="auto">
            <p14:nvContentPartPr>
              <p14:cNvPr id="151" name="墨迹 150"/>
              <p14:cNvContentPartPr/>
              <p14:nvPr/>
            </p14:nvContentPartPr>
            <p14:xfrm>
              <a:off x="3586868" y="5876674"/>
              <a:ext cx="383293" cy="67678"/>
            </p14:xfrm>
          </p:contentPart>
        </mc:Choice>
        <mc:Fallback xmlns="">
          <p:pic>
            <p:nvPicPr>
              <p:cNvPr id="151" name="墨迹 150"/>
            </p:nvPicPr>
            <p:blipFill>
              <a:blip r:embed="rId295"/>
            </p:blipFill>
            <p:spPr>
              <a:xfrm>
                <a:off x="3586868" y="5876674"/>
                <a:ext cx="383293" cy="67678"/>
              </a:xfrm>
              <a:prstGeom prst="rect"/>
            </p:spPr>
          </p:pic>
        </mc:Fallback>
      </mc:AlternateContent>
      <mc:AlternateContent xmlns:mc="http://schemas.openxmlformats.org/markup-compatibility/2006" xmlns:p14="http://schemas.microsoft.com/office/powerpoint/2010/main">
        <mc:Choice Requires="p14">
          <p:contentPart r:id="rId296" p14:bwMode="auto">
            <p14:nvContentPartPr>
              <p14:cNvPr id="152" name="墨迹 151"/>
              <p14:cNvContentPartPr/>
              <p14:nvPr/>
            </p14:nvContentPartPr>
            <p14:xfrm>
              <a:off x="3925711" y="5397291"/>
              <a:ext cx="197555" cy="56397"/>
            </p14:xfrm>
          </p:contentPart>
        </mc:Choice>
        <mc:Fallback xmlns="">
          <p:pic>
            <p:nvPicPr>
              <p:cNvPr id="152" name="墨迹 151"/>
            </p:nvPicPr>
            <p:blipFill>
              <a:blip r:embed="rId297"/>
            </p:blipFill>
            <p:spPr>
              <a:xfrm>
                <a:off x="3925711" y="5397291"/>
                <a:ext cx="197555" cy="56397"/>
              </a:xfrm>
              <a:prstGeom prst="rect"/>
            </p:spPr>
          </p:pic>
        </mc:Fallback>
      </mc:AlternateContent>
      <mc:AlternateContent xmlns:mc="http://schemas.openxmlformats.org/markup-compatibility/2006" xmlns:p14="http://schemas.microsoft.com/office/powerpoint/2010/main">
        <mc:Choice Requires="p14">
          <p:contentPart r:id="rId298" p14:bwMode="auto">
            <p14:nvContentPartPr>
              <p14:cNvPr id="153" name="墨迹 152"/>
              <p14:cNvContentPartPr/>
              <p14:nvPr/>
            </p14:nvContentPartPr>
            <p14:xfrm>
              <a:off x="3953933" y="5211177"/>
              <a:ext cx="59267" cy="324289"/>
            </p14:xfrm>
          </p:contentPart>
        </mc:Choice>
        <mc:Fallback xmlns="">
          <p:pic>
            <p:nvPicPr>
              <p:cNvPr id="153" name="墨迹 152"/>
            </p:nvPicPr>
            <p:blipFill>
              <a:blip r:embed="rId299"/>
            </p:blipFill>
            <p:spPr>
              <a:xfrm>
                <a:off x="3953933" y="5211177"/>
                <a:ext cx="59267" cy="324289"/>
              </a:xfrm>
              <a:prstGeom prst="rect"/>
            </p:spPr>
          </p:pic>
        </mc:Fallback>
      </mc:AlternateContent>
      <mc:AlternateContent xmlns:mc="http://schemas.openxmlformats.org/markup-compatibility/2006" xmlns:p14="http://schemas.microsoft.com/office/powerpoint/2010/main">
        <mc:Choice Requires="p14">
          <p:contentPart r:id="rId300" p14:bwMode="auto">
            <p14:nvContentPartPr>
              <p14:cNvPr id="154" name="墨迹 153"/>
              <p14:cNvContentPartPr/>
              <p14:nvPr/>
            </p14:nvContentPartPr>
            <p14:xfrm>
              <a:off x="4007555" y="5431130"/>
              <a:ext cx="107245" cy="99577"/>
            </p14:xfrm>
          </p:contentPart>
        </mc:Choice>
        <mc:Fallback xmlns="">
          <p:pic>
            <p:nvPicPr>
              <p:cNvPr id="154" name="墨迹 153"/>
            </p:nvPicPr>
            <p:blipFill>
              <a:blip r:embed="rId301"/>
            </p:blipFill>
            <p:spPr>
              <a:xfrm>
                <a:off x="4007555" y="5431130"/>
                <a:ext cx="107245" cy="99577"/>
              </a:xfrm>
              <a:prstGeom prst="rect"/>
            </p:spPr>
          </p:pic>
        </mc:Fallback>
      </mc:AlternateContent>
      <mc:AlternateContent xmlns:mc="http://schemas.openxmlformats.org/markup-compatibility/2006" xmlns:p14="http://schemas.microsoft.com/office/powerpoint/2010/main">
        <mc:Choice Requires="p14">
          <p:contentPart r:id="rId302" p14:bwMode="auto">
            <p14:nvContentPartPr>
              <p14:cNvPr id="155" name="墨迹 154"/>
              <p14:cNvContentPartPr/>
              <p14:nvPr/>
            </p14:nvContentPartPr>
            <p14:xfrm>
              <a:off x="4122384" y="5171698"/>
              <a:ext cx="82727" cy="256611"/>
            </p14:xfrm>
          </p:contentPart>
        </mc:Choice>
        <mc:Fallback xmlns="">
          <p:pic>
            <p:nvPicPr>
              <p:cNvPr id="155" name="墨迹 154"/>
            </p:nvPicPr>
            <p:blipFill>
              <a:blip r:embed="rId303"/>
            </p:blipFill>
            <p:spPr>
              <a:xfrm>
                <a:off x="4122384" y="5171698"/>
                <a:ext cx="82727" cy="256611"/>
              </a:xfrm>
              <a:prstGeom prst="rect"/>
            </p:spPr>
          </p:pic>
        </mc:Fallback>
      </mc:AlternateContent>
      <mc:AlternateContent xmlns:mc="http://schemas.openxmlformats.org/markup-compatibility/2006" xmlns:p14="http://schemas.microsoft.com/office/powerpoint/2010/main">
        <mc:Choice Requires="p14">
          <p:contentPart r:id="rId304" p14:bwMode="auto">
            <p14:nvContentPartPr>
              <p14:cNvPr id="156" name="墨迹 155"/>
              <p14:cNvContentPartPr/>
              <p14:nvPr/>
            </p14:nvContentPartPr>
            <p14:xfrm>
              <a:off x="3860800" y="5495282"/>
              <a:ext cx="520700" cy="381392"/>
            </p14:xfrm>
          </p:contentPart>
        </mc:Choice>
        <mc:Fallback xmlns="">
          <p:pic>
            <p:nvPicPr>
              <p:cNvPr id="156" name="墨迹 155"/>
            </p:nvPicPr>
            <p:blipFill>
              <a:blip r:embed="rId305"/>
            </p:blipFill>
            <p:spPr>
              <a:xfrm>
                <a:off x="3860800" y="5495282"/>
                <a:ext cx="520700" cy="381392"/>
              </a:xfrm>
              <a:prstGeom prst="rect"/>
            </p:spPr>
          </p:pic>
        </mc:Fallback>
      </mc:AlternateContent>
      <mc:AlternateContent xmlns:mc="http://schemas.openxmlformats.org/markup-compatibility/2006" xmlns:p14="http://schemas.microsoft.com/office/powerpoint/2010/main">
        <mc:Choice Requires="p14">
          <p:contentPart r:id="rId306" p14:bwMode="auto">
            <p14:nvContentPartPr>
              <p14:cNvPr id="157" name="墨迹 156"/>
              <p14:cNvContentPartPr/>
              <p14:nvPr/>
            </p14:nvContentPartPr>
            <p14:xfrm>
              <a:off x="4069644" y="5718759"/>
              <a:ext cx="76200" cy="191754"/>
            </p14:xfrm>
          </p:contentPart>
        </mc:Choice>
        <mc:Fallback xmlns="">
          <p:pic>
            <p:nvPicPr>
              <p:cNvPr id="157" name="墨迹 156"/>
            </p:nvPicPr>
            <p:blipFill>
              <a:blip r:embed="rId307"/>
            </p:blipFill>
            <p:spPr>
              <a:xfrm>
                <a:off x="4069644" y="5718759"/>
                <a:ext cx="76200" cy="191754"/>
              </a:xfrm>
              <a:prstGeom prst="rect"/>
            </p:spPr>
          </p:pic>
        </mc:Fallback>
      </mc:AlternateContent>
      <mc:AlternateContent xmlns:mc="http://schemas.openxmlformats.org/markup-compatibility/2006" xmlns:p14="http://schemas.microsoft.com/office/powerpoint/2010/main">
        <mc:Choice Requires="p14">
          <p:contentPart r:id="rId308" p14:bwMode="auto">
            <p14:nvContentPartPr>
              <p14:cNvPr id="158" name="墨迹 157"/>
              <p14:cNvContentPartPr/>
              <p14:nvPr/>
            </p14:nvContentPartPr>
            <p14:xfrm>
              <a:off x="4210755" y="5611603"/>
              <a:ext cx="62089" cy="864652"/>
            </p14:xfrm>
          </p:contentPart>
        </mc:Choice>
        <mc:Fallback xmlns="">
          <p:pic>
            <p:nvPicPr>
              <p:cNvPr id="158" name="墨迹 157"/>
            </p:nvPicPr>
            <p:blipFill>
              <a:blip r:embed="rId309"/>
            </p:blipFill>
            <p:spPr>
              <a:xfrm>
                <a:off x="4210755" y="5611603"/>
                <a:ext cx="62089" cy="864652"/>
              </a:xfrm>
              <a:prstGeom prst="rect"/>
            </p:spPr>
          </p:pic>
        </mc:Fallback>
      </mc:AlternateContent>
      <mc:AlternateContent xmlns:mc="http://schemas.openxmlformats.org/markup-compatibility/2006" xmlns:p14="http://schemas.microsoft.com/office/powerpoint/2010/main">
        <mc:Choice Requires="p14">
          <p:contentPart r:id="rId310" p14:bwMode="auto">
            <p14:nvContentPartPr>
              <p14:cNvPr id="171" name="墨迹 170"/>
              <p14:cNvContentPartPr/>
              <p14:nvPr/>
            </p14:nvContentPartPr>
            <p14:xfrm>
              <a:off x="4457876" y="5352172"/>
              <a:ext cx="178329" cy="506173"/>
            </p14:xfrm>
          </p:contentPart>
        </mc:Choice>
        <mc:Fallback xmlns="">
          <p:pic>
            <p:nvPicPr>
              <p:cNvPr id="171" name="墨迹 170"/>
            </p:nvPicPr>
            <p:blipFill>
              <a:blip r:embed="rId311"/>
            </p:blipFill>
            <p:spPr>
              <a:xfrm>
                <a:off x="4457876" y="5352172"/>
                <a:ext cx="178329" cy="506173"/>
              </a:xfrm>
              <a:prstGeom prst="rect"/>
            </p:spPr>
          </p:pic>
        </mc:Fallback>
      </mc:AlternateContent>
      <mc:AlternateContent xmlns:mc="http://schemas.openxmlformats.org/markup-compatibility/2006" xmlns:p14="http://schemas.microsoft.com/office/powerpoint/2010/main">
        <mc:Choice Requires="p14">
          <p:contentPart r:id="rId312" p14:bwMode="auto">
            <p14:nvContentPartPr>
              <p14:cNvPr id="172" name="墨迹 171"/>
              <p14:cNvContentPartPr/>
              <p14:nvPr/>
            </p14:nvContentPartPr>
            <p14:xfrm>
              <a:off x="4662311" y="5493167"/>
              <a:ext cx="132644" cy="62038"/>
            </p14:xfrm>
          </p:contentPart>
        </mc:Choice>
        <mc:Fallback xmlns="">
          <p:pic>
            <p:nvPicPr>
              <p:cNvPr id="172" name="墨迹 171"/>
            </p:nvPicPr>
            <p:blipFill>
              <a:blip r:embed="rId313"/>
            </p:blipFill>
            <p:spPr>
              <a:xfrm>
                <a:off x="4662311" y="5493167"/>
                <a:ext cx="132644" cy="62038"/>
              </a:xfrm>
              <a:prstGeom prst="rect"/>
            </p:spPr>
          </p:pic>
        </mc:Fallback>
      </mc:AlternateContent>
      <mc:AlternateContent xmlns:mc="http://schemas.openxmlformats.org/markup-compatibility/2006" xmlns:p14="http://schemas.microsoft.com/office/powerpoint/2010/main">
        <mc:Choice Requires="p14">
          <p:contentPart r:id="rId314" p14:bwMode="auto">
            <p14:nvContentPartPr>
              <p14:cNvPr id="173" name="墨迹 172"/>
              <p14:cNvContentPartPr/>
              <p14:nvPr/>
            </p14:nvContentPartPr>
            <p14:xfrm>
              <a:off x="4604631" y="5538286"/>
              <a:ext cx="195969" cy="186113"/>
            </p14:xfrm>
          </p:contentPart>
        </mc:Choice>
        <mc:Fallback xmlns="">
          <p:pic>
            <p:nvPicPr>
              <p:cNvPr id="173" name="墨迹 172"/>
            </p:nvPicPr>
            <p:blipFill>
              <a:blip r:embed="rId315"/>
            </p:blipFill>
            <p:spPr>
              <a:xfrm>
                <a:off x="4604631" y="5538286"/>
                <a:ext cx="195969" cy="186113"/>
              </a:xfrm>
              <a:prstGeom prst="rect"/>
            </p:spPr>
          </p:pic>
        </mc:Fallback>
      </mc:AlternateContent>
      <mc:AlternateContent xmlns:mc="http://schemas.openxmlformats.org/markup-compatibility/2006" xmlns:p14="http://schemas.microsoft.com/office/powerpoint/2010/main">
        <mc:Choice Requires="p14">
          <p:contentPart r:id="rId316" p14:bwMode="auto">
            <p14:nvContentPartPr>
              <p14:cNvPr id="174" name="墨迹 173"/>
              <p14:cNvContentPartPr/>
              <p14:nvPr/>
            </p14:nvContentPartPr>
            <p14:xfrm>
              <a:off x="4669366" y="5329613"/>
              <a:ext cx="267582" cy="628838"/>
            </p14:xfrm>
          </p:contentPart>
        </mc:Choice>
        <mc:Fallback xmlns="">
          <p:pic>
            <p:nvPicPr>
              <p:cNvPr id="174" name="墨迹 173"/>
            </p:nvPicPr>
            <p:blipFill>
              <a:blip r:embed="rId317"/>
            </p:blipFill>
            <p:spPr>
              <a:xfrm>
                <a:off x="4669366" y="5329613"/>
                <a:ext cx="267582" cy="628838"/>
              </a:xfrm>
              <a:prstGeom prst="rect"/>
            </p:spPr>
          </p:pic>
        </mc:Fallback>
      </mc:AlternateContent>
      <mc:AlternateContent xmlns:mc="http://schemas.openxmlformats.org/markup-compatibility/2006" xmlns:p14="http://schemas.microsoft.com/office/powerpoint/2010/main">
        <mc:Choice Requires="p14">
          <p:contentPart r:id="rId318" p14:bwMode="auto">
            <p14:nvContentPartPr>
              <p14:cNvPr id="175" name="墨迹 174"/>
              <p14:cNvContentPartPr/>
              <p14:nvPr/>
            </p14:nvContentPartPr>
            <p14:xfrm>
              <a:off x="4888088" y="5318333"/>
              <a:ext cx="36689" cy="53579"/>
            </p14:xfrm>
          </p:contentPart>
        </mc:Choice>
        <mc:Fallback xmlns="">
          <p:pic>
            <p:nvPicPr>
              <p:cNvPr id="175" name="墨迹 174"/>
            </p:nvPicPr>
            <p:blipFill>
              <a:blip r:embed="rId319"/>
            </p:blipFill>
            <p:spPr>
              <a:xfrm>
                <a:off x="4888088" y="5318333"/>
                <a:ext cx="36689" cy="53579"/>
              </a:xfrm>
              <a:prstGeom prst="rect"/>
            </p:spPr>
          </p:pic>
        </mc:Fallback>
      </mc:AlternateContent>
      <mc:AlternateContent xmlns:mc="http://schemas.openxmlformats.org/markup-compatibility/2006" xmlns:p14="http://schemas.microsoft.com/office/powerpoint/2010/main">
        <mc:Choice Requires="p14">
          <p:contentPart r:id="rId320" p14:bwMode="auto">
            <p14:nvContentPartPr>
              <p14:cNvPr id="176" name="墨迹 175"/>
              <p14:cNvContentPartPr/>
              <p14:nvPr/>
            </p14:nvContentPartPr>
            <p14:xfrm>
              <a:off x="5155847" y="5256296"/>
              <a:ext cx="85019" cy="71378"/>
            </p14:xfrm>
          </p:contentPart>
        </mc:Choice>
        <mc:Fallback xmlns="">
          <p:pic>
            <p:nvPicPr>
              <p:cNvPr id="176" name="墨迹 175"/>
            </p:nvPicPr>
            <p:blipFill>
              <a:blip r:embed="rId321"/>
            </p:blipFill>
            <p:spPr>
              <a:xfrm>
                <a:off x="5155847" y="5256296"/>
                <a:ext cx="85019" cy="71378"/>
              </a:xfrm>
              <a:prstGeom prst="rect"/>
            </p:spPr>
          </p:pic>
        </mc:Fallback>
      </mc:AlternateContent>
      <mc:AlternateContent xmlns:mc="http://schemas.openxmlformats.org/markup-compatibility/2006" xmlns:p14="http://schemas.microsoft.com/office/powerpoint/2010/main">
        <mc:Choice Requires="p14">
          <p:contentPart r:id="rId322" p14:bwMode="auto">
            <p14:nvContentPartPr>
              <p14:cNvPr id="177" name="墨迹 176"/>
              <p14:cNvContentPartPr/>
              <p14:nvPr/>
            </p14:nvContentPartPr>
            <p14:xfrm>
              <a:off x="5020204" y="5357812"/>
              <a:ext cx="274285" cy="578432"/>
            </p14:xfrm>
          </p:contentPart>
        </mc:Choice>
        <mc:Fallback xmlns="">
          <p:pic>
            <p:nvPicPr>
              <p:cNvPr id="177" name="墨迹 176"/>
            </p:nvPicPr>
            <p:blipFill>
              <a:blip r:embed="rId323"/>
            </p:blipFill>
            <p:spPr>
              <a:xfrm>
                <a:off x="5020204" y="5357812"/>
                <a:ext cx="274285" cy="578432"/>
              </a:xfrm>
              <a:prstGeom prst="rect"/>
            </p:spPr>
          </p:pic>
        </mc:Fallback>
      </mc:AlternateContent>
      <mc:AlternateContent xmlns:mc="http://schemas.openxmlformats.org/markup-compatibility/2006" xmlns:p14="http://schemas.microsoft.com/office/powerpoint/2010/main">
        <mc:Choice Requires="p14">
          <p:contentPart r:id="rId324" p14:bwMode="auto">
            <p14:nvContentPartPr>
              <p14:cNvPr id="178" name="墨迹 177"/>
              <p14:cNvContentPartPr/>
              <p14:nvPr/>
            </p14:nvContentPartPr>
            <p14:xfrm>
              <a:off x="5127272" y="5363804"/>
              <a:ext cx="206728" cy="608746"/>
            </p14:xfrm>
          </p:contentPart>
        </mc:Choice>
        <mc:Fallback xmlns="">
          <p:pic>
            <p:nvPicPr>
              <p:cNvPr id="178" name="墨迹 177"/>
            </p:nvPicPr>
            <p:blipFill>
              <a:blip r:embed="rId325"/>
            </p:blipFill>
            <p:spPr>
              <a:xfrm>
                <a:off x="5127272" y="5363804"/>
                <a:ext cx="206728" cy="608746"/>
              </a:xfrm>
              <a:prstGeom prst="rect"/>
            </p:spPr>
          </p:pic>
        </mc:Fallback>
      </mc:AlternateContent>
      <mc:AlternateContent xmlns:mc="http://schemas.openxmlformats.org/markup-compatibility/2006" xmlns:p14="http://schemas.microsoft.com/office/powerpoint/2010/main">
        <mc:Choice Requires="p14">
          <p:contentPart r:id="rId326" p14:bwMode="auto">
            <p14:nvContentPartPr>
              <p14:cNvPr id="179" name="墨迹 178"/>
              <p14:cNvContentPartPr/>
              <p14:nvPr/>
            </p14:nvContentPartPr>
            <p14:xfrm>
              <a:off x="4732866" y="4201652"/>
              <a:ext cx="206022" cy="76138"/>
            </p14:xfrm>
          </p:contentPart>
        </mc:Choice>
        <mc:Fallback xmlns="">
          <p:pic>
            <p:nvPicPr>
              <p:cNvPr id="179" name="墨迹 178"/>
            </p:nvPicPr>
            <p:blipFill>
              <a:blip r:embed="rId327"/>
            </p:blipFill>
            <p:spPr>
              <a:xfrm>
                <a:off x="4732866" y="4201652"/>
                <a:ext cx="206022" cy="76138"/>
              </a:xfrm>
              <a:prstGeom prst="rect"/>
            </p:spPr>
          </p:pic>
        </mc:Fallback>
      </mc:AlternateContent>
      <mc:AlternateContent xmlns:mc="http://schemas.openxmlformats.org/markup-compatibility/2006" xmlns:p14="http://schemas.microsoft.com/office/powerpoint/2010/main">
        <mc:Choice Requires="p14">
          <p:contentPart r:id="rId328" p14:bwMode="auto">
            <p14:nvContentPartPr>
              <p14:cNvPr id="180" name="墨迹 179"/>
              <p14:cNvContentPartPr/>
              <p14:nvPr/>
            </p14:nvContentPartPr>
            <p14:xfrm>
              <a:off x="4837288" y="4173454"/>
              <a:ext cx="16934" cy="203032"/>
            </p14:xfrm>
          </p:contentPart>
        </mc:Choice>
        <mc:Fallback xmlns="">
          <p:pic>
            <p:nvPicPr>
              <p:cNvPr id="180" name="墨迹 179"/>
            </p:nvPicPr>
            <p:blipFill>
              <a:blip r:embed="rId329"/>
            </p:blipFill>
            <p:spPr>
              <a:xfrm>
                <a:off x="4837288" y="4173454"/>
                <a:ext cx="16934" cy="203032"/>
              </a:xfrm>
              <a:prstGeom prst="rect"/>
            </p:spPr>
          </p:pic>
        </mc:Fallback>
      </mc:AlternateContent>
      <mc:AlternateContent xmlns:mc="http://schemas.openxmlformats.org/markup-compatibility/2006" xmlns:p14="http://schemas.microsoft.com/office/powerpoint/2010/main">
        <mc:Choice Requires="p14">
          <p:contentPart r:id="rId330" p14:bwMode="auto">
            <p14:nvContentPartPr>
              <p14:cNvPr id="181" name="墨迹 180"/>
              <p14:cNvContentPartPr/>
              <p14:nvPr/>
            </p14:nvContentPartPr>
            <p14:xfrm>
              <a:off x="4969933" y="4043738"/>
              <a:ext cx="221015" cy="580900"/>
            </p14:xfrm>
          </p:contentPart>
        </mc:Choice>
        <mc:Fallback xmlns="">
          <p:pic>
            <p:nvPicPr>
              <p:cNvPr id="181" name="墨迹 180"/>
            </p:nvPicPr>
            <p:blipFill>
              <a:blip r:embed="rId331"/>
            </p:blipFill>
            <p:spPr>
              <a:xfrm>
                <a:off x="4969933" y="4043738"/>
                <a:ext cx="221015" cy="580900"/>
              </a:xfrm>
              <a:prstGeom prst="rect"/>
            </p:spPr>
          </p:pic>
        </mc:Fallback>
      </mc:AlternateContent>
      <mc:AlternateContent xmlns:mc="http://schemas.openxmlformats.org/markup-compatibility/2006" xmlns:p14="http://schemas.microsoft.com/office/powerpoint/2010/main">
        <mc:Choice Requires="p14">
          <p:contentPart r:id="rId332" p14:bwMode="auto">
            <p14:nvContentPartPr>
              <p14:cNvPr id="182" name="墨迹 181"/>
              <p14:cNvContentPartPr/>
              <p14:nvPr/>
            </p14:nvContentPartPr>
            <p14:xfrm>
              <a:off x="5215466" y="4079868"/>
              <a:ext cx="167922" cy="354779"/>
            </p14:xfrm>
          </p:contentPart>
        </mc:Choice>
        <mc:Fallback xmlns="">
          <p:pic>
            <p:nvPicPr>
              <p:cNvPr id="182" name="墨迹 181"/>
            </p:nvPicPr>
            <p:blipFill>
              <a:blip r:embed="rId333"/>
            </p:blipFill>
            <p:spPr>
              <a:xfrm>
                <a:off x="5215466" y="4079868"/>
                <a:ext cx="167922" cy="354779"/>
              </a:xfrm>
              <a:prstGeom prst="rect"/>
            </p:spPr>
          </p:pic>
        </mc:Fallback>
      </mc:AlternateContent>
      <mc:AlternateContent xmlns:mc="http://schemas.openxmlformats.org/markup-compatibility/2006" xmlns:p14="http://schemas.microsoft.com/office/powerpoint/2010/main">
        <mc:Choice Requires="p14">
          <p:contentPart r:id="rId334" p14:bwMode="auto">
            <p14:nvContentPartPr>
              <p14:cNvPr id="183" name="墨迹 182"/>
              <p14:cNvContentPartPr/>
              <p14:nvPr/>
            </p14:nvContentPartPr>
            <p14:xfrm>
              <a:off x="5254977" y="4365207"/>
              <a:ext cx="237067" cy="152275"/>
            </p14:xfrm>
          </p:contentPart>
        </mc:Choice>
        <mc:Fallback xmlns="">
          <p:pic>
            <p:nvPicPr>
              <p:cNvPr id="183" name="墨迹 182"/>
            </p:nvPicPr>
            <p:blipFill>
              <a:blip r:embed="rId335"/>
            </p:blipFill>
            <p:spPr>
              <a:xfrm>
                <a:off x="5254977" y="4365207"/>
                <a:ext cx="237067" cy="152275"/>
              </a:xfrm>
              <a:prstGeom prst="rect"/>
            </p:spPr>
          </p:pic>
        </mc:Fallback>
      </mc:AlternateContent>
      <mc:AlternateContent xmlns:mc="http://schemas.openxmlformats.org/markup-compatibility/2006" xmlns:p14="http://schemas.microsoft.com/office/powerpoint/2010/main">
        <mc:Choice Requires="p14">
          <p:contentPart r:id="rId336" p14:bwMode="auto">
            <p14:nvContentPartPr>
              <p14:cNvPr id="184" name="墨迹 183"/>
              <p14:cNvContentPartPr/>
              <p14:nvPr/>
            </p14:nvContentPartPr>
            <p14:xfrm>
              <a:off x="5464527" y="4043738"/>
              <a:ext cx="117828" cy="16919"/>
            </p14:xfrm>
          </p:contentPart>
        </mc:Choice>
        <mc:Fallback xmlns="">
          <p:pic>
            <p:nvPicPr>
              <p:cNvPr id="184" name="墨迹 183"/>
            </p:nvPicPr>
            <p:blipFill>
              <a:blip r:embed="rId337"/>
            </p:blipFill>
            <p:spPr>
              <a:xfrm>
                <a:off x="5464527" y="4043738"/>
                <a:ext cx="117828" cy="16919"/>
              </a:xfrm>
              <a:prstGeom prst="rect"/>
            </p:spPr>
          </p:pic>
        </mc:Fallback>
      </mc:AlternateContent>
      <mc:AlternateContent xmlns:mc="http://schemas.openxmlformats.org/markup-compatibility/2006" xmlns:p14="http://schemas.microsoft.com/office/powerpoint/2010/main">
        <mc:Choice Requires="p14">
          <p:contentPart r:id="rId338" p14:bwMode="auto">
            <p14:nvContentPartPr>
              <p14:cNvPr id="185" name="墨迹 184"/>
              <p14:cNvContentPartPr/>
              <p14:nvPr/>
            </p14:nvContentPartPr>
            <p14:xfrm>
              <a:off x="5446888" y="4060657"/>
              <a:ext cx="50800" cy="324994"/>
            </p14:xfrm>
          </p:contentPart>
        </mc:Choice>
        <mc:Fallback xmlns="">
          <p:pic>
            <p:nvPicPr>
              <p:cNvPr id="185" name="墨迹 184"/>
            </p:nvPicPr>
            <p:blipFill>
              <a:blip r:embed="rId339"/>
            </p:blipFill>
            <p:spPr>
              <a:xfrm>
                <a:off x="5446888" y="4060657"/>
                <a:ext cx="50800" cy="324994"/>
              </a:xfrm>
              <a:prstGeom prst="rect"/>
            </p:spPr>
          </p:pic>
        </mc:Fallback>
      </mc:AlternateContent>
      <mc:AlternateContent xmlns:mc="http://schemas.openxmlformats.org/markup-compatibility/2006" xmlns:p14="http://schemas.microsoft.com/office/powerpoint/2010/main">
        <mc:Choice Requires="p14">
          <p:contentPart r:id="rId340" p14:bwMode="auto">
            <p14:nvContentPartPr>
              <p14:cNvPr id="186" name="墨迹 185"/>
              <p14:cNvContentPartPr/>
              <p14:nvPr/>
            </p14:nvContentPartPr>
            <p14:xfrm>
              <a:off x="5310363" y="4046029"/>
              <a:ext cx="302331" cy="728945"/>
            </p14:xfrm>
          </p:contentPart>
        </mc:Choice>
        <mc:Fallback xmlns="">
          <p:pic>
            <p:nvPicPr>
              <p:cNvPr id="186" name="墨迹 185"/>
            </p:nvPicPr>
            <p:blipFill>
              <a:blip r:embed="rId341"/>
            </p:blipFill>
            <p:spPr>
              <a:xfrm>
                <a:off x="5310363" y="4046029"/>
                <a:ext cx="302331" cy="728945"/>
              </a:xfrm>
              <a:prstGeom prst="rect"/>
            </p:spPr>
          </p:pic>
        </mc:Fallback>
      </mc:AlternateContent>
      <mc:AlternateContent xmlns:mc="http://schemas.openxmlformats.org/markup-compatibility/2006" xmlns:p14="http://schemas.microsoft.com/office/powerpoint/2010/main">
        <mc:Choice Requires="p14">
          <p:contentPart r:id="rId342" p14:bwMode="auto">
            <p14:nvContentPartPr>
              <p14:cNvPr id="187" name="墨迹 186"/>
              <p14:cNvContentPartPr/>
              <p14:nvPr/>
            </p14:nvContentPartPr>
            <p14:xfrm>
              <a:off x="5599288" y="4135914"/>
              <a:ext cx="295099" cy="467574"/>
            </p14:xfrm>
          </p:contentPart>
        </mc:Choice>
        <mc:Fallback xmlns="">
          <p:pic>
            <p:nvPicPr>
              <p:cNvPr id="187" name="墨迹 186"/>
            </p:nvPicPr>
            <p:blipFill>
              <a:blip r:embed="rId343"/>
            </p:blipFill>
            <p:spPr>
              <a:xfrm>
                <a:off x="5599288" y="4135914"/>
                <a:ext cx="295099" cy="467574"/>
              </a:xfrm>
              <a:prstGeom prst="rect"/>
            </p:spPr>
          </p:pic>
        </mc:Fallback>
      </mc:AlternateContent>
      <mc:AlternateContent xmlns:mc="http://schemas.openxmlformats.org/markup-compatibility/2006" xmlns:p14="http://schemas.microsoft.com/office/powerpoint/2010/main">
        <mc:Choice Requires="p14">
          <p:contentPart r:id="rId344" p14:bwMode="auto">
            <p14:nvContentPartPr>
              <p14:cNvPr id="188" name="墨迹 187"/>
              <p14:cNvContentPartPr/>
              <p14:nvPr/>
            </p14:nvContentPartPr>
            <p14:xfrm>
              <a:off x="6011333" y="4167814"/>
              <a:ext cx="28222" cy="400073"/>
            </p14:xfrm>
          </p:contentPart>
        </mc:Choice>
        <mc:Fallback xmlns="">
          <p:pic>
            <p:nvPicPr>
              <p:cNvPr id="188" name="墨迹 187"/>
            </p:nvPicPr>
            <p:blipFill>
              <a:blip r:embed="rId345"/>
            </p:blipFill>
            <p:spPr>
              <a:xfrm>
                <a:off x="6011333" y="4167814"/>
                <a:ext cx="28222" cy="400073"/>
              </a:xfrm>
              <a:prstGeom prst="rect"/>
            </p:spPr>
          </p:pic>
        </mc:Fallback>
      </mc:AlternateContent>
      <mc:AlternateContent xmlns:mc="http://schemas.openxmlformats.org/markup-compatibility/2006" xmlns:p14="http://schemas.microsoft.com/office/powerpoint/2010/main">
        <mc:Choice Requires="p14">
          <p:contentPart r:id="rId346" p14:bwMode="auto">
            <p14:nvContentPartPr>
              <p14:cNvPr id="189" name="墨迹 188"/>
              <p14:cNvContentPartPr/>
              <p14:nvPr/>
            </p14:nvContentPartPr>
            <p14:xfrm>
              <a:off x="6060369" y="4071937"/>
              <a:ext cx="213959" cy="491368"/>
            </p14:xfrm>
          </p:contentPart>
        </mc:Choice>
        <mc:Fallback xmlns="">
          <p:pic>
            <p:nvPicPr>
              <p:cNvPr id="189" name="墨迹 188"/>
            </p:nvPicPr>
            <p:blipFill>
              <a:blip r:embed="rId347"/>
            </p:blipFill>
            <p:spPr>
              <a:xfrm>
                <a:off x="6060369" y="4071937"/>
                <a:ext cx="213959" cy="491368"/>
              </a:xfrm>
              <a:prstGeom prst="rect"/>
            </p:spPr>
          </p:pic>
        </mc:Fallback>
      </mc:AlternateContent>
      <mc:AlternateContent xmlns:mc="http://schemas.openxmlformats.org/markup-compatibility/2006" xmlns:p14="http://schemas.microsoft.com/office/powerpoint/2010/main">
        <mc:Choice Requires="p14">
          <p:contentPart r:id="rId348" p14:bwMode="auto">
            <p14:nvContentPartPr>
              <p14:cNvPr id="190" name="墨迹 189"/>
              <p14:cNvContentPartPr/>
              <p14:nvPr/>
            </p14:nvContentPartPr>
            <p14:xfrm>
              <a:off x="6374694" y="4466723"/>
              <a:ext cx="26106" cy="61685"/>
            </p14:xfrm>
          </p:contentPart>
        </mc:Choice>
        <mc:Fallback xmlns="">
          <p:pic>
            <p:nvPicPr>
              <p:cNvPr id="190" name="墨迹 189"/>
            </p:nvPicPr>
            <p:blipFill>
              <a:blip r:embed="rId349"/>
            </p:blipFill>
            <p:spPr>
              <a:xfrm>
                <a:off x="6374694" y="4466723"/>
                <a:ext cx="26106" cy="61685"/>
              </a:xfrm>
              <a:prstGeom prst="rect"/>
            </p:spPr>
          </p:pic>
        </mc:Fallback>
      </mc:AlternateContent>
      <mc:AlternateContent xmlns:mc="http://schemas.openxmlformats.org/markup-compatibility/2006" xmlns:p14="http://schemas.microsoft.com/office/powerpoint/2010/main">
        <mc:Choice Requires="p14">
          <p:contentPart r:id="rId350" p14:bwMode="auto">
            <p14:nvContentPartPr>
              <p14:cNvPr id="191" name="墨迹 190"/>
              <p14:cNvContentPartPr/>
              <p14:nvPr/>
            </p14:nvContentPartPr>
            <p14:xfrm>
              <a:off x="5847644" y="4009899"/>
              <a:ext cx="620888" cy="654217"/>
            </p14:xfrm>
          </p:contentPart>
        </mc:Choice>
        <mc:Fallback xmlns="">
          <p:pic>
            <p:nvPicPr>
              <p:cNvPr id="191" name="墨迹 190"/>
            </p:nvPicPr>
            <p:blipFill>
              <a:blip r:embed="rId351"/>
            </p:blipFill>
            <p:spPr>
              <a:xfrm>
                <a:off x="5847644" y="4009899"/>
                <a:ext cx="620888" cy="654217"/>
              </a:xfrm>
              <a:prstGeom prst="rect"/>
            </p:spPr>
          </p:pic>
        </mc:Fallback>
      </mc:AlternateContent>
      <mc:AlternateContent xmlns:mc="http://schemas.openxmlformats.org/markup-compatibility/2006" xmlns:p14="http://schemas.microsoft.com/office/powerpoint/2010/main">
        <mc:Choice Requires="p14">
          <p:contentPart r:id="rId352" p14:bwMode="auto">
            <p14:nvContentPartPr>
              <p14:cNvPr id="192" name="墨迹 191"/>
              <p14:cNvContentPartPr/>
              <p14:nvPr/>
            </p14:nvContentPartPr>
            <p14:xfrm>
              <a:off x="5853288" y="4015539"/>
              <a:ext cx="174978" cy="16919"/>
            </p14:xfrm>
          </p:contentPart>
        </mc:Choice>
        <mc:Fallback xmlns="">
          <p:pic>
            <p:nvPicPr>
              <p:cNvPr id="192" name="墨迹 191"/>
            </p:nvPicPr>
            <p:blipFill>
              <a:blip r:embed="rId353"/>
            </p:blipFill>
            <p:spPr>
              <a:xfrm>
                <a:off x="5853288" y="4015539"/>
                <a:ext cx="174978" cy="16919"/>
              </a:xfrm>
              <a:prstGeom prst="rect"/>
            </p:spPr>
          </p:pic>
        </mc:Fallback>
      </mc:AlternateContent>
      <mc:AlternateContent xmlns:mc="http://schemas.openxmlformats.org/markup-compatibility/2006" xmlns:p14="http://schemas.microsoft.com/office/powerpoint/2010/main">
        <mc:Choice Requires="p14">
          <p:contentPart r:id="rId354" p14:bwMode="auto">
            <p14:nvContentPartPr>
              <p14:cNvPr id="193" name="墨迹 192"/>
              <p14:cNvContentPartPr/>
              <p14:nvPr/>
            </p14:nvContentPartPr>
            <p14:xfrm>
              <a:off x="6767688" y="4258051"/>
              <a:ext cx="28222" cy="349667"/>
            </p14:xfrm>
          </p:contentPart>
        </mc:Choice>
        <mc:Fallback xmlns="">
          <p:pic>
            <p:nvPicPr>
              <p:cNvPr id="193" name="墨迹 192"/>
            </p:nvPicPr>
            <p:blipFill>
              <a:blip r:embed="rId355"/>
            </p:blipFill>
            <p:spPr>
              <a:xfrm>
                <a:off x="6767688" y="4258051"/>
                <a:ext cx="28222" cy="349667"/>
              </a:xfrm>
              <a:prstGeom prst="rect"/>
            </p:spPr>
          </p:pic>
        </mc:Fallback>
      </mc:AlternateContent>
      <mc:AlternateContent xmlns:mc="http://schemas.openxmlformats.org/markup-compatibility/2006" xmlns:p14="http://schemas.microsoft.com/office/powerpoint/2010/main">
        <mc:Choice Requires="p14">
          <p:contentPart r:id="rId356" p14:bwMode="auto">
            <p14:nvContentPartPr>
              <p14:cNvPr id="194" name="墨迹 193"/>
              <p14:cNvContentPartPr/>
              <p14:nvPr/>
            </p14:nvContentPartPr>
            <p14:xfrm>
              <a:off x="6876873" y="4472363"/>
              <a:ext cx="54504" cy="65739"/>
            </p14:xfrm>
          </p:contentPart>
        </mc:Choice>
        <mc:Fallback xmlns="">
          <p:pic>
            <p:nvPicPr>
              <p:cNvPr id="194" name="墨迹 193"/>
            </p:nvPicPr>
            <p:blipFill>
              <a:blip r:embed="rId357"/>
            </p:blipFill>
            <p:spPr>
              <a:xfrm>
                <a:off x="6876873" y="4472363"/>
                <a:ext cx="54504" cy="65739"/>
              </a:xfrm>
              <a:prstGeom prst="rect"/>
            </p:spPr>
          </p:pic>
        </mc:Fallback>
      </mc:AlternateContent>
      <mc:AlternateContent xmlns:mc="http://schemas.openxmlformats.org/markup-compatibility/2006" xmlns:p14="http://schemas.microsoft.com/office/powerpoint/2010/main">
        <mc:Choice Requires="p14">
          <p:contentPart r:id="rId358" p14:bwMode="auto">
            <p14:nvContentPartPr>
              <p14:cNvPr id="195" name="墨迹 194"/>
              <p14:cNvContentPartPr/>
              <p14:nvPr/>
            </p14:nvContentPartPr>
            <p14:xfrm>
              <a:off x="7027333" y="4331368"/>
              <a:ext cx="133350" cy="293270"/>
            </p14:xfrm>
          </p:contentPart>
        </mc:Choice>
        <mc:Fallback xmlns="">
          <p:pic>
            <p:nvPicPr>
              <p:cNvPr id="195" name="墨迹 194"/>
            </p:nvPicPr>
            <p:blipFill>
              <a:blip r:embed="rId359"/>
            </p:blipFill>
            <p:spPr>
              <a:xfrm>
                <a:off x="7027333" y="4331368"/>
                <a:ext cx="133350" cy="293270"/>
              </a:xfrm>
              <a:prstGeom prst="rect"/>
            </p:spPr>
          </p:pic>
        </mc:Fallback>
      </mc:AlternateContent>
      <mc:AlternateContent xmlns:mc="http://schemas.openxmlformats.org/markup-compatibility/2006" xmlns:p14="http://schemas.microsoft.com/office/powerpoint/2010/main">
        <mc:Choice Requires="p14">
          <p:contentPart r:id="rId360" p14:bwMode="auto">
            <p14:nvContentPartPr>
              <p14:cNvPr id="196" name="墨迹 195"/>
              <p14:cNvContentPartPr/>
              <p14:nvPr/>
            </p14:nvContentPartPr>
            <p14:xfrm>
              <a:off x="7182555" y="4449804"/>
              <a:ext cx="287867" cy="77018"/>
            </p14:xfrm>
          </p:contentPart>
        </mc:Choice>
        <mc:Fallback xmlns="">
          <p:pic>
            <p:nvPicPr>
              <p:cNvPr id="196" name="墨迹 195"/>
            </p:nvPicPr>
            <p:blipFill>
              <a:blip r:embed="rId361"/>
            </p:blipFill>
            <p:spPr>
              <a:xfrm>
                <a:off x="7182555" y="4449804"/>
                <a:ext cx="287867" cy="77018"/>
              </a:xfrm>
              <a:prstGeom prst="rect"/>
            </p:spPr>
          </p:pic>
        </mc:Fallback>
      </mc:AlternateContent>
      <mc:AlternateContent xmlns:mc="http://schemas.openxmlformats.org/markup-compatibility/2006" xmlns:p14="http://schemas.microsoft.com/office/powerpoint/2010/main">
        <mc:Choice Requires="p14">
          <p:contentPart r:id="rId362" p14:bwMode="auto">
            <p14:nvContentPartPr>
              <p14:cNvPr id="197" name="墨迹 196"/>
              <p14:cNvContentPartPr/>
              <p14:nvPr/>
            </p14:nvContentPartPr>
            <p14:xfrm>
              <a:off x="7532511" y="4280610"/>
              <a:ext cx="31044" cy="290450"/>
            </p14:xfrm>
          </p:contentPart>
        </mc:Choice>
        <mc:Fallback xmlns="">
          <p:pic>
            <p:nvPicPr>
              <p:cNvPr id="197" name="墨迹 196"/>
            </p:nvPicPr>
            <p:blipFill>
              <a:blip r:embed="rId363"/>
            </p:blipFill>
            <p:spPr>
              <a:xfrm>
                <a:off x="7532511" y="4280610"/>
                <a:ext cx="31044" cy="290450"/>
              </a:xfrm>
              <a:prstGeom prst="rect"/>
            </p:spPr>
          </p:pic>
        </mc:Fallback>
      </mc:AlternateContent>
      <mc:AlternateContent xmlns:mc="http://schemas.openxmlformats.org/markup-compatibility/2006" xmlns:p14="http://schemas.microsoft.com/office/powerpoint/2010/main">
        <mc:Choice Requires="p14">
          <p:contentPart r:id="rId364" p14:bwMode="auto">
            <p14:nvContentPartPr>
              <p14:cNvPr id="198" name="墨迹 197"/>
              <p14:cNvContentPartPr/>
              <p14:nvPr/>
            </p14:nvContentPartPr>
            <p14:xfrm>
              <a:off x="7617883" y="4455444"/>
              <a:ext cx="35984" cy="124075"/>
            </p14:xfrm>
          </p:contentPart>
        </mc:Choice>
        <mc:Fallback xmlns="">
          <p:pic>
            <p:nvPicPr>
              <p:cNvPr id="198" name="墨迹 197"/>
            </p:nvPicPr>
            <p:blipFill>
              <a:blip r:embed="rId365"/>
            </p:blipFill>
            <p:spPr>
              <a:xfrm>
                <a:off x="7617883" y="4455444"/>
                <a:ext cx="35984" cy="124075"/>
              </a:xfrm>
              <a:prstGeom prst="rect"/>
            </p:spPr>
          </p:pic>
        </mc:Fallback>
      </mc:AlternateContent>
      <mc:AlternateContent xmlns:mc="http://schemas.openxmlformats.org/markup-compatibility/2006" xmlns:p14="http://schemas.microsoft.com/office/powerpoint/2010/main">
        <mc:Choice Requires="p14">
          <p:contentPart r:id="rId366" p14:bwMode="auto">
            <p14:nvContentPartPr>
              <p14:cNvPr id="199" name="墨迹 198"/>
              <p14:cNvContentPartPr/>
              <p14:nvPr/>
            </p14:nvContentPartPr>
            <p14:xfrm>
              <a:off x="7783688" y="4235491"/>
              <a:ext cx="79022" cy="178536"/>
            </p14:xfrm>
          </p:contentPart>
        </mc:Choice>
        <mc:Fallback xmlns="">
          <p:pic>
            <p:nvPicPr>
              <p:cNvPr id="199" name="墨迹 198"/>
            </p:nvPicPr>
            <p:blipFill>
              <a:blip r:embed="rId367"/>
            </p:blipFill>
            <p:spPr>
              <a:xfrm>
                <a:off x="7783688" y="4235491"/>
                <a:ext cx="79022" cy="178536"/>
              </a:xfrm>
              <a:prstGeom prst="rect"/>
            </p:spPr>
          </p:pic>
        </mc:Fallback>
      </mc:AlternateContent>
      <mc:AlternateContent xmlns:mc="http://schemas.openxmlformats.org/markup-compatibility/2006" xmlns:p14="http://schemas.microsoft.com/office/powerpoint/2010/main">
        <mc:Choice Requires="p14">
          <p:contentPart r:id="rId368" p14:bwMode="auto">
            <p14:nvContentPartPr>
              <p14:cNvPr id="200" name="墨迹 199"/>
              <p14:cNvContentPartPr/>
              <p14:nvPr/>
            </p14:nvContentPartPr>
            <p14:xfrm>
              <a:off x="7629877" y="4212932"/>
              <a:ext cx="231423" cy="569444"/>
            </p14:xfrm>
          </p:contentPart>
        </mc:Choice>
        <mc:Fallback xmlns="">
          <p:pic>
            <p:nvPicPr>
              <p:cNvPr id="200" name="墨迹 199"/>
            </p:nvPicPr>
            <p:blipFill>
              <a:blip r:embed="rId369"/>
            </p:blipFill>
            <p:spPr>
              <a:xfrm>
                <a:off x="7629877" y="4212932"/>
                <a:ext cx="231423" cy="569444"/>
              </a:xfrm>
              <a:prstGeom prst="rect"/>
            </p:spPr>
          </p:pic>
        </mc:Fallback>
      </mc:AlternateContent>
      <mc:AlternateContent xmlns:mc="http://schemas.openxmlformats.org/markup-compatibility/2006" xmlns:p14="http://schemas.microsoft.com/office/powerpoint/2010/main">
        <mc:Choice Requires="p14">
          <p:contentPart r:id="rId370" p14:bwMode="auto">
            <p14:nvContentPartPr>
              <p14:cNvPr id="201" name="墨迹 200"/>
              <p14:cNvContentPartPr/>
              <p14:nvPr/>
            </p14:nvContentPartPr>
            <p14:xfrm>
              <a:off x="7913511" y="4272150"/>
              <a:ext cx="177800" cy="36659"/>
            </p14:xfrm>
          </p:contentPart>
        </mc:Choice>
        <mc:Fallback xmlns="">
          <p:pic>
            <p:nvPicPr>
              <p:cNvPr id="201" name="墨迹 200"/>
            </p:nvPicPr>
            <p:blipFill>
              <a:blip r:embed="rId371"/>
            </p:blipFill>
            <p:spPr>
              <a:xfrm>
                <a:off x="7913511" y="4272150"/>
                <a:ext cx="177800" cy="36659"/>
              </a:xfrm>
              <a:prstGeom prst="rect"/>
            </p:spPr>
          </p:pic>
        </mc:Fallback>
      </mc:AlternateContent>
      <mc:AlternateContent xmlns:mc="http://schemas.openxmlformats.org/markup-compatibility/2006" xmlns:p14="http://schemas.microsoft.com/office/powerpoint/2010/main">
        <mc:Choice Requires="p14">
          <p:contentPart r:id="rId372" p14:bwMode="auto">
            <p14:nvContentPartPr>
              <p14:cNvPr id="202" name="墨迹 201"/>
              <p14:cNvContentPartPr/>
              <p14:nvPr/>
            </p14:nvContentPartPr>
            <p14:xfrm>
              <a:off x="7992533" y="4297529"/>
              <a:ext cx="56444" cy="317592"/>
            </p14:xfrm>
          </p:contentPart>
        </mc:Choice>
        <mc:Fallback xmlns="">
          <p:pic>
            <p:nvPicPr>
              <p:cNvPr id="202" name="墨迹 201"/>
            </p:nvPicPr>
            <p:blipFill>
              <a:blip r:embed="rId373"/>
            </p:blipFill>
            <p:spPr>
              <a:xfrm>
                <a:off x="7992533" y="4297529"/>
                <a:ext cx="56444" cy="317592"/>
              </a:xfrm>
              <a:prstGeom prst="rect"/>
            </p:spPr>
          </p:pic>
        </mc:Fallback>
      </mc:AlternateContent>
      <mc:AlternateContent xmlns:mc="http://schemas.openxmlformats.org/markup-compatibility/2006" xmlns:p14="http://schemas.microsoft.com/office/powerpoint/2010/main">
        <mc:Choice Requires="p14">
          <p:contentPart r:id="rId374" p14:bwMode="auto">
            <p14:nvContentPartPr>
              <p14:cNvPr id="203" name="墨迹 202"/>
              <p14:cNvContentPartPr/>
              <p14:nvPr/>
            </p14:nvContentPartPr>
            <p14:xfrm>
              <a:off x="8034866" y="4190373"/>
              <a:ext cx="301978" cy="487843"/>
            </p14:xfrm>
          </p:contentPart>
        </mc:Choice>
        <mc:Fallback xmlns="">
          <p:pic>
            <p:nvPicPr>
              <p:cNvPr id="203" name="墨迹 202"/>
            </p:nvPicPr>
            <p:blipFill>
              <a:blip r:embed="rId375"/>
            </p:blipFill>
            <p:spPr>
              <a:xfrm>
                <a:off x="8034866" y="4190373"/>
                <a:ext cx="301978" cy="487843"/>
              </a:xfrm>
              <a:prstGeom prst="rect"/>
            </p:spPr>
          </p:pic>
        </mc:Fallback>
      </mc:AlternateContent>
      <mc:AlternateContent xmlns:mc="http://schemas.openxmlformats.org/markup-compatibility/2006" xmlns:p14="http://schemas.microsoft.com/office/powerpoint/2010/main">
        <mc:Choice Requires="p14">
          <p:contentPart r:id="rId376" p14:bwMode="auto">
            <p14:nvContentPartPr>
              <p14:cNvPr id="204" name="墨迹 203"/>
              <p14:cNvContentPartPr/>
              <p14:nvPr/>
            </p14:nvContentPartPr>
            <p14:xfrm>
              <a:off x="8370711" y="4291889"/>
              <a:ext cx="95956" cy="253791"/>
            </p14:xfrm>
          </p:contentPart>
        </mc:Choice>
        <mc:Fallback xmlns="">
          <p:pic>
            <p:nvPicPr>
              <p:cNvPr id="204" name="墨迹 203"/>
            </p:nvPicPr>
            <p:blipFill>
              <a:blip r:embed="rId377"/>
            </p:blipFill>
            <p:spPr>
              <a:xfrm>
                <a:off x="8370711" y="4291889"/>
                <a:ext cx="95956" cy="253791"/>
              </a:xfrm>
              <a:prstGeom prst="rect"/>
            </p:spPr>
          </p:pic>
        </mc:Fallback>
      </mc:AlternateContent>
      <mc:AlternateContent xmlns:mc="http://schemas.openxmlformats.org/markup-compatibility/2006" xmlns:p14="http://schemas.microsoft.com/office/powerpoint/2010/main">
        <mc:Choice Requires="p14">
          <p:contentPart r:id="rId378" p14:bwMode="auto">
            <p14:nvContentPartPr>
              <p14:cNvPr id="205" name="墨迹 204"/>
              <p14:cNvContentPartPr/>
              <p14:nvPr/>
            </p14:nvContentPartPr>
            <p14:xfrm>
              <a:off x="8523111" y="4348287"/>
              <a:ext cx="8466" cy="146635"/>
            </p14:xfrm>
          </p:contentPart>
        </mc:Choice>
        <mc:Fallback xmlns="">
          <p:pic>
            <p:nvPicPr>
              <p:cNvPr id="205" name="墨迹 204"/>
            </p:nvPicPr>
            <p:blipFill>
              <a:blip r:embed="rId379"/>
            </p:blipFill>
            <p:spPr>
              <a:xfrm>
                <a:off x="8523111" y="4348287"/>
                <a:ext cx="8466" cy="146635"/>
              </a:xfrm>
              <a:prstGeom prst="rect"/>
            </p:spPr>
          </p:pic>
        </mc:Fallback>
      </mc:AlternateContent>
      <mc:AlternateContent xmlns:mc="http://schemas.openxmlformats.org/markup-compatibility/2006" xmlns:p14="http://schemas.microsoft.com/office/powerpoint/2010/main">
        <mc:Choice Requires="p14">
          <p:contentPart r:id="rId380" p14:bwMode="auto">
            <p14:nvContentPartPr>
              <p14:cNvPr id="206" name="墨迹 205"/>
              <p14:cNvContentPartPr/>
              <p14:nvPr/>
            </p14:nvContentPartPr>
            <p14:xfrm>
              <a:off x="8573911" y="4432884"/>
              <a:ext cx="25400" cy="67678"/>
            </p14:xfrm>
          </p:contentPart>
        </mc:Choice>
        <mc:Fallback xmlns="">
          <p:pic>
            <p:nvPicPr>
              <p:cNvPr id="206" name="墨迹 205"/>
            </p:nvPicPr>
            <p:blipFill>
              <a:blip r:embed="rId381"/>
            </p:blipFill>
            <p:spPr>
              <a:xfrm>
                <a:off x="8573911" y="4432884"/>
                <a:ext cx="25400" cy="67678"/>
              </a:xfrm>
              <a:prstGeom prst="rect"/>
            </p:spPr>
          </p:pic>
        </mc:Fallback>
      </mc:AlternateContent>
      <mc:AlternateContent xmlns:mc="http://schemas.openxmlformats.org/markup-compatibility/2006" xmlns:p14="http://schemas.microsoft.com/office/powerpoint/2010/main">
        <mc:Choice Requires="p14">
          <p:contentPart r:id="rId382" p14:bwMode="auto">
            <p14:nvContentPartPr>
              <p14:cNvPr id="207" name="墨迹 206"/>
              <p14:cNvContentPartPr/>
              <p14:nvPr/>
            </p14:nvContentPartPr>
            <p14:xfrm>
              <a:off x="8707966" y="4308809"/>
              <a:ext cx="57856" cy="201623"/>
            </p14:xfrm>
          </p:contentPart>
        </mc:Choice>
        <mc:Fallback xmlns="">
          <p:pic>
            <p:nvPicPr>
              <p:cNvPr id="207" name="墨迹 206"/>
            </p:nvPicPr>
            <p:blipFill>
              <a:blip r:embed="rId383"/>
            </p:blipFill>
            <p:spPr>
              <a:xfrm>
                <a:off x="8707966" y="4308809"/>
                <a:ext cx="57856" cy="201623"/>
              </a:xfrm>
              <a:prstGeom prst="rect"/>
            </p:spPr>
          </p:pic>
        </mc:Fallback>
      </mc:AlternateContent>
      <mc:AlternateContent xmlns:mc="http://schemas.openxmlformats.org/markup-compatibility/2006" xmlns:p14="http://schemas.microsoft.com/office/powerpoint/2010/main">
        <mc:Choice Requires="p14">
          <p:contentPart r:id="rId384" p14:bwMode="auto">
            <p14:nvContentPartPr>
              <p14:cNvPr id="208" name="墨迹 207"/>
              <p14:cNvContentPartPr/>
              <p14:nvPr/>
            </p14:nvContentPartPr>
            <p14:xfrm>
              <a:off x="8810977" y="4384946"/>
              <a:ext cx="90312" cy="19739"/>
            </p14:xfrm>
          </p:contentPart>
        </mc:Choice>
        <mc:Fallback xmlns="">
          <p:pic>
            <p:nvPicPr>
              <p:cNvPr id="208" name="墨迹 207"/>
            </p:nvPicPr>
            <p:blipFill>
              <a:blip r:embed="rId385"/>
            </p:blipFill>
            <p:spPr>
              <a:xfrm>
                <a:off x="8810977" y="4384946"/>
                <a:ext cx="90312" cy="19739"/>
              </a:xfrm>
              <a:prstGeom prst="rect"/>
            </p:spPr>
          </p:pic>
        </mc:Fallback>
      </mc:AlternateContent>
      <mc:AlternateContent xmlns:mc="http://schemas.openxmlformats.org/markup-compatibility/2006" xmlns:p14="http://schemas.microsoft.com/office/powerpoint/2010/main">
        <mc:Choice Requires="p14">
          <p:contentPart r:id="rId386" p14:bwMode="auto">
            <p14:nvContentPartPr>
              <p14:cNvPr id="209" name="墨迹 208"/>
              <p14:cNvContentPartPr/>
              <p14:nvPr/>
            </p14:nvContentPartPr>
            <p14:xfrm>
              <a:off x="8969022" y="4246771"/>
              <a:ext cx="11288" cy="216427"/>
            </p14:xfrm>
          </p:contentPart>
        </mc:Choice>
        <mc:Fallback xmlns="">
          <p:pic>
            <p:nvPicPr>
              <p:cNvPr id="209" name="墨迹 208"/>
            </p:nvPicPr>
            <p:blipFill>
              <a:blip r:embed="rId387"/>
            </p:blipFill>
            <p:spPr>
              <a:xfrm>
                <a:off x="8969022" y="4246771"/>
                <a:ext cx="11288" cy="216427"/>
              </a:xfrm>
              <a:prstGeom prst="rect"/>
            </p:spPr>
          </p:pic>
        </mc:Fallback>
      </mc:AlternateContent>
      <mc:AlternateContent xmlns:mc="http://schemas.openxmlformats.org/markup-compatibility/2006" xmlns:p14="http://schemas.microsoft.com/office/powerpoint/2010/main">
        <mc:Choice Requires="p14">
          <p:contentPart r:id="rId388" p14:bwMode="auto">
            <p14:nvContentPartPr>
              <p14:cNvPr id="210" name="墨迹 209"/>
              <p14:cNvContentPartPr/>
              <p14:nvPr/>
            </p14:nvContentPartPr>
            <p14:xfrm>
              <a:off x="9042400" y="4353927"/>
              <a:ext cx="33866" cy="64858"/>
            </p14:xfrm>
          </p:contentPart>
        </mc:Choice>
        <mc:Fallback xmlns="">
          <p:pic>
            <p:nvPicPr>
              <p:cNvPr id="210" name="墨迹 209"/>
            </p:nvPicPr>
            <p:blipFill>
              <a:blip r:embed="rId389"/>
            </p:blipFill>
            <p:spPr>
              <a:xfrm>
                <a:off x="9042400" y="4353927"/>
                <a:ext cx="33866" cy="64858"/>
              </a:xfrm>
              <a:prstGeom prst="rect"/>
            </p:spPr>
          </p:pic>
        </mc:Fallback>
      </mc:AlternateContent>
      <mc:AlternateContent xmlns:mc="http://schemas.openxmlformats.org/markup-compatibility/2006" xmlns:p14="http://schemas.microsoft.com/office/powerpoint/2010/main">
        <mc:Choice Requires="p14">
          <p:contentPart r:id="rId390" p14:bwMode="auto">
            <p14:nvContentPartPr>
              <p14:cNvPr id="211" name="墨迹 210"/>
              <p14:cNvContentPartPr/>
              <p14:nvPr/>
            </p14:nvContentPartPr>
            <p14:xfrm>
              <a:off x="9132711" y="4196013"/>
              <a:ext cx="129822" cy="152274"/>
            </p14:xfrm>
          </p:contentPart>
        </mc:Choice>
        <mc:Fallback xmlns="">
          <p:pic>
            <p:nvPicPr>
              <p:cNvPr id="211" name="墨迹 210"/>
            </p:nvPicPr>
            <p:blipFill>
              <a:blip r:embed="rId391"/>
            </p:blipFill>
            <p:spPr>
              <a:xfrm>
                <a:off x="9132711" y="4196013"/>
                <a:ext cx="129822" cy="152274"/>
              </a:xfrm>
              <a:prstGeom prst="rect"/>
            </p:spPr>
          </p:pic>
        </mc:Fallback>
      </mc:AlternateContent>
      <mc:AlternateContent xmlns:mc="http://schemas.openxmlformats.org/markup-compatibility/2006" xmlns:p14="http://schemas.microsoft.com/office/powerpoint/2010/main">
        <mc:Choice Requires="p14">
          <p:contentPart r:id="rId392" p14:bwMode="auto">
            <p14:nvContentPartPr>
              <p14:cNvPr id="212" name="墨迹 211"/>
              <p14:cNvContentPartPr/>
              <p14:nvPr/>
            </p14:nvContentPartPr>
            <p14:xfrm>
              <a:off x="9139766" y="4212932"/>
              <a:ext cx="105834" cy="278113"/>
            </p14:xfrm>
          </p:contentPart>
        </mc:Choice>
        <mc:Fallback xmlns="">
          <p:pic>
            <p:nvPicPr>
              <p:cNvPr id="212" name="墨迹 211"/>
            </p:nvPicPr>
            <p:blipFill>
              <a:blip r:embed="rId393"/>
            </p:blipFill>
            <p:spPr>
              <a:xfrm>
                <a:off x="9139766" y="4212932"/>
                <a:ext cx="105834" cy="278113"/>
              </a:xfrm>
              <a:prstGeom prst="rect"/>
            </p:spPr>
          </p:pic>
        </mc:Fallback>
      </mc:AlternateContent>
      <mc:AlternateContent xmlns:mc="http://schemas.openxmlformats.org/markup-compatibility/2006" xmlns:p14="http://schemas.microsoft.com/office/powerpoint/2010/main">
        <mc:Choice Requires="p14">
          <p:contentPart r:id="rId394" p14:bwMode="auto">
            <p14:nvContentPartPr>
              <p14:cNvPr id="213" name="墨迹 212"/>
              <p14:cNvContentPartPr/>
              <p14:nvPr/>
            </p14:nvContentPartPr>
            <p14:xfrm>
              <a:off x="9245600" y="4218572"/>
              <a:ext cx="137230" cy="289216"/>
            </p14:xfrm>
          </p:contentPart>
        </mc:Choice>
        <mc:Fallback xmlns="">
          <p:pic>
            <p:nvPicPr>
              <p:cNvPr id="213" name="墨迹 212"/>
            </p:nvPicPr>
            <p:blipFill>
              <a:blip r:embed="rId395"/>
            </p:blipFill>
            <p:spPr>
              <a:xfrm>
                <a:off x="9245600" y="4218572"/>
                <a:ext cx="137230" cy="289216"/>
              </a:xfrm>
              <a:prstGeom prst="rect"/>
            </p:spPr>
          </p:pic>
        </mc:Fallback>
      </mc:AlternateContent>
      <mc:AlternateContent xmlns:mc="http://schemas.openxmlformats.org/markup-compatibility/2006" xmlns:p14="http://schemas.microsoft.com/office/powerpoint/2010/main">
        <mc:Choice Requires="p14">
          <p:contentPart r:id="rId396" p14:bwMode="auto">
            <p14:nvContentPartPr>
              <p14:cNvPr id="214" name="墨迹 213"/>
              <p14:cNvContentPartPr/>
              <p14:nvPr/>
            </p14:nvContentPartPr>
            <p14:xfrm>
              <a:off x="9431866" y="4122695"/>
              <a:ext cx="90311" cy="369407"/>
            </p14:xfrm>
          </p:contentPart>
        </mc:Choice>
        <mc:Fallback xmlns="">
          <p:pic>
            <p:nvPicPr>
              <p:cNvPr id="214" name="墨迹 213"/>
            </p:nvPicPr>
            <p:blipFill>
              <a:blip r:embed="rId397"/>
            </p:blipFill>
            <p:spPr>
              <a:xfrm>
                <a:off x="9431866" y="4122695"/>
                <a:ext cx="90311" cy="369407"/>
              </a:xfrm>
              <a:prstGeom prst="rect"/>
            </p:spPr>
          </p:pic>
        </mc:Fallback>
      </mc:AlternateContent>
      <mc:AlternateContent xmlns:mc="http://schemas.openxmlformats.org/markup-compatibility/2006" xmlns:p14="http://schemas.microsoft.com/office/powerpoint/2010/main">
        <mc:Choice Requires="p14">
          <p:contentPart r:id="rId398" p14:bwMode="auto">
            <p14:nvContentPartPr>
              <p14:cNvPr id="215" name="墨迹 214"/>
              <p14:cNvContentPartPr/>
              <p14:nvPr/>
            </p14:nvContentPartPr>
            <p14:xfrm>
              <a:off x="5582355" y="5670821"/>
              <a:ext cx="406400" cy="74199"/>
            </p14:xfrm>
          </p:contentPart>
        </mc:Choice>
        <mc:Fallback xmlns="">
          <p:pic>
            <p:nvPicPr>
              <p:cNvPr id="215" name="墨迹 214"/>
            </p:nvPicPr>
            <p:blipFill>
              <a:blip r:embed="rId399"/>
            </p:blipFill>
            <p:spPr>
              <a:xfrm>
                <a:off x="5582355" y="5670821"/>
                <a:ext cx="406400" cy="74199"/>
              </a:xfrm>
              <a:prstGeom prst="rect"/>
            </p:spPr>
          </p:pic>
        </mc:Fallback>
      </mc:AlternateContent>
      <mc:AlternateContent xmlns:mc="http://schemas.openxmlformats.org/markup-compatibility/2006" xmlns:p14="http://schemas.microsoft.com/office/powerpoint/2010/main">
        <mc:Choice Requires="p14">
          <p:contentPart r:id="rId400" p14:bwMode="auto">
            <p14:nvContentPartPr>
              <p14:cNvPr id="216" name="墨迹 215"/>
              <p14:cNvContentPartPr/>
              <p14:nvPr/>
            </p14:nvContentPartPr>
            <p14:xfrm>
              <a:off x="5854700" y="5555205"/>
              <a:ext cx="278871" cy="284810"/>
            </p14:xfrm>
          </p:contentPart>
        </mc:Choice>
        <mc:Fallback xmlns="">
          <p:pic>
            <p:nvPicPr>
              <p:cNvPr id="216" name="墨迹 215"/>
            </p:nvPicPr>
            <p:blipFill>
              <a:blip r:embed="rId401"/>
            </p:blipFill>
            <p:spPr>
              <a:xfrm>
                <a:off x="5854700" y="5555205"/>
                <a:ext cx="278871" cy="284810"/>
              </a:xfrm>
              <a:prstGeom prst="rect"/>
            </p:spPr>
          </p:pic>
        </mc:Fallback>
      </mc:AlternateContent>
      <mc:AlternateContent xmlns:mc="http://schemas.openxmlformats.org/markup-compatibility/2006" xmlns:p14="http://schemas.microsoft.com/office/powerpoint/2010/main">
        <mc:Choice Requires="p14">
          <p:contentPart r:id="rId402" p14:bwMode="auto">
            <p14:nvContentPartPr>
              <p14:cNvPr id="217" name="墨迹 216"/>
              <p14:cNvContentPartPr/>
              <p14:nvPr/>
            </p14:nvContentPartPr>
            <p14:xfrm>
              <a:off x="6532562" y="5326793"/>
              <a:ext cx="250649" cy="76137"/>
            </p14:xfrm>
          </p:contentPart>
        </mc:Choice>
        <mc:Fallback xmlns="">
          <p:pic>
            <p:nvPicPr>
              <p:cNvPr id="217" name="墨迹 216"/>
            </p:nvPicPr>
            <p:blipFill>
              <a:blip r:embed="rId403"/>
            </p:blipFill>
            <p:spPr>
              <a:xfrm>
                <a:off x="6532562" y="5326793"/>
                <a:ext cx="250649" cy="76137"/>
              </a:xfrm>
              <a:prstGeom prst="rect"/>
            </p:spPr>
          </p:pic>
        </mc:Fallback>
      </mc:AlternateContent>
      <mc:AlternateContent xmlns:mc="http://schemas.openxmlformats.org/markup-compatibility/2006" xmlns:p14="http://schemas.microsoft.com/office/powerpoint/2010/main">
        <mc:Choice Requires="p14">
          <p:contentPart r:id="rId404" p14:bwMode="auto">
            <p14:nvContentPartPr>
              <p14:cNvPr id="218" name="墨迹 217"/>
              <p14:cNvContentPartPr/>
              <p14:nvPr/>
            </p14:nvContentPartPr>
            <p14:xfrm>
              <a:off x="6620933" y="5233736"/>
              <a:ext cx="62089" cy="293270"/>
            </p14:xfrm>
          </p:contentPart>
        </mc:Choice>
        <mc:Fallback xmlns="">
          <p:pic>
            <p:nvPicPr>
              <p:cNvPr id="218" name="墨迹 217"/>
            </p:nvPicPr>
            <p:blipFill>
              <a:blip r:embed="rId405"/>
            </p:blipFill>
            <p:spPr>
              <a:xfrm>
                <a:off x="6620933" y="5233736"/>
                <a:ext cx="62089" cy="293270"/>
              </a:xfrm>
              <a:prstGeom prst="rect"/>
            </p:spPr>
          </p:pic>
        </mc:Fallback>
      </mc:AlternateContent>
      <mc:AlternateContent xmlns:mc="http://schemas.openxmlformats.org/markup-compatibility/2006" xmlns:p14="http://schemas.microsoft.com/office/powerpoint/2010/main">
        <mc:Choice Requires="p14">
          <p:contentPart r:id="rId406" p14:bwMode="auto">
            <p14:nvContentPartPr>
              <p14:cNvPr id="219" name="墨迹 218"/>
              <p14:cNvContentPartPr/>
              <p14:nvPr/>
            </p14:nvContentPartPr>
            <p14:xfrm>
              <a:off x="6491111" y="5538286"/>
              <a:ext cx="28222" cy="308250"/>
            </p14:xfrm>
          </p:contentPart>
        </mc:Choice>
        <mc:Fallback xmlns="">
          <p:pic>
            <p:nvPicPr>
              <p:cNvPr id="219" name="墨迹 218"/>
            </p:nvPicPr>
            <p:blipFill>
              <a:blip r:embed="rId407"/>
            </p:blipFill>
            <p:spPr>
              <a:xfrm>
                <a:off x="6491111" y="5538286"/>
                <a:ext cx="28222" cy="308250"/>
              </a:xfrm>
              <a:prstGeom prst="rect"/>
            </p:spPr>
          </p:pic>
        </mc:Fallback>
      </mc:AlternateContent>
      <mc:AlternateContent xmlns:mc="http://schemas.openxmlformats.org/markup-compatibility/2006" xmlns:p14="http://schemas.microsoft.com/office/powerpoint/2010/main">
        <mc:Choice Requires="p14">
          <p:contentPart r:id="rId408" p14:bwMode="auto">
            <p14:nvContentPartPr>
              <p14:cNvPr id="220" name="墨迹 219"/>
              <p14:cNvContentPartPr/>
              <p14:nvPr/>
            </p14:nvContentPartPr>
            <p14:xfrm>
              <a:off x="6482644" y="5449987"/>
              <a:ext cx="307622" cy="595881"/>
            </p14:xfrm>
          </p:contentPart>
        </mc:Choice>
        <mc:Fallback xmlns="">
          <p:pic>
            <p:nvPicPr>
              <p:cNvPr id="220" name="墨迹 219"/>
            </p:nvPicPr>
            <p:blipFill>
              <a:blip r:embed="rId409"/>
            </p:blipFill>
            <p:spPr>
              <a:xfrm>
                <a:off x="6482644" y="5449987"/>
                <a:ext cx="307622" cy="595881"/>
              </a:xfrm>
              <a:prstGeom prst="rect"/>
            </p:spPr>
          </p:pic>
        </mc:Fallback>
      </mc:AlternateContent>
      <mc:AlternateContent xmlns:mc="http://schemas.openxmlformats.org/markup-compatibility/2006" xmlns:p14="http://schemas.microsoft.com/office/powerpoint/2010/main">
        <mc:Choice Requires="p14">
          <p:contentPart r:id="rId410" p14:bwMode="auto">
            <p14:nvContentPartPr>
              <p14:cNvPr id="221" name="墨迹 220"/>
              <p14:cNvContentPartPr/>
              <p14:nvPr/>
            </p14:nvContentPartPr>
            <p14:xfrm>
              <a:off x="6285088" y="5737970"/>
              <a:ext cx="548040" cy="248680"/>
            </p14:xfrm>
          </p:contentPart>
        </mc:Choice>
        <mc:Fallback xmlns="">
          <p:pic>
            <p:nvPicPr>
              <p:cNvPr id="221" name="墨迹 220"/>
            </p:nvPicPr>
            <p:blipFill>
              <a:blip r:embed="rId411"/>
            </p:blipFill>
            <p:spPr>
              <a:xfrm>
                <a:off x="6285088" y="5737970"/>
                <a:ext cx="548040" cy="248680"/>
              </a:xfrm>
              <a:prstGeom prst="rect"/>
            </p:spPr>
          </p:pic>
        </mc:Fallback>
      </mc:AlternateContent>
      <mc:AlternateContent xmlns:mc="http://schemas.openxmlformats.org/markup-compatibility/2006" xmlns:p14="http://schemas.microsoft.com/office/powerpoint/2010/main">
        <mc:Choice Requires="p14">
          <p:contentPart r:id="rId412" p14:bwMode="auto">
            <p14:nvContentPartPr>
              <p14:cNvPr id="222" name="墨迹 221"/>
              <p14:cNvContentPartPr/>
              <p14:nvPr/>
            </p14:nvContentPartPr>
            <p14:xfrm>
              <a:off x="6705600" y="5871034"/>
              <a:ext cx="90311" cy="195278"/>
            </p14:xfrm>
          </p:contentPart>
        </mc:Choice>
        <mc:Fallback xmlns="">
          <p:pic>
            <p:nvPicPr>
              <p:cNvPr id="222" name="墨迹 221"/>
            </p:nvPicPr>
            <p:blipFill>
              <a:blip r:embed="rId413"/>
            </p:blipFill>
            <p:spPr>
              <a:xfrm>
                <a:off x="6705600" y="5871034"/>
                <a:ext cx="90311" cy="195278"/>
              </a:xfrm>
              <a:prstGeom prst="rect"/>
            </p:spPr>
          </p:pic>
        </mc:Fallback>
      </mc:AlternateContent>
      <mc:AlternateContent xmlns:mc="http://schemas.openxmlformats.org/markup-compatibility/2006" xmlns:p14="http://schemas.microsoft.com/office/powerpoint/2010/main">
        <mc:Choice Requires="p14">
          <p:contentPart r:id="rId414" p14:bwMode="auto">
            <p14:nvContentPartPr>
              <p14:cNvPr id="223" name="墨迹 222"/>
              <p14:cNvContentPartPr/>
              <p14:nvPr/>
            </p14:nvContentPartPr>
            <p14:xfrm>
              <a:off x="6976533" y="5416501"/>
              <a:ext cx="247650" cy="343852"/>
            </p14:xfrm>
          </p:contentPart>
        </mc:Choice>
        <mc:Fallback xmlns="">
          <p:pic>
            <p:nvPicPr>
              <p:cNvPr id="223" name="墨迹 222"/>
            </p:nvPicPr>
            <p:blipFill>
              <a:blip r:embed="rId415"/>
            </p:blipFill>
            <p:spPr>
              <a:xfrm>
                <a:off x="6976533" y="5416501"/>
                <a:ext cx="247650" cy="343852"/>
              </a:xfrm>
              <a:prstGeom prst="rect"/>
            </p:spPr>
          </p:pic>
        </mc:Fallback>
      </mc:AlternateContent>
      <mc:AlternateContent xmlns:mc="http://schemas.openxmlformats.org/markup-compatibility/2006" xmlns:p14="http://schemas.microsoft.com/office/powerpoint/2010/main">
        <mc:Choice Requires="p14">
          <p:contentPart r:id="rId416" p14:bwMode="auto">
            <p14:nvContentPartPr>
              <p14:cNvPr id="224" name="墨迹 223"/>
              <p14:cNvContentPartPr/>
              <p14:nvPr/>
            </p14:nvContentPartPr>
            <p14:xfrm>
              <a:off x="7086600" y="5605963"/>
              <a:ext cx="119415" cy="139056"/>
            </p14:xfrm>
          </p:contentPart>
        </mc:Choice>
        <mc:Fallback xmlns="">
          <p:pic>
            <p:nvPicPr>
              <p:cNvPr id="224" name="墨迹 223"/>
            </p:nvPicPr>
            <p:blipFill>
              <a:blip r:embed="rId417"/>
            </p:blipFill>
            <p:spPr>
              <a:xfrm>
                <a:off x="7086600" y="5605963"/>
                <a:ext cx="119415" cy="139056"/>
              </a:xfrm>
              <a:prstGeom prst="rect"/>
            </p:spPr>
          </p:pic>
        </mc:Fallback>
      </mc:AlternateContent>
      <mc:AlternateContent xmlns:mc="http://schemas.openxmlformats.org/markup-compatibility/2006" xmlns:p14="http://schemas.microsoft.com/office/powerpoint/2010/main">
        <mc:Choice Requires="p14">
          <p:contentPart r:id="rId418" p14:bwMode="auto">
            <p14:nvContentPartPr>
              <p14:cNvPr id="225" name="墨迹 224"/>
              <p14:cNvContentPartPr/>
              <p14:nvPr/>
            </p14:nvContentPartPr>
            <p14:xfrm>
              <a:off x="7360355" y="5284494"/>
              <a:ext cx="93134" cy="54284"/>
            </p14:xfrm>
          </p:contentPart>
        </mc:Choice>
        <mc:Fallback xmlns="">
          <p:pic>
            <p:nvPicPr>
              <p:cNvPr id="225" name="墨迹 224"/>
            </p:nvPicPr>
            <p:blipFill>
              <a:blip r:embed="rId419"/>
            </p:blipFill>
            <p:spPr>
              <a:xfrm>
                <a:off x="7360355" y="5284494"/>
                <a:ext cx="93134" cy="54284"/>
              </a:xfrm>
              <a:prstGeom prst="rect"/>
            </p:spPr>
          </p:pic>
        </mc:Fallback>
      </mc:AlternateContent>
      <mc:AlternateContent xmlns:mc="http://schemas.openxmlformats.org/markup-compatibility/2006" xmlns:p14="http://schemas.microsoft.com/office/powerpoint/2010/main">
        <mc:Choice Requires="p14">
          <p:contentPart r:id="rId420" p14:bwMode="auto">
            <p14:nvContentPartPr>
              <p14:cNvPr id="226" name="墨迹 225"/>
              <p14:cNvContentPartPr/>
              <p14:nvPr/>
            </p14:nvContentPartPr>
            <p14:xfrm>
              <a:off x="7266693" y="5267575"/>
              <a:ext cx="279929" cy="539482"/>
            </p14:xfrm>
          </p:contentPart>
        </mc:Choice>
        <mc:Fallback xmlns="">
          <p:pic>
            <p:nvPicPr>
              <p:cNvPr id="226" name="墨迹 225"/>
            </p:nvPicPr>
            <p:blipFill>
              <a:blip r:embed="rId421"/>
            </p:blipFill>
            <p:spPr>
              <a:xfrm>
                <a:off x="7266693" y="5267575"/>
                <a:ext cx="279929" cy="539482"/>
              </a:xfrm>
              <a:prstGeom prst="rect"/>
            </p:spPr>
          </p:pic>
        </mc:Fallback>
      </mc:AlternateContent>
      <mc:AlternateContent xmlns:mc="http://schemas.openxmlformats.org/markup-compatibility/2006" xmlns:p14="http://schemas.microsoft.com/office/powerpoint/2010/main">
        <mc:Choice Requires="p14">
          <p:contentPart r:id="rId422" p14:bwMode="auto">
            <p14:nvContentPartPr>
              <p14:cNvPr id="227" name="墨迹 226"/>
              <p14:cNvContentPartPr/>
              <p14:nvPr/>
            </p14:nvContentPartPr>
            <p14:xfrm>
              <a:off x="7441671" y="5478539"/>
              <a:ext cx="104951" cy="360771"/>
            </p14:xfrm>
          </p:contentPart>
        </mc:Choice>
        <mc:Fallback xmlns="">
          <p:pic>
            <p:nvPicPr>
              <p:cNvPr id="227" name="墨迹 226"/>
            </p:nvPicPr>
            <p:blipFill>
              <a:blip r:embed="rId423"/>
            </p:blipFill>
            <p:spPr>
              <a:xfrm>
                <a:off x="7441671" y="5478539"/>
                <a:ext cx="104951" cy="360771"/>
              </a:xfrm>
              <a:prstGeom prst="rect"/>
            </p:spPr>
          </p:pic>
        </mc:Fallback>
      </mc:AlternateContent>
      <mc:AlternateContent xmlns:mc="http://schemas.openxmlformats.org/markup-compatibility/2006" xmlns:p14="http://schemas.microsoft.com/office/powerpoint/2010/main">
        <mc:Choice Requires="p14">
          <p:contentPart r:id="rId424" p14:bwMode="auto">
            <p14:nvContentPartPr>
              <p14:cNvPr id="228" name="墨迹 227"/>
              <p14:cNvContentPartPr/>
              <p14:nvPr/>
            </p14:nvContentPartPr>
            <p14:xfrm>
              <a:off x="7766755" y="5301414"/>
              <a:ext cx="25400" cy="8460"/>
            </p14:xfrm>
          </p:contentPart>
        </mc:Choice>
        <mc:Fallback xmlns="">
          <p:pic>
            <p:nvPicPr>
              <p:cNvPr id="228" name="墨迹 227"/>
            </p:nvPicPr>
            <p:blipFill>
              <a:blip r:embed="rId425"/>
            </p:blipFill>
            <p:spPr>
              <a:xfrm>
                <a:off x="7766755" y="5301414"/>
                <a:ext cx="25400" cy="8460"/>
              </a:xfrm>
              <a:prstGeom prst="rect"/>
            </p:spPr>
          </p:pic>
        </mc:Fallback>
      </mc:AlternateContent>
      <mc:AlternateContent xmlns:mc="http://schemas.openxmlformats.org/markup-compatibility/2006" xmlns:p14="http://schemas.microsoft.com/office/powerpoint/2010/main">
        <mc:Choice Requires="p14">
          <p:contentPart r:id="rId426" p14:bwMode="auto">
            <p14:nvContentPartPr>
              <p14:cNvPr id="229" name="墨迹 228"/>
              <p14:cNvContentPartPr/>
              <p14:nvPr/>
            </p14:nvContentPartPr>
            <p14:xfrm>
              <a:off x="7644518" y="5419850"/>
              <a:ext cx="48859" cy="148045"/>
            </p14:xfrm>
          </p:contentPart>
        </mc:Choice>
        <mc:Fallback xmlns="">
          <p:pic>
            <p:nvPicPr>
              <p:cNvPr id="229" name="墨迹 228"/>
            </p:nvPicPr>
            <p:blipFill>
              <a:blip r:embed="rId427"/>
            </p:blipFill>
            <p:spPr>
              <a:xfrm>
                <a:off x="7644518" y="5419850"/>
                <a:ext cx="48859" cy="148045"/>
              </a:xfrm>
              <a:prstGeom prst="rect"/>
            </p:spPr>
          </p:pic>
        </mc:Fallback>
      </mc:AlternateContent>
      <mc:AlternateContent xmlns:mc="http://schemas.openxmlformats.org/markup-compatibility/2006" xmlns:p14="http://schemas.microsoft.com/office/powerpoint/2010/main">
        <mc:Choice Requires="p14">
          <p:contentPart r:id="rId428" p14:bwMode="auto">
            <p14:nvContentPartPr>
              <p14:cNvPr id="230" name="墨迹 229"/>
              <p14:cNvContentPartPr/>
              <p14:nvPr/>
            </p14:nvContentPartPr>
            <p14:xfrm>
              <a:off x="7738533" y="5419850"/>
              <a:ext cx="252060" cy="33838"/>
            </p14:xfrm>
          </p:contentPart>
        </mc:Choice>
        <mc:Fallback xmlns="">
          <p:pic>
            <p:nvPicPr>
              <p:cNvPr id="230" name="墨迹 229"/>
            </p:nvPicPr>
            <p:blipFill>
              <a:blip r:embed="rId429"/>
            </p:blipFill>
            <p:spPr>
              <a:xfrm>
                <a:off x="7738533" y="5419850"/>
                <a:ext cx="252060" cy="33838"/>
              </a:xfrm>
              <a:prstGeom prst="rect"/>
            </p:spPr>
          </p:pic>
        </mc:Fallback>
      </mc:AlternateContent>
      <mc:AlternateContent xmlns:mc="http://schemas.openxmlformats.org/markup-compatibility/2006" xmlns:p14="http://schemas.microsoft.com/office/powerpoint/2010/main">
        <mc:Choice Requires="p14">
          <p:contentPart r:id="rId430" p14:bwMode="auto">
            <p14:nvContentPartPr>
              <p14:cNvPr id="231" name="墨迹 230"/>
              <p14:cNvContentPartPr/>
              <p14:nvPr/>
            </p14:nvContentPartPr>
            <p14:xfrm>
              <a:off x="7717896" y="5487527"/>
              <a:ext cx="192793" cy="198803"/>
            </p14:xfrm>
          </p:contentPart>
        </mc:Choice>
        <mc:Fallback xmlns="">
          <p:pic>
            <p:nvPicPr>
              <p:cNvPr id="231" name="墨迹 230"/>
            </p:nvPicPr>
            <p:blipFill>
              <a:blip r:embed="rId431"/>
            </p:blipFill>
            <p:spPr>
              <a:xfrm>
                <a:off x="7717896" y="5487527"/>
                <a:ext cx="192793" cy="198803"/>
              </a:xfrm>
              <a:prstGeom prst="rect"/>
            </p:spPr>
          </p:pic>
        </mc:Fallback>
      </mc:AlternateContent>
      <mc:AlternateContent xmlns:mc="http://schemas.openxmlformats.org/markup-compatibility/2006" xmlns:p14="http://schemas.microsoft.com/office/powerpoint/2010/main">
        <mc:Choice Requires="p14">
          <p:contentPart r:id="rId432" p14:bwMode="auto">
            <p14:nvContentPartPr>
              <p14:cNvPr id="232" name="墨迹 231"/>
              <p14:cNvContentPartPr/>
              <p14:nvPr/>
            </p14:nvContentPartPr>
            <p14:xfrm>
              <a:off x="7616825" y="5487527"/>
              <a:ext cx="302330" cy="216075"/>
            </p14:xfrm>
          </p:contentPart>
        </mc:Choice>
        <mc:Fallback xmlns="">
          <p:pic>
            <p:nvPicPr>
              <p:cNvPr id="232" name="墨迹 231"/>
            </p:nvPicPr>
            <p:blipFill>
              <a:blip r:embed="rId433"/>
            </p:blipFill>
            <p:spPr>
              <a:xfrm>
                <a:off x="7616825" y="5487527"/>
                <a:ext cx="302330" cy="216075"/>
              </a:xfrm>
              <a:prstGeom prst="rect"/>
            </p:spPr>
          </p:pic>
        </mc:Fallback>
      </mc:AlternateContent>
      <mc:AlternateContent xmlns:mc="http://schemas.openxmlformats.org/markup-compatibility/2006" xmlns:p14="http://schemas.microsoft.com/office/powerpoint/2010/main">
        <mc:Choice Requires="p14">
          <p:contentPart r:id="rId434" p14:bwMode="auto">
            <p14:nvContentPartPr>
              <p14:cNvPr id="233" name="墨迹 232"/>
              <p14:cNvContentPartPr/>
              <p14:nvPr/>
            </p14:nvContentPartPr>
            <p14:xfrm>
              <a:off x="7885288" y="5543925"/>
              <a:ext cx="115712" cy="28200"/>
            </p14:xfrm>
          </p:contentPart>
        </mc:Choice>
        <mc:Fallback xmlns="">
          <p:pic>
            <p:nvPicPr>
              <p:cNvPr id="233" name="墨迹 232"/>
            </p:nvPicPr>
            <p:blipFill>
              <a:blip r:embed="rId435"/>
            </p:blipFill>
            <p:spPr>
              <a:xfrm>
                <a:off x="7885288" y="5543925"/>
                <a:ext cx="115712" cy="28200"/>
              </a:xfrm>
              <a:prstGeom prst="rect"/>
            </p:spPr>
          </p:pic>
        </mc:Fallback>
      </mc:AlternateContent>
      <mc:AlternateContent xmlns:mc="http://schemas.openxmlformats.org/markup-compatibility/2006" xmlns:p14="http://schemas.microsoft.com/office/powerpoint/2010/main">
        <mc:Choice Requires="p14">
          <p:contentPart r:id="rId436" p14:bwMode="auto">
            <p14:nvContentPartPr>
              <p14:cNvPr id="234" name="墨迹 233"/>
              <p14:cNvContentPartPr/>
              <p14:nvPr/>
            </p14:nvContentPartPr>
            <p14:xfrm>
              <a:off x="7672211" y="5673641"/>
              <a:ext cx="217311" cy="174834"/>
            </p14:xfrm>
          </p:contentPart>
        </mc:Choice>
        <mc:Fallback xmlns="">
          <p:pic>
            <p:nvPicPr>
              <p:cNvPr id="234" name="墨迹 233"/>
            </p:nvPicPr>
            <p:blipFill>
              <a:blip r:embed="rId437"/>
            </p:blipFill>
            <p:spPr>
              <a:xfrm>
                <a:off x="7672211" y="5673641"/>
                <a:ext cx="217311" cy="174834"/>
              </a:xfrm>
              <a:prstGeom prst="rect"/>
            </p:spPr>
          </p:pic>
        </mc:Fallback>
      </mc:AlternateContent>
      <mc:AlternateContent xmlns:mc="http://schemas.openxmlformats.org/markup-compatibility/2006" xmlns:p14="http://schemas.microsoft.com/office/powerpoint/2010/main">
        <mc:Choice Requires="p14">
          <p:contentPart r:id="rId438" p14:bwMode="auto">
            <p14:nvContentPartPr>
              <p14:cNvPr id="235" name="墨迹 234"/>
              <p14:cNvContentPartPr/>
              <p14:nvPr/>
            </p14:nvContentPartPr>
            <p14:xfrm>
              <a:off x="7913511" y="5724399"/>
              <a:ext cx="31044" cy="112796"/>
            </p14:xfrm>
          </p:contentPart>
        </mc:Choice>
        <mc:Fallback xmlns="">
          <p:pic>
            <p:nvPicPr>
              <p:cNvPr id="235" name="墨迹 234"/>
            </p:nvPicPr>
            <p:blipFill>
              <a:blip r:embed="rId439"/>
            </p:blipFill>
            <p:spPr>
              <a:xfrm>
                <a:off x="7913511" y="5724399"/>
                <a:ext cx="31044" cy="112796"/>
              </a:xfrm>
              <a:prstGeom prst="rect"/>
            </p:spPr>
          </p:pic>
        </mc:Fallback>
      </mc:AlternateContent>
      <mc:AlternateContent xmlns:mc="http://schemas.openxmlformats.org/markup-compatibility/2006" xmlns:p14="http://schemas.microsoft.com/office/powerpoint/2010/main">
        <mc:Choice Requires="p14">
          <p:contentPart r:id="rId440" p14:bwMode="auto">
            <p14:nvContentPartPr>
              <p14:cNvPr id="236" name="墨迹 235"/>
              <p14:cNvContentPartPr/>
              <p14:nvPr/>
            </p14:nvContentPartPr>
            <p14:xfrm>
              <a:off x="8161866" y="4965846"/>
              <a:ext cx="254000" cy="535781"/>
            </p14:xfrm>
          </p:contentPart>
        </mc:Choice>
        <mc:Fallback xmlns="">
          <p:pic>
            <p:nvPicPr>
              <p:cNvPr id="236" name="墨迹 235"/>
            </p:nvPicPr>
            <p:blipFill>
              <a:blip r:embed="rId441"/>
            </p:blipFill>
            <p:spPr>
              <a:xfrm>
                <a:off x="8161866" y="4965846"/>
                <a:ext cx="254000" cy="535781"/>
              </a:xfrm>
              <a:prstGeom prst="rect"/>
            </p:spPr>
          </p:pic>
        </mc:Fallback>
      </mc:AlternateContent>
      <mc:AlternateContent xmlns:mc="http://schemas.openxmlformats.org/markup-compatibility/2006" xmlns:p14="http://schemas.microsoft.com/office/powerpoint/2010/main">
        <mc:Choice Requires="p14">
          <p:contentPart r:id="rId442" p14:bwMode="auto">
            <p14:nvContentPartPr>
              <p14:cNvPr id="237" name="墨迹 236"/>
              <p14:cNvContentPartPr/>
              <p14:nvPr/>
            </p14:nvContentPartPr>
            <p14:xfrm>
              <a:off x="8212666" y="4872789"/>
              <a:ext cx="191911" cy="217132"/>
            </p14:xfrm>
          </p:contentPart>
        </mc:Choice>
        <mc:Fallback xmlns="">
          <p:pic>
            <p:nvPicPr>
              <p:cNvPr id="237" name="墨迹 236"/>
            </p:nvPicPr>
            <p:blipFill>
              <a:blip r:embed="rId443"/>
            </p:blipFill>
            <p:spPr>
              <a:xfrm>
                <a:off x="8212666" y="4872789"/>
                <a:ext cx="191911" cy="217132"/>
              </a:xfrm>
              <a:prstGeom prst="rect"/>
            </p:spPr>
          </p:pic>
        </mc:Fallback>
      </mc:AlternateContent>
      <mc:AlternateContent xmlns:mc="http://schemas.openxmlformats.org/markup-compatibility/2006" xmlns:p14="http://schemas.microsoft.com/office/powerpoint/2010/main">
        <mc:Choice Requires="p14">
          <p:contentPart r:id="rId444" p14:bwMode="auto">
            <p14:nvContentPartPr>
              <p14:cNvPr id="238" name="墨迹 237"/>
              <p14:cNvContentPartPr/>
              <p14:nvPr/>
            </p14:nvContentPartPr>
            <p14:xfrm>
              <a:off x="8091311" y="5228097"/>
              <a:ext cx="268111" cy="310189"/>
            </p14:xfrm>
          </p:contentPart>
        </mc:Choice>
        <mc:Fallback xmlns="">
          <p:pic>
            <p:nvPicPr>
              <p:cNvPr id="238" name="墨迹 237"/>
            </p:nvPicPr>
            <p:blipFill>
              <a:blip r:embed="rId445"/>
            </p:blipFill>
            <p:spPr>
              <a:xfrm>
                <a:off x="8091311" y="5228097"/>
                <a:ext cx="268111" cy="310189"/>
              </a:xfrm>
              <a:prstGeom prst="rect"/>
            </p:spPr>
          </p:pic>
        </mc:Fallback>
      </mc:AlternateContent>
      <mc:AlternateContent xmlns:mc="http://schemas.openxmlformats.org/markup-compatibility/2006" xmlns:p14="http://schemas.microsoft.com/office/powerpoint/2010/main">
        <mc:Choice Requires="p14">
          <p:contentPart r:id="rId446" p14:bwMode="auto">
            <p14:nvContentPartPr>
              <p14:cNvPr id="239" name="墨迹 238"/>
              <p14:cNvContentPartPr/>
              <p14:nvPr/>
            </p14:nvContentPartPr>
            <p14:xfrm>
              <a:off x="8602133" y="5030704"/>
              <a:ext cx="203200" cy="251500"/>
            </p14:xfrm>
          </p:contentPart>
        </mc:Choice>
        <mc:Fallback xmlns="">
          <p:pic>
            <p:nvPicPr>
              <p:cNvPr id="239" name="墨迹 238"/>
            </p:nvPicPr>
            <p:blipFill>
              <a:blip r:embed="rId447"/>
            </p:blipFill>
            <p:spPr>
              <a:xfrm>
                <a:off x="8602133" y="5030704"/>
                <a:ext cx="203200" cy="251500"/>
              </a:xfrm>
              <a:prstGeom prst="rect"/>
            </p:spPr>
          </p:pic>
        </mc:Fallback>
      </mc:AlternateContent>
      <mc:AlternateContent xmlns:mc="http://schemas.openxmlformats.org/markup-compatibility/2006" xmlns:p14="http://schemas.microsoft.com/office/powerpoint/2010/main">
        <mc:Choice Requires="p14">
          <p:contentPart r:id="rId448" p14:bwMode="auto">
            <p14:nvContentPartPr>
              <p14:cNvPr id="240" name="墨迹 239"/>
              <p14:cNvContentPartPr/>
              <p14:nvPr/>
            </p14:nvContentPartPr>
            <p14:xfrm>
              <a:off x="8816622" y="4979945"/>
              <a:ext cx="211666" cy="56398"/>
            </p14:xfrm>
          </p:contentPart>
        </mc:Choice>
        <mc:Fallback xmlns="">
          <p:pic>
            <p:nvPicPr>
              <p:cNvPr id="240" name="墨迹 239"/>
            </p:nvPicPr>
            <p:blipFill>
              <a:blip r:embed="rId449"/>
            </p:blipFill>
            <p:spPr>
              <a:xfrm>
                <a:off x="8816622" y="4979945"/>
                <a:ext cx="211666" cy="56398"/>
              </a:xfrm>
              <a:prstGeom prst="rect"/>
            </p:spPr>
          </p:pic>
        </mc:Fallback>
      </mc:AlternateContent>
      <mc:AlternateContent xmlns:mc="http://schemas.openxmlformats.org/markup-compatibility/2006" xmlns:p14="http://schemas.microsoft.com/office/powerpoint/2010/main">
        <mc:Choice Requires="p14">
          <p:contentPart r:id="rId450" p14:bwMode="auto">
            <p14:nvContentPartPr>
              <p14:cNvPr id="241" name="墨迹 240"/>
              <p14:cNvContentPartPr/>
              <p14:nvPr/>
            </p14:nvContentPartPr>
            <p14:xfrm>
              <a:off x="8784166" y="4827670"/>
              <a:ext cx="190500" cy="651398"/>
            </p14:xfrm>
          </p:contentPart>
        </mc:Choice>
        <mc:Fallback xmlns="">
          <p:pic>
            <p:nvPicPr>
              <p:cNvPr id="241" name="墨迹 240"/>
            </p:nvPicPr>
            <p:blipFill>
              <a:blip r:embed="rId451"/>
            </p:blipFill>
            <p:spPr>
              <a:xfrm>
                <a:off x="8784166" y="4827670"/>
                <a:ext cx="190500" cy="651398"/>
              </a:xfrm>
              <a:prstGeom prst="rect"/>
            </p:spPr>
          </p:pic>
        </mc:Fallback>
      </mc:AlternateContent>
      <mc:AlternateContent xmlns:mc="http://schemas.openxmlformats.org/markup-compatibility/2006" xmlns:p14="http://schemas.microsoft.com/office/powerpoint/2010/main">
        <mc:Choice Requires="p14">
          <p:contentPart r:id="rId452" p14:bwMode="auto">
            <p14:nvContentPartPr>
              <p14:cNvPr id="242" name="墨迹 241"/>
              <p14:cNvContentPartPr/>
              <p14:nvPr/>
            </p14:nvContentPartPr>
            <p14:xfrm>
              <a:off x="9066918" y="4951746"/>
              <a:ext cx="82726" cy="313714"/>
            </p14:xfrm>
          </p:contentPart>
        </mc:Choice>
        <mc:Fallback xmlns="">
          <p:pic>
            <p:nvPicPr>
              <p:cNvPr id="242" name="墨迹 241"/>
            </p:nvPicPr>
            <p:blipFill>
              <a:blip r:embed="rId453"/>
            </p:blipFill>
            <p:spPr>
              <a:xfrm>
                <a:off x="9066918" y="4951746"/>
                <a:ext cx="82726" cy="313714"/>
              </a:xfrm>
              <a:prstGeom prst="rect"/>
            </p:spPr>
          </p:pic>
        </mc:Fallback>
      </mc:AlternateContent>
      <mc:AlternateContent xmlns:mc="http://schemas.openxmlformats.org/markup-compatibility/2006" xmlns:p14="http://schemas.microsoft.com/office/powerpoint/2010/main">
        <mc:Choice Requires="p14">
          <p:contentPart r:id="rId454" p14:bwMode="auto">
            <p14:nvContentPartPr>
              <p14:cNvPr id="243" name="墨迹 242"/>
              <p14:cNvContentPartPr/>
              <p14:nvPr/>
            </p14:nvContentPartPr>
            <p14:xfrm>
              <a:off x="9107134" y="5106841"/>
              <a:ext cx="127176" cy="36659"/>
            </p14:xfrm>
          </p:contentPart>
        </mc:Choice>
        <mc:Fallback xmlns="">
          <p:pic>
            <p:nvPicPr>
              <p:cNvPr id="243" name="墨迹 242"/>
            </p:nvPicPr>
            <p:blipFill>
              <a:blip r:embed="rId455"/>
            </p:blipFill>
            <p:spPr>
              <a:xfrm>
                <a:off x="9107134" y="5106841"/>
                <a:ext cx="127176" cy="36659"/>
              </a:xfrm>
              <a:prstGeom prst="rect"/>
            </p:spPr>
          </p:pic>
        </mc:Fallback>
      </mc:AlternateContent>
      <mc:AlternateContent xmlns:mc="http://schemas.openxmlformats.org/markup-compatibility/2006" xmlns:p14="http://schemas.microsoft.com/office/powerpoint/2010/main">
        <mc:Choice Requires="p14">
          <p:contentPart r:id="rId456" p14:bwMode="auto">
            <p14:nvContentPartPr>
              <p14:cNvPr id="244" name="墨迹 243"/>
              <p14:cNvContentPartPr/>
              <p14:nvPr/>
            </p14:nvContentPartPr>
            <p14:xfrm>
              <a:off x="9251244" y="5002504"/>
              <a:ext cx="158044" cy="296443"/>
            </p14:xfrm>
          </p:contentPart>
        </mc:Choice>
        <mc:Fallback xmlns="">
          <p:pic>
            <p:nvPicPr>
              <p:cNvPr id="244" name="墨迹 243"/>
            </p:nvPicPr>
            <p:blipFill>
              <a:blip r:embed="rId457"/>
            </p:blipFill>
            <p:spPr>
              <a:xfrm>
                <a:off x="9251244" y="5002504"/>
                <a:ext cx="158044" cy="296443"/>
              </a:xfrm>
              <a:prstGeom prst="rect"/>
            </p:spPr>
          </p:pic>
        </mc:Fallback>
      </mc:AlternateContent>
      <mc:AlternateContent xmlns:mc="http://schemas.openxmlformats.org/markup-compatibility/2006" xmlns:p14="http://schemas.microsoft.com/office/powerpoint/2010/main">
        <mc:Choice Requires="p14">
          <p:contentPart r:id="rId458" p14:bwMode="auto">
            <p14:nvContentPartPr>
              <p14:cNvPr id="245" name="墨迹 244"/>
              <p14:cNvContentPartPr/>
              <p14:nvPr/>
            </p14:nvContentPartPr>
            <p14:xfrm>
              <a:off x="9231488" y="5098381"/>
              <a:ext cx="211667" cy="149455"/>
            </p14:xfrm>
          </p:contentPart>
        </mc:Choice>
        <mc:Fallback xmlns="">
          <p:pic>
            <p:nvPicPr>
              <p:cNvPr id="245" name="墨迹 244"/>
            </p:nvPicPr>
            <p:blipFill>
              <a:blip r:embed="rId459"/>
            </p:blipFill>
            <p:spPr>
              <a:xfrm>
                <a:off x="9231488" y="5098381"/>
                <a:ext cx="211667" cy="149455"/>
              </a:xfrm>
              <a:prstGeom prst="rect"/>
            </p:spPr>
          </p:pic>
        </mc:Fallback>
      </mc:AlternateContent>
      <mc:AlternateContent xmlns:mc="http://schemas.openxmlformats.org/markup-compatibility/2006" xmlns:p14="http://schemas.microsoft.com/office/powerpoint/2010/main">
        <mc:Choice Requires="p14">
          <p:contentPart r:id="rId460" p14:bwMode="auto">
            <p14:nvContentPartPr>
              <p14:cNvPr id="246" name="墨迹 245"/>
              <p14:cNvContentPartPr/>
              <p14:nvPr/>
            </p14:nvContentPartPr>
            <p14:xfrm>
              <a:off x="9533466" y="5222457"/>
              <a:ext cx="33866" cy="26789"/>
            </p14:xfrm>
          </p:contentPart>
        </mc:Choice>
        <mc:Fallback xmlns="">
          <p:pic>
            <p:nvPicPr>
              <p:cNvPr id="246" name="墨迹 245"/>
            </p:nvPicPr>
            <p:blipFill>
              <a:blip r:embed="rId461"/>
            </p:blipFill>
            <p:spPr>
              <a:xfrm>
                <a:off x="9533466" y="5222457"/>
                <a:ext cx="33866" cy="26789"/>
              </a:xfrm>
              <a:prstGeom prst="rect"/>
            </p:spPr>
          </p:pic>
        </mc:Fallback>
      </mc:AlternateContent>
      <mc:AlternateContent xmlns:mc="http://schemas.openxmlformats.org/markup-compatibility/2006" xmlns:p14="http://schemas.microsoft.com/office/powerpoint/2010/main">
        <mc:Choice Requires="p14">
          <p:contentPart r:id="rId462" p14:bwMode="auto">
            <p14:nvContentPartPr>
              <p14:cNvPr id="247" name="墨迹 246"/>
              <p14:cNvContentPartPr/>
              <p14:nvPr/>
            </p14:nvContentPartPr>
            <p14:xfrm>
              <a:off x="3121377" y="950306"/>
              <a:ext cx="309034" cy="59218"/>
            </p14:xfrm>
          </p:contentPart>
        </mc:Choice>
        <mc:Fallback xmlns="">
          <p:pic>
            <p:nvPicPr>
              <p:cNvPr id="247" name="墨迹 246"/>
            </p:nvPicPr>
            <p:blipFill>
              <a:blip r:embed="rId463"/>
            </p:blipFill>
            <p:spPr>
              <a:xfrm>
                <a:off x="3121377" y="950306"/>
                <a:ext cx="309034" cy="59218"/>
              </a:xfrm>
              <a:prstGeom prst="rect"/>
            </p:spPr>
          </p:pic>
        </mc:Fallback>
      </mc:AlternateContent>
      <mc:AlternateContent xmlns:mc="http://schemas.openxmlformats.org/markup-compatibility/2006" xmlns:p14="http://schemas.microsoft.com/office/powerpoint/2010/main">
        <mc:Choice Requires="p14">
          <p:contentPart r:id="rId464" p14:bwMode="auto">
            <p14:nvContentPartPr>
              <p14:cNvPr id="248" name="墨迹 247"/>
              <p14:cNvContentPartPr/>
              <p14:nvPr/>
            </p14:nvContentPartPr>
            <p14:xfrm>
              <a:off x="3324577" y="799089"/>
              <a:ext cx="22578" cy="373989"/>
            </p14:xfrm>
          </p:contentPart>
        </mc:Choice>
        <mc:Fallback xmlns="">
          <p:pic>
            <p:nvPicPr>
              <p:cNvPr id="248" name="墨迹 247"/>
            </p:nvPicPr>
            <p:blipFill>
              <a:blip r:embed="rId465"/>
            </p:blipFill>
            <p:spPr>
              <a:xfrm>
                <a:off x="3324577" y="799089"/>
                <a:ext cx="22578" cy="373989"/>
              </a:xfrm>
              <a:prstGeom prst="rect"/>
            </p:spPr>
          </p:pic>
        </mc:Fallback>
      </mc:AlternateContent>
      <mc:AlternateContent xmlns:mc="http://schemas.openxmlformats.org/markup-compatibility/2006" xmlns:p14="http://schemas.microsoft.com/office/powerpoint/2010/main">
        <mc:Choice Requires="p14">
          <p:contentPart r:id="rId466" p14:bwMode="auto">
            <p14:nvContentPartPr>
              <p14:cNvPr id="249" name="墨迹 248"/>
              <p14:cNvContentPartPr/>
              <p14:nvPr/>
            </p14:nvContentPartPr>
            <p14:xfrm>
              <a:off x="3592688" y="710615"/>
              <a:ext cx="222956" cy="358127"/>
            </p14:xfrm>
          </p:contentPart>
        </mc:Choice>
        <mc:Fallback xmlns="">
          <p:pic>
            <p:nvPicPr>
              <p:cNvPr id="249" name="墨迹 248"/>
            </p:nvPicPr>
            <p:blipFill>
              <a:blip r:embed="rId467"/>
            </p:blipFill>
            <p:spPr>
              <a:xfrm>
                <a:off x="3592688" y="710615"/>
                <a:ext cx="222956" cy="358127"/>
              </a:xfrm>
              <a:prstGeom prst="rect"/>
            </p:spPr>
          </p:pic>
        </mc:Fallback>
      </mc:AlternateContent>
      <mc:AlternateContent xmlns:mc="http://schemas.openxmlformats.org/markup-compatibility/2006" xmlns:p14="http://schemas.microsoft.com/office/powerpoint/2010/main">
        <mc:Choice Requires="p14">
          <p:contentPart r:id="rId468" p14:bwMode="auto">
            <p14:nvContentPartPr>
              <p14:cNvPr id="250" name="墨迹 249"/>
              <p14:cNvContentPartPr/>
              <p14:nvPr/>
            </p14:nvContentPartPr>
            <p14:xfrm>
              <a:off x="3660422" y="998245"/>
              <a:ext cx="110066" cy="90236"/>
            </p14:xfrm>
          </p:contentPart>
        </mc:Choice>
        <mc:Fallback xmlns="">
          <p:pic>
            <p:nvPicPr>
              <p:cNvPr id="250" name="墨迹 249"/>
            </p:nvPicPr>
            <p:blipFill>
              <a:blip r:embed="rId469"/>
            </p:blipFill>
            <p:spPr>
              <a:xfrm>
                <a:off x="3660422" y="998245"/>
                <a:ext cx="110066" cy="90236"/>
              </a:xfrm>
              <a:prstGeom prst="rect"/>
            </p:spPr>
          </p:pic>
        </mc:Fallback>
      </mc:AlternateContent>
      <mc:AlternateContent xmlns:mc="http://schemas.openxmlformats.org/markup-compatibility/2006" xmlns:p14="http://schemas.microsoft.com/office/powerpoint/2010/main">
        <mc:Choice Requires="p14">
          <p:contentPart r:id="rId470" p14:bwMode="auto">
            <p14:nvContentPartPr>
              <p14:cNvPr id="251" name="墨迹 250"/>
              <p14:cNvContentPartPr/>
              <p14:nvPr/>
            </p14:nvContentPartPr>
            <p14:xfrm>
              <a:off x="3891138" y="671136"/>
              <a:ext cx="17639" cy="45118"/>
            </p14:xfrm>
          </p:contentPart>
        </mc:Choice>
        <mc:Fallback xmlns="">
          <p:pic>
            <p:nvPicPr>
              <p:cNvPr id="251" name="墨迹 250"/>
            </p:nvPicPr>
            <p:blipFill>
              <a:blip r:embed="rId471"/>
            </p:blipFill>
            <p:spPr>
              <a:xfrm>
                <a:off x="3891138" y="671136"/>
                <a:ext cx="17639" cy="45118"/>
              </a:xfrm>
              <a:prstGeom prst="rect"/>
            </p:spPr>
          </p:pic>
        </mc:Fallback>
      </mc:AlternateContent>
      <mc:AlternateContent xmlns:mc="http://schemas.openxmlformats.org/markup-compatibility/2006" xmlns:p14="http://schemas.microsoft.com/office/powerpoint/2010/main">
        <mc:Choice Requires="p14">
          <p:contentPart r:id="rId472" p14:bwMode="auto">
            <p14:nvContentPartPr>
              <p14:cNvPr id="252" name="墨迹 251"/>
              <p14:cNvContentPartPr/>
              <p14:nvPr/>
            </p14:nvContentPartPr>
            <p14:xfrm>
              <a:off x="3843866" y="558340"/>
              <a:ext cx="90311" cy="218542"/>
            </p14:xfrm>
          </p:contentPart>
        </mc:Choice>
        <mc:Fallback xmlns="">
          <p:pic>
            <p:nvPicPr>
              <p:cNvPr id="252" name="墨迹 251"/>
            </p:nvPicPr>
            <p:blipFill>
              <a:blip r:embed="rId473"/>
            </p:blipFill>
            <p:spPr>
              <a:xfrm>
                <a:off x="3843866" y="558340"/>
                <a:ext cx="90311" cy="218542"/>
              </a:xfrm>
              <a:prstGeom prst="rect"/>
            </p:spPr>
          </p:pic>
        </mc:Fallback>
      </mc:AlternateContent>
      <mc:AlternateContent xmlns:mc="http://schemas.openxmlformats.org/markup-compatibility/2006" xmlns:p14="http://schemas.microsoft.com/office/powerpoint/2010/main">
        <mc:Choice Requires="p14">
          <p:contentPart r:id="rId474" p14:bwMode="auto">
            <p14:nvContentPartPr>
              <p14:cNvPr id="253" name="墨迹 252"/>
              <p14:cNvContentPartPr/>
              <p14:nvPr/>
            </p14:nvContentPartPr>
            <p14:xfrm>
              <a:off x="3922888" y="597819"/>
              <a:ext cx="107245" cy="81777"/>
            </p14:xfrm>
          </p:contentPart>
        </mc:Choice>
        <mc:Fallback xmlns="">
          <p:pic>
            <p:nvPicPr>
              <p:cNvPr id="253" name="墨迹 252"/>
            </p:nvPicPr>
            <p:blipFill>
              <a:blip r:embed="rId475"/>
            </p:blipFill>
            <p:spPr>
              <a:xfrm>
                <a:off x="3922888" y="597819"/>
                <a:ext cx="107245" cy="81777"/>
              </a:xfrm>
              <a:prstGeom prst="rect"/>
            </p:spPr>
          </p:pic>
        </mc:Fallback>
      </mc:AlternateContent>
      <mc:AlternateContent xmlns:mc="http://schemas.openxmlformats.org/markup-compatibility/2006" xmlns:p14="http://schemas.microsoft.com/office/powerpoint/2010/main">
        <mc:Choice Requires="p14">
          <p:contentPart r:id="rId476" p14:bwMode="auto">
            <p14:nvContentPartPr>
              <p14:cNvPr id="254" name="墨迹 253"/>
              <p14:cNvContentPartPr/>
              <p14:nvPr/>
            </p14:nvContentPartPr>
            <p14:xfrm>
              <a:off x="3889022" y="693695"/>
              <a:ext cx="8466" cy="228412"/>
            </p14:xfrm>
          </p:contentPart>
        </mc:Choice>
        <mc:Fallback xmlns="">
          <p:pic>
            <p:nvPicPr>
              <p:cNvPr id="254" name="墨迹 253"/>
            </p:nvPicPr>
            <p:blipFill>
              <a:blip r:embed="rId477"/>
            </p:blipFill>
            <p:spPr>
              <a:xfrm>
                <a:off x="3889022" y="693695"/>
                <a:ext cx="8466" cy="228412"/>
              </a:xfrm>
              <a:prstGeom prst="rect"/>
            </p:spPr>
          </p:pic>
        </mc:Fallback>
      </mc:AlternateContent>
      <mc:AlternateContent xmlns:mc="http://schemas.openxmlformats.org/markup-compatibility/2006" xmlns:p14="http://schemas.microsoft.com/office/powerpoint/2010/main">
        <mc:Choice Requires="p14">
          <p:contentPart r:id="rId478" p14:bwMode="auto">
            <p14:nvContentPartPr>
              <p14:cNvPr id="255" name="墨迹 254"/>
              <p14:cNvContentPartPr/>
              <p14:nvPr/>
            </p14:nvContentPartPr>
            <p14:xfrm>
              <a:off x="3911600" y="659856"/>
              <a:ext cx="248355" cy="517629"/>
            </p14:xfrm>
          </p:contentPart>
        </mc:Choice>
        <mc:Fallback xmlns="">
          <p:pic>
            <p:nvPicPr>
              <p:cNvPr id="255" name="墨迹 254"/>
            </p:nvPicPr>
            <p:blipFill>
              <a:blip r:embed="rId479"/>
            </p:blipFill>
            <p:spPr>
              <a:xfrm>
                <a:off x="3911600" y="659856"/>
                <a:ext cx="248355" cy="517629"/>
              </a:xfrm>
              <a:prstGeom prst="rect"/>
            </p:spPr>
          </p:pic>
        </mc:Fallback>
      </mc:AlternateContent>
      <mc:AlternateContent xmlns:mc="http://schemas.openxmlformats.org/markup-compatibility/2006" xmlns:p14="http://schemas.microsoft.com/office/powerpoint/2010/main">
        <mc:Choice Requires="p14">
          <p:contentPart r:id="rId480" p14:bwMode="auto">
            <p14:nvContentPartPr>
              <p14:cNvPr id="256" name="墨迹 255"/>
              <p14:cNvContentPartPr/>
              <p14:nvPr/>
            </p14:nvContentPartPr>
            <p14:xfrm>
              <a:off x="3930473" y="823411"/>
              <a:ext cx="88371" cy="62038"/>
            </p14:xfrm>
          </p:contentPart>
        </mc:Choice>
        <mc:Fallback xmlns="">
          <p:pic>
            <p:nvPicPr>
              <p:cNvPr id="256" name="墨迹 255"/>
            </p:nvPicPr>
            <p:blipFill>
              <a:blip r:embed="rId481"/>
            </p:blipFill>
            <p:spPr>
              <a:xfrm>
                <a:off x="3930473" y="823411"/>
                <a:ext cx="88371" cy="62038"/>
              </a:xfrm>
              <a:prstGeom prst="rect"/>
            </p:spPr>
          </p:pic>
        </mc:Fallback>
      </mc:AlternateContent>
      <mc:AlternateContent xmlns:mc="http://schemas.openxmlformats.org/markup-compatibility/2006" xmlns:p14="http://schemas.microsoft.com/office/powerpoint/2010/main">
        <mc:Choice Requires="p14">
          <p:contentPart r:id="rId482" p14:bwMode="auto">
            <p14:nvContentPartPr>
              <p14:cNvPr id="257" name="墨迹 256"/>
              <p14:cNvContentPartPr/>
              <p14:nvPr/>
            </p14:nvContentPartPr>
            <p14:xfrm>
              <a:off x="3891844" y="831870"/>
              <a:ext cx="177800" cy="115616"/>
            </p14:xfrm>
          </p:contentPart>
        </mc:Choice>
        <mc:Fallback xmlns="">
          <p:pic>
            <p:nvPicPr>
              <p:cNvPr id="257" name="墨迹 256"/>
            </p:nvPicPr>
            <p:blipFill>
              <a:blip r:embed="rId483"/>
            </p:blipFill>
            <p:spPr>
              <a:xfrm>
                <a:off x="3891844" y="831870"/>
                <a:ext cx="177800" cy="115616"/>
              </a:xfrm>
              <a:prstGeom prst="rect"/>
            </p:spPr>
          </p:pic>
        </mc:Fallback>
      </mc:AlternateContent>
      <mc:AlternateContent xmlns:mc="http://schemas.openxmlformats.org/markup-compatibility/2006" xmlns:p14="http://schemas.microsoft.com/office/powerpoint/2010/main">
        <mc:Choice Requires="p14">
          <p:contentPart r:id="rId484" p14:bwMode="auto">
            <p14:nvContentPartPr>
              <p14:cNvPr id="258" name="墨迹 257"/>
              <p14:cNvContentPartPr/>
              <p14:nvPr/>
            </p14:nvContentPartPr>
            <p14:xfrm>
              <a:off x="3979333" y="710615"/>
              <a:ext cx="42333" cy="406065"/>
            </p14:xfrm>
          </p:contentPart>
        </mc:Choice>
        <mc:Fallback xmlns="">
          <p:pic>
            <p:nvPicPr>
              <p:cNvPr id="258" name="墨迹 257"/>
            </p:nvPicPr>
            <p:blipFill>
              <a:blip r:embed="rId485"/>
            </p:blipFill>
            <p:spPr>
              <a:xfrm>
                <a:off x="3979333" y="710615"/>
                <a:ext cx="42333" cy="406065"/>
              </a:xfrm>
              <a:prstGeom prst="rect"/>
            </p:spPr>
          </p:pic>
        </mc:Fallback>
      </mc:AlternateContent>
      <mc:AlternateContent xmlns:mc="http://schemas.openxmlformats.org/markup-compatibility/2006" xmlns:p14="http://schemas.microsoft.com/office/powerpoint/2010/main">
        <mc:Choice Requires="p14">
          <p:contentPart r:id="rId486" p14:bwMode="auto">
            <p14:nvContentPartPr>
              <p14:cNvPr id="259" name="墨迹 258"/>
              <p14:cNvContentPartPr/>
              <p14:nvPr/>
            </p14:nvContentPartPr>
            <p14:xfrm>
              <a:off x="4320822" y="485023"/>
              <a:ext cx="25400" cy="76137"/>
            </p14:xfrm>
          </p:contentPart>
        </mc:Choice>
        <mc:Fallback xmlns="">
          <p:pic>
            <p:nvPicPr>
              <p:cNvPr id="259" name="墨迹 258"/>
            </p:nvPicPr>
            <p:blipFill>
              <a:blip r:embed="rId487"/>
            </p:blipFill>
            <p:spPr>
              <a:xfrm>
                <a:off x="4320822" y="485023"/>
                <a:ext cx="25400" cy="76137"/>
              </a:xfrm>
              <a:prstGeom prst="rect"/>
            </p:spPr>
          </p:pic>
        </mc:Fallback>
      </mc:AlternateContent>
      <mc:AlternateContent xmlns:mc="http://schemas.openxmlformats.org/markup-compatibility/2006" xmlns:p14="http://schemas.microsoft.com/office/powerpoint/2010/main">
        <mc:Choice Requires="p14">
          <p:contentPart r:id="rId488" p14:bwMode="auto">
            <p14:nvContentPartPr>
              <p14:cNvPr id="260" name="墨迹 259"/>
              <p14:cNvContentPartPr/>
              <p14:nvPr/>
            </p14:nvContentPartPr>
            <p14:xfrm>
              <a:off x="4234744" y="626018"/>
              <a:ext cx="32456" cy="191753"/>
            </p14:xfrm>
          </p:contentPart>
        </mc:Choice>
        <mc:Fallback xmlns="">
          <p:pic>
            <p:nvPicPr>
              <p:cNvPr id="260" name="墨迹 259"/>
            </p:nvPicPr>
            <p:blipFill>
              <a:blip r:embed="rId489"/>
            </p:blipFill>
            <p:spPr>
              <a:xfrm>
                <a:off x="4234744" y="626018"/>
                <a:ext cx="32456" cy="191753"/>
              </a:xfrm>
              <a:prstGeom prst="rect"/>
            </p:spPr>
          </p:pic>
        </mc:Fallback>
      </mc:AlternateContent>
      <mc:AlternateContent xmlns:mc="http://schemas.openxmlformats.org/markup-compatibility/2006" xmlns:p14="http://schemas.microsoft.com/office/powerpoint/2010/main">
        <mc:Choice Requires="p14">
          <p:contentPart r:id="rId490" p14:bwMode="auto">
            <p14:nvContentPartPr>
              <p14:cNvPr id="261" name="墨迹 260"/>
              <p14:cNvContentPartPr/>
              <p14:nvPr/>
            </p14:nvContentPartPr>
            <p14:xfrm>
              <a:off x="4346222" y="537719"/>
              <a:ext cx="280105" cy="93938"/>
            </p14:xfrm>
          </p:contentPart>
        </mc:Choice>
        <mc:Fallback xmlns="">
          <p:pic>
            <p:nvPicPr>
              <p:cNvPr id="261" name="墨迹 260"/>
            </p:nvPicPr>
            <p:blipFill>
              <a:blip r:embed="rId491"/>
            </p:blipFill>
            <p:spPr>
              <a:xfrm>
                <a:off x="4346222" y="537719"/>
                <a:ext cx="280105" cy="93938"/>
              </a:xfrm>
              <a:prstGeom prst="rect"/>
            </p:spPr>
          </p:pic>
        </mc:Fallback>
      </mc:AlternateContent>
      <mc:AlternateContent xmlns:mc="http://schemas.openxmlformats.org/markup-compatibility/2006" xmlns:p14="http://schemas.microsoft.com/office/powerpoint/2010/main">
        <mc:Choice Requires="p14">
          <p:contentPart r:id="rId492" p14:bwMode="auto">
            <p14:nvContentPartPr>
              <p14:cNvPr id="262" name="墨迹 261"/>
              <p14:cNvContentPartPr/>
              <p14:nvPr/>
            </p14:nvContentPartPr>
            <p14:xfrm>
              <a:off x="4298244" y="688055"/>
              <a:ext cx="474133" cy="389147"/>
            </p14:xfrm>
          </p:contentPart>
        </mc:Choice>
        <mc:Fallback xmlns="">
          <p:pic>
            <p:nvPicPr>
              <p:cNvPr id="262" name="墨迹 261"/>
            </p:nvPicPr>
            <p:blipFill>
              <a:blip r:embed="rId493"/>
            </p:blipFill>
            <p:spPr>
              <a:xfrm>
                <a:off x="4298244" y="688055"/>
                <a:ext cx="474133" cy="389147"/>
              </a:xfrm>
              <a:prstGeom prst="rect"/>
            </p:spPr>
          </p:pic>
        </mc:Fallback>
      </mc:AlternateContent>
      <mc:AlternateContent xmlns:mc="http://schemas.openxmlformats.org/markup-compatibility/2006" xmlns:p14="http://schemas.microsoft.com/office/powerpoint/2010/main">
        <mc:Choice Requires="p14">
          <p:contentPart r:id="rId494" p14:bwMode="auto">
            <p14:nvContentPartPr>
              <p14:cNvPr id="263" name="墨迹 262"/>
              <p14:cNvContentPartPr/>
              <p14:nvPr/>
            </p14:nvContentPartPr>
            <p14:xfrm>
              <a:off x="4762852" y="651397"/>
              <a:ext cx="179741" cy="25379"/>
            </p14:xfrm>
          </p:contentPart>
        </mc:Choice>
        <mc:Fallback xmlns="">
          <p:pic>
            <p:nvPicPr>
              <p:cNvPr id="263" name="墨迹 262"/>
            </p:nvPicPr>
            <p:blipFill>
              <a:blip r:embed="rId495"/>
            </p:blipFill>
            <p:spPr>
              <a:xfrm>
                <a:off x="4762852" y="651397"/>
                <a:ext cx="179741" cy="25379"/>
              </a:xfrm>
              <a:prstGeom prst="rect"/>
            </p:spPr>
          </p:pic>
        </mc:Fallback>
      </mc:AlternateContent>
      <mc:AlternateContent xmlns:mc="http://schemas.openxmlformats.org/markup-compatibility/2006" xmlns:p14="http://schemas.microsoft.com/office/powerpoint/2010/main">
        <mc:Choice Requires="p14">
          <p:contentPart r:id="rId496" p14:bwMode="auto">
            <p14:nvContentPartPr>
              <p14:cNvPr id="264" name="墨迹 263"/>
              <p14:cNvContentPartPr/>
              <p14:nvPr/>
            </p14:nvContentPartPr>
            <p14:xfrm>
              <a:off x="4746977" y="642937"/>
              <a:ext cx="263173" cy="411706"/>
            </p14:xfrm>
          </p:contentPart>
        </mc:Choice>
        <mc:Fallback xmlns="">
          <p:pic>
            <p:nvPicPr>
              <p:cNvPr id="264" name="墨迹 263"/>
            </p:nvPicPr>
            <p:blipFill>
              <a:blip r:embed="rId497"/>
            </p:blipFill>
            <p:spPr>
              <a:xfrm>
                <a:off x="4746977" y="642937"/>
                <a:ext cx="263173" cy="411706"/>
              </a:xfrm>
              <a:prstGeom prst="rect"/>
            </p:spPr>
          </p:pic>
        </mc:Fallback>
      </mc:AlternateContent>
      <mc:AlternateContent xmlns:mc="http://schemas.openxmlformats.org/markup-compatibility/2006" xmlns:p14="http://schemas.microsoft.com/office/powerpoint/2010/main">
        <mc:Choice Requires="p14">
          <p:contentPart r:id="rId498" p14:bwMode="auto">
            <p14:nvContentPartPr>
              <p14:cNvPr id="265" name="墨迹 264"/>
              <p14:cNvContentPartPr/>
              <p14:nvPr/>
            </p14:nvContentPartPr>
            <p14:xfrm>
              <a:off x="4820355" y="695986"/>
              <a:ext cx="191911" cy="444840"/>
            </p14:xfrm>
          </p:contentPart>
        </mc:Choice>
        <mc:Fallback xmlns="">
          <p:pic>
            <p:nvPicPr>
              <p:cNvPr id="265" name="墨迹 264"/>
            </p:nvPicPr>
            <p:blipFill>
              <a:blip r:embed="rId499"/>
            </p:blipFill>
            <p:spPr>
              <a:xfrm>
                <a:off x="4820355" y="695986"/>
                <a:ext cx="191911" cy="444840"/>
              </a:xfrm>
              <a:prstGeom prst="rect"/>
            </p:spPr>
          </p:pic>
        </mc:Fallback>
      </mc:AlternateContent>
      <mc:AlternateContent xmlns:mc="http://schemas.openxmlformats.org/markup-compatibility/2006" xmlns:p14="http://schemas.microsoft.com/office/powerpoint/2010/main">
        <mc:Choice Requires="p14">
          <p:contentPart r:id="rId500" p14:bwMode="auto">
            <p14:nvContentPartPr>
              <p14:cNvPr id="266" name="墨迹 265"/>
              <p14:cNvContentPartPr/>
              <p14:nvPr/>
            </p14:nvContentPartPr>
            <p14:xfrm>
              <a:off x="5170311" y="609098"/>
              <a:ext cx="73377" cy="67678"/>
            </p14:xfrm>
          </p:contentPart>
        </mc:Choice>
        <mc:Fallback xmlns="">
          <p:pic>
            <p:nvPicPr>
              <p:cNvPr id="266" name="墨迹 265"/>
            </p:nvPicPr>
            <p:blipFill>
              <a:blip r:embed="rId501"/>
            </p:blipFill>
            <p:spPr>
              <a:xfrm>
                <a:off x="5170311" y="609098"/>
                <a:ext cx="73377" cy="67678"/>
              </a:xfrm>
              <a:prstGeom prst="rect"/>
            </p:spPr>
          </p:pic>
        </mc:Fallback>
      </mc:AlternateContent>
      <mc:AlternateContent xmlns:mc="http://schemas.openxmlformats.org/markup-compatibility/2006" xmlns:p14="http://schemas.microsoft.com/office/powerpoint/2010/main">
        <mc:Choice Requires="p14">
          <p:contentPart r:id="rId502" p14:bwMode="auto">
            <p14:nvContentPartPr>
              <p14:cNvPr id="267" name="墨迹 266"/>
              <p14:cNvContentPartPr/>
              <p14:nvPr/>
            </p14:nvContentPartPr>
            <p14:xfrm>
              <a:off x="5151261" y="626018"/>
              <a:ext cx="154516" cy="110681"/>
            </p14:xfrm>
          </p:contentPart>
        </mc:Choice>
        <mc:Fallback xmlns="">
          <p:pic>
            <p:nvPicPr>
              <p:cNvPr id="267" name="墨迹 266"/>
            </p:nvPicPr>
            <p:blipFill>
              <a:blip r:embed="rId503"/>
            </p:blipFill>
            <p:spPr>
              <a:xfrm>
                <a:off x="5151261" y="626018"/>
                <a:ext cx="154516" cy="110681"/>
              </a:xfrm>
              <a:prstGeom prst="rect"/>
            </p:spPr>
          </p:pic>
        </mc:Fallback>
      </mc:AlternateContent>
      <mc:AlternateContent xmlns:mc="http://schemas.openxmlformats.org/markup-compatibility/2006" xmlns:p14="http://schemas.microsoft.com/office/powerpoint/2010/main">
        <mc:Choice Requires="p14">
          <p:contentPart r:id="rId504" p14:bwMode="auto">
            <p14:nvContentPartPr>
              <p14:cNvPr id="268" name="墨迹 267"/>
              <p14:cNvContentPartPr/>
              <p14:nvPr/>
            </p14:nvContentPartPr>
            <p14:xfrm>
              <a:off x="5093581" y="569620"/>
              <a:ext cx="206551" cy="422985"/>
            </p14:xfrm>
          </p:contentPart>
        </mc:Choice>
        <mc:Fallback xmlns="">
          <p:pic>
            <p:nvPicPr>
              <p:cNvPr id="268" name="墨迹 267"/>
            </p:nvPicPr>
            <p:blipFill>
              <a:blip r:embed="rId505"/>
            </p:blipFill>
            <p:spPr>
              <a:xfrm>
                <a:off x="5093581" y="569620"/>
                <a:ext cx="206551" cy="422985"/>
              </a:xfrm>
              <a:prstGeom prst="rect"/>
            </p:spPr>
          </p:pic>
        </mc:Fallback>
      </mc:AlternateContent>
      <mc:AlternateContent xmlns:mc="http://schemas.openxmlformats.org/markup-compatibility/2006" xmlns:p14="http://schemas.microsoft.com/office/powerpoint/2010/main">
        <mc:Choice Requires="p14">
          <p:contentPart r:id="rId506" p14:bwMode="auto">
            <p14:nvContentPartPr>
              <p14:cNvPr id="269" name="墨迹 268"/>
              <p14:cNvContentPartPr/>
              <p14:nvPr/>
            </p14:nvContentPartPr>
            <p14:xfrm>
              <a:off x="5034844" y="730354"/>
              <a:ext cx="248356" cy="277231"/>
            </p14:xfrm>
          </p:contentPart>
        </mc:Choice>
        <mc:Fallback xmlns="">
          <p:pic>
            <p:nvPicPr>
              <p:cNvPr id="269" name="墨迹 268"/>
            </p:nvPicPr>
            <p:blipFill>
              <a:blip r:embed="rId507"/>
            </p:blipFill>
            <p:spPr>
              <a:xfrm>
                <a:off x="5034844" y="730354"/>
                <a:ext cx="248356" cy="277231"/>
              </a:xfrm>
              <a:prstGeom prst="rect"/>
            </p:spPr>
          </p:pic>
        </mc:Fallback>
      </mc:AlternateContent>
      <mc:AlternateContent xmlns:mc="http://schemas.openxmlformats.org/markup-compatibility/2006" xmlns:p14="http://schemas.microsoft.com/office/powerpoint/2010/main">
        <mc:Choice Requires="p14">
          <p:contentPart r:id="rId508" p14:bwMode="auto">
            <p14:nvContentPartPr>
              <p14:cNvPr id="270" name="墨迹 269"/>
              <p14:cNvContentPartPr/>
              <p14:nvPr/>
            </p14:nvContentPartPr>
            <p14:xfrm>
              <a:off x="5288844" y="569620"/>
              <a:ext cx="344311" cy="449245"/>
            </p14:xfrm>
          </p:contentPart>
        </mc:Choice>
        <mc:Fallback xmlns="">
          <p:pic>
            <p:nvPicPr>
              <p:cNvPr id="270" name="墨迹 269"/>
            </p:nvPicPr>
            <p:blipFill>
              <a:blip r:embed="rId509"/>
            </p:blipFill>
            <p:spPr>
              <a:xfrm>
                <a:off x="5288844" y="569620"/>
                <a:ext cx="344311" cy="449245"/>
              </a:xfrm>
              <a:prstGeom prst="rect"/>
            </p:spPr>
          </p:pic>
        </mc:Fallback>
      </mc:AlternateContent>
    </p:spTree>
    <p:custDataLst>
      <p:tags r:id="rId510"/>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1"/>
          <p:cNvSpPr txBox="1"/>
          <p:nvPr>
            <p:custDataLst>
              <p:tags r:id="rId1"/>
            </p:custDataLst>
          </p:nvPr>
        </p:nvSpPr>
        <p:spPr>
          <a:xfrm>
            <a:off x="1102782" y="802105"/>
            <a:ext cx="9973733" cy="5165558"/>
          </a:xfrm>
          <a:prstGeom prst="rect">
            <a:avLst/>
          </a:prstGeom>
        </p:spPr>
        <p:txBody>
          <a:bodyPr anchor="t" anchorCtr="0">
            <a:normAutofit/>
          </a:bodyPr>
          <a:lstStyle>
            <a:lvl1pPr marL="228600" indent="-228600" algn="l" defTabSz="914400" rtl="0" eaLnBrk="1" latinLnBrk="0" hangingPunct="1">
              <a:lnSpc>
                <a:spcPct val="90000"/>
              </a:lnSpc>
              <a:spcBef>
                <a:spcPts val="1000"/>
              </a:spcBef>
              <a:buFont typeface="Arial"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charset="0"/>
              <a:buChar char="•"/>
              <a:defRPr sz="1800" kern="1200">
                <a:solidFill>
                  <a:schemeClr val="tx1"/>
                </a:solidFill>
                <a:latin typeface="+mn-lt"/>
                <a:ea typeface="+mn-ea"/>
                <a:cs typeface="+mn-cs"/>
              </a:defRPr>
            </a:lvl9pPr>
          </a:lstStyle>
          <a:p>
            <a:r>
              <a:rPr lang="zh-CN" altLang="en-US" sz="3600" dirty="0" smtClean="0">
                <a:solidFill>
                  <a:schemeClr val="tx1"/>
                </a:solidFill>
              </a:rPr>
              <a:t>铁心</a:t>
            </a:r>
            <a:r>
              <a:rPr lang="en-US" altLang="zh-CN" sz="3600" dirty="0" smtClean="0">
                <a:solidFill>
                  <a:schemeClr val="tx1"/>
                </a:solidFill>
              </a:rPr>
              <a:t>设计</a:t>
            </a:r>
            <a:endParaRPr lang="en-US" altLang="zh-CN" sz="3600" dirty="0" smtClean="0">
              <a:solidFill>
                <a:schemeClr val="tx1"/>
              </a:solidFill>
            </a:endParaRPr>
          </a:p>
        </p:txBody>
      </p:sp>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2060222" y="2218381"/>
              <a:ext cx="629355" cy="1345974"/>
            </p14:xfrm>
          </p:contentPart>
        </mc:Choice>
        <mc:Fallback xmlns="">
          <p:pic>
            <p:nvPicPr>
              <p:cNvPr id="3" name="墨迹 2"/>
            </p:nvPicPr>
            <p:blipFill>
              <a:blip r:embed="rId3"/>
            </p:blipFill>
            <p:spPr>
              <a:xfrm>
                <a:off x="2060222" y="2218381"/>
                <a:ext cx="629355" cy="1345974"/>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3968044" y="1838575"/>
              <a:ext cx="5644" cy="5640"/>
            </p14:xfrm>
          </p:contentPart>
        </mc:Choice>
        <mc:Fallback xmlns="">
          <p:pic>
            <p:nvPicPr>
              <p:cNvPr id="4" name="墨迹 3"/>
            </p:nvPicPr>
            <p:blipFill>
              <a:blip r:embed="rId5"/>
            </p:blipFill>
            <p:spPr>
              <a:xfrm>
                <a:off x="3968044" y="1838575"/>
                <a:ext cx="5644" cy="564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5" name="墨迹 4"/>
              <p14:cNvContentPartPr/>
              <p14:nvPr/>
            </p14:nvContentPartPr>
            <p14:xfrm>
              <a:off x="2133600" y="2148764"/>
              <a:ext cx="601133" cy="1361308"/>
            </p14:xfrm>
          </p:contentPart>
        </mc:Choice>
        <mc:Fallback xmlns="">
          <p:pic>
            <p:nvPicPr>
              <p:cNvPr id="5" name="墨迹 4"/>
            </p:nvPicPr>
            <p:blipFill>
              <a:blip r:embed="rId7"/>
            </p:blipFill>
            <p:spPr>
              <a:xfrm>
                <a:off x="2133600" y="2148764"/>
                <a:ext cx="601133" cy="1361308"/>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6" name="墨迹 5"/>
              <p14:cNvContentPartPr/>
              <p14:nvPr/>
            </p14:nvContentPartPr>
            <p14:xfrm>
              <a:off x="3138311" y="2131845"/>
              <a:ext cx="468489" cy="1325354"/>
            </p14:xfrm>
          </p:contentPart>
        </mc:Choice>
        <mc:Fallback xmlns="">
          <p:pic>
            <p:nvPicPr>
              <p:cNvPr id="6" name="墨迹 5"/>
            </p:nvPicPr>
            <p:blipFill>
              <a:blip r:embed="rId9"/>
            </p:blipFill>
            <p:spPr>
              <a:xfrm>
                <a:off x="3138311" y="2131845"/>
                <a:ext cx="468489" cy="1325354"/>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7" name="墨迹 6"/>
              <p14:cNvContentPartPr/>
              <p14:nvPr/>
            </p14:nvContentPartPr>
            <p14:xfrm>
              <a:off x="3183466" y="2069807"/>
              <a:ext cx="462845" cy="1348618"/>
            </p14:xfrm>
          </p:contentPart>
        </mc:Choice>
        <mc:Fallback xmlns="">
          <p:pic>
            <p:nvPicPr>
              <p:cNvPr id="7" name="墨迹 6"/>
            </p:nvPicPr>
            <p:blipFill>
              <a:blip r:embed="rId11"/>
            </p:blipFill>
            <p:spPr>
              <a:xfrm>
                <a:off x="3183466" y="2069807"/>
                <a:ext cx="462845" cy="1348618"/>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8" name="墨迹 7"/>
              <p14:cNvContentPartPr/>
              <p14:nvPr/>
            </p14:nvContentPartPr>
            <p14:xfrm>
              <a:off x="1650118" y="1387391"/>
              <a:ext cx="2509837" cy="3009539"/>
            </p14:xfrm>
          </p:contentPart>
        </mc:Choice>
        <mc:Fallback xmlns="">
          <p:pic>
            <p:nvPicPr>
              <p:cNvPr id="8" name="墨迹 7"/>
            </p:nvPicPr>
            <p:blipFill>
              <a:blip r:embed="rId13"/>
            </p:blipFill>
            <p:spPr>
              <a:xfrm>
                <a:off x="1650118" y="1387391"/>
                <a:ext cx="2509837" cy="3009539"/>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9" name="墨迹 8"/>
              <p14:cNvContentPartPr/>
              <p14:nvPr/>
            </p14:nvContentPartPr>
            <p14:xfrm>
              <a:off x="2071511" y="1293453"/>
              <a:ext cx="16933" cy="804553"/>
            </p14:xfrm>
          </p:contentPart>
        </mc:Choice>
        <mc:Fallback xmlns="">
          <p:pic>
            <p:nvPicPr>
              <p:cNvPr id="9" name="墨迹 8"/>
            </p:nvPicPr>
            <p:blipFill>
              <a:blip r:embed="rId15"/>
            </p:blipFill>
            <p:spPr>
              <a:xfrm>
                <a:off x="2071511" y="1293453"/>
                <a:ext cx="16933" cy="804553"/>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0" name="墨迹 9"/>
              <p14:cNvContentPartPr/>
              <p14:nvPr/>
            </p14:nvContentPartPr>
            <p14:xfrm>
              <a:off x="2576688" y="1169906"/>
              <a:ext cx="76200" cy="1191056"/>
            </p14:xfrm>
          </p:contentPart>
        </mc:Choice>
        <mc:Fallback xmlns="">
          <p:pic>
            <p:nvPicPr>
              <p:cNvPr id="10" name="墨迹 9"/>
            </p:nvPicPr>
            <p:blipFill>
              <a:blip r:embed="rId17"/>
            </p:blipFill>
            <p:spPr>
              <a:xfrm>
                <a:off x="2576688" y="1169906"/>
                <a:ext cx="76200" cy="1191056"/>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1" name="墨迹 10"/>
              <p14:cNvContentPartPr/>
              <p14:nvPr/>
            </p14:nvContentPartPr>
            <p14:xfrm>
              <a:off x="2138186" y="1720139"/>
              <a:ext cx="291747" cy="56398"/>
            </p14:xfrm>
          </p:contentPart>
        </mc:Choice>
        <mc:Fallback xmlns="">
          <p:pic>
            <p:nvPicPr>
              <p:cNvPr id="11" name="墨迹 10"/>
            </p:nvPicPr>
            <p:blipFill>
              <a:blip r:embed="rId19"/>
            </p:blipFill>
            <p:spPr>
              <a:xfrm>
                <a:off x="2138186" y="1720139"/>
                <a:ext cx="291747" cy="56398"/>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2" name="墨迹 11"/>
              <p14:cNvContentPartPr/>
              <p14:nvPr/>
            </p14:nvContentPartPr>
            <p14:xfrm>
              <a:off x="2387600" y="1590424"/>
              <a:ext cx="124177" cy="228412"/>
            </p14:xfrm>
          </p:contentPart>
        </mc:Choice>
        <mc:Fallback xmlns="">
          <p:pic>
            <p:nvPicPr>
              <p:cNvPr id="12" name="墨迹 11"/>
            </p:nvPicPr>
            <p:blipFill>
              <a:blip r:embed="rId21"/>
            </p:blipFill>
            <p:spPr>
              <a:xfrm>
                <a:off x="2387600" y="1590424"/>
                <a:ext cx="124177" cy="228412"/>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3" name="墨迹 12"/>
              <p14:cNvContentPartPr/>
              <p14:nvPr/>
            </p14:nvContentPartPr>
            <p14:xfrm>
              <a:off x="2135716" y="1539666"/>
              <a:ext cx="124884" cy="324288"/>
            </p14:xfrm>
          </p:contentPart>
        </mc:Choice>
        <mc:Fallback xmlns="">
          <p:pic>
            <p:nvPicPr>
              <p:cNvPr id="13" name="墨迹 12"/>
            </p:nvPicPr>
            <p:blipFill>
              <a:blip r:embed="rId23"/>
            </p:blipFill>
            <p:spPr>
              <a:xfrm>
                <a:off x="2135716" y="1539666"/>
                <a:ext cx="124884" cy="324288"/>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4" name="墨迹 13"/>
              <p14:cNvContentPartPr/>
              <p14:nvPr/>
            </p14:nvContentPartPr>
            <p14:xfrm>
              <a:off x="2257777" y="1765258"/>
              <a:ext cx="194734" cy="284810"/>
            </p14:xfrm>
          </p:contentPart>
        </mc:Choice>
        <mc:Fallback xmlns="">
          <p:pic>
            <p:nvPicPr>
              <p:cNvPr id="14" name="墨迹 13"/>
            </p:nvPicPr>
            <p:blipFill>
              <a:blip r:embed="rId25"/>
            </p:blipFill>
            <p:spPr>
              <a:xfrm>
                <a:off x="2257777" y="1765258"/>
                <a:ext cx="194734" cy="284810"/>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5" name="墨迹 14"/>
              <p14:cNvContentPartPr/>
              <p14:nvPr/>
            </p14:nvContentPartPr>
            <p14:xfrm>
              <a:off x="2483555" y="1935862"/>
              <a:ext cx="50800" cy="60628"/>
            </p14:xfrm>
          </p:contentPart>
        </mc:Choice>
        <mc:Fallback xmlns="">
          <p:pic>
            <p:nvPicPr>
              <p:cNvPr id="15" name="墨迹 14"/>
            </p:nvPicPr>
            <p:blipFill>
              <a:blip r:embed="rId27"/>
            </p:blipFill>
            <p:spPr>
              <a:xfrm>
                <a:off x="2483555" y="1935862"/>
                <a:ext cx="50800" cy="60628"/>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6" name="墨迹 15"/>
              <p14:cNvContentPartPr/>
              <p14:nvPr/>
            </p14:nvContentPartPr>
            <p14:xfrm>
              <a:off x="3730977" y="1872414"/>
              <a:ext cx="857956" cy="1611045"/>
            </p14:xfrm>
          </p:contentPart>
        </mc:Choice>
        <mc:Fallback xmlns="">
          <p:pic>
            <p:nvPicPr>
              <p:cNvPr id="16" name="墨迹 15"/>
            </p:nvPicPr>
            <p:blipFill>
              <a:blip r:embed="rId29"/>
            </p:blipFill>
            <p:spPr>
              <a:xfrm>
                <a:off x="3730977" y="1872414"/>
                <a:ext cx="857956" cy="1611045"/>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7" name="墨迹 16"/>
              <p14:cNvContentPartPr/>
              <p14:nvPr/>
            </p14:nvContentPartPr>
            <p14:xfrm>
              <a:off x="4083755" y="3304924"/>
              <a:ext cx="793750" cy="45118"/>
            </p14:xfrm>
          </p:contentPart>
        </mc:Choice>
        <mc:Fallback xmlns="">
          <p:pic>
            <p:nvPicPr>
              <p:cNvPr id="17" name="墨迹 16"/>
            </p:nvPicPr>
            <p:blipFill>
              <a:blip r:embed="rId31"/>
            </p:blipFill>
            <p:spPr>
              <a:xfrm>
                <a:off x="4083755" y="3304924"/>
                <a:ext cx="793750" cy="45118"/>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8" name="墨迹 17"/>
              <p14:cNvContentPartPr/>
              <p14:nvPr/>
            </p14:nvContentPartPr>
            <p14:xfrm>
              <a:off x="4696177" y="2329238"/>
              <a:ext cx="31045" cy="470924"/>
            </p14:xfrm>
          </p:contentPart>
        </mc:Choice>
        <mc:Fallback xmlns="">
          <p:pic>
            <p:nvPicPr>
              <p:cNvPr id="18" name="墨迹 17"/>
            </p:nvPicPr>
            <p:blipFill>
              <a:blip r:embed="rId33"/>
            </p:blipFill>
            <p:spPr>
              <a:xfrm>
                <a:off x="4696177" y="2329238"/>
                <a:ext cx="31045" cy="470924"/>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19" name="墨迹 18"/>
              <p14:cNvContentPartPr/>
              <p14:nvPr/>
            </p14:nvContentPartPr>
            <p14:xfrm>
              <a:off x="4763911" y="2520991"/>
              <a:ext cx="132644" cy="11280"/>
            </p14:xfrm>
          </p:contentPart>
        </mc:Choice>
        <mc:Fallback xmlns="">
          <p:pic>
            <p:nvPicPr>
              <p:cNvPr id="19" name="墨迹 18"/>
            </p:nvPicPr>
            <p:blipFill>
              <a:blip r:embed="rId35"/>
            </p:blipFill>
            <p:spPr>
              <a:xfrm>
                <a:off x="4763911" y="2520991"/>
                <a:ext cx="132644" cy="1128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0" name="墨迹 19"/>
              <p14:cNvContentPartPr/>
              <p14:nvPr/>
            </p14:nvContentPartPr>
            <p14:xfrm>
              <a:off x="4927600" y="2295399"/>
              <a:ext cx="19755" cy="468104"/>
            </p14:xfrm>
          </p:contentPart>
        </mc:Choice>
        <mc:Fallback xmlns="">
          <p:pic>
            <p:nvPicPr>
              <p:cNvPr id="20" name="墨迹 19"/>
            </p:nvPicPr>
            <p:blipFill>
              <a:blip r:embed="rId37"/>
            </p:blipFill>
            <p:spPr>
              <a:xfrm>
                <a:off x="4927600" y="2295399"/>
                <a:ext cx="19755" cy="468104"/>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1" name="墨迹 20"/>
              <p14:cNvContentPartPr/>
              <p14:nvPr/>
            </p14:nvContentPartPr>
            <p14:xfrm>
              <a:off x="5006622" y="2697764"/>
              <a:ext cx="79022" cy="133416"/>
            </p14:xfrm>
          </p:contentPart>
        </mc:Choice>
        <mc:Fallback xmlns="">
          <p:pic>
            <p:nvPicPr>
              <p:cNvPr id="21" name="墨迹 20"/>
            </p:nvPicPr>
            <p:blipFill>
              <a:blip r:embed="rId39"/>
            </p:blipFill>
            <p:spPr>
              <a:xfrm>
                <a:off x="5006622" y="2697764"/>
                <a:ext cx="79022" cy="133416"/>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2" name="墨迹 21"/>
              <p14:cNvContentPartPr/>
              <p14:nvPr/>
            </p14:nvContentPartPr>
            <p14:xfrm>
              <a:off x="4769555" y="3485398"/>
              <a:ext cx="50800" cy="403245"/>
            </p14:xfrm>
          </p:contentPart>
        </mc:Choice>
        <mc:Fallback xmlns="">
          <p:pic>
            <p:nvPicPr>
              <p:cNvPr id="22" name="墨迹 21"/>
            </p:nvPicPr>
            <p:blipFill>
              <a:blip r:embed="rId41"/>
            </p:blipFill>
            <p:spPr>
              <a:xfrm>
                <a:off x="4769555" y="3485398"/>
                <a:ext cx="50800" cy="403245"/>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3" name="墨迹 22"/>
              <p14:cNvContentPartPr/>
              <p14:nvPr/>
            </p14:nvContentPartPr>
            <p14:xfrm>
              <a:off x="4634088" y="4015539"/>
              <a:ext cx="545218" cy="33839"/>
            </p14:xfrm>
          </p:contentPart>
        </mc:Choice>
        <mc:Fallback xmlns="">
          <p:pic>
            <p:nvPicPr>
              <p:cNvPr id="23" name="墨迹 22"/>
            </p:nvPicPr>
            <p:blipFill>
              <a:blip r:embed="rId43"/>
            </p:blipFill>
            <p:spPr>
              <a:xfrm>
                <a:off x="4634088" y="4015539"/>
                <a:ext cx="545218" cy="33839"/>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4" name="墨迹 23"/>
              <p14:cNvContentPartPr/>
              <p14:nvPr/>
            </p14:nvContentPartPr>
            <p14:xfrm>
              <a:off x="5204177" y="3479758"/>
              <a:ext cx="33867" cy="302258"/>
            </p14:xfrm>
          </p:contentPart>
        </mc:Choice>
        <mc:Fallback xmlns="">
          <p:pic>
            <p:nvPicPr>
              <p:cNvPr id="24" name="墨迹 23"/>
            </p:nvPicPr>
            <p:blipFill>
              <a:blip r:embed="rId45"/>
            </p:blipFill>
            <p:spPr>
              <a:xfrm>
                <a:off x="5204177" y="3479758"/>
                <a:ext cx="33867" cy="302258"/>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5" name="墨迹 24"/>
              <p14:cNvContentPartPr/>
              <p14:nvPr/>
            </p14:nvContentPartPr>
            <p14:xfrm>
              <a:off x="5226755" y="3654592"/>
              <a:ext cx="194734" cy="28199"/>
            </p14:xfrm>
          </p:contentPart>
        </mc:Choice>
        <mc:Fallback xmlns="">
          <p:pic>
            <p:nvPicPr>
              <p:cNvPr id="25" name="墨迹 24"/>
            </p:nvPicPr>
            <p:blipFill>
              <a:blip r:embed="rId47"/>
            </p:blipFill>
            <p:spPr>
              <a:xfrm>
                <a:off x="5226755" y="3654592"/>
                <a:ext cx="194734" cy="28199"/>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6" name="墨迹 25"/>
              <p14:cNvContentPartPr/>
              <p14:nvPr/>
            </p14:nvContentPartPr>
            <p14:xfrm>
              <a:off x="5379155" y="3462838"/>
              <a:ext cx="79022" cy="391967"/>
            </p14:xfrm>
          </p:contentPart>
        </mc:Choice>
        <mc:Fallback xmlns="">
          <p:pic>
            <p:nvPicPr>
              <p:cNvPr id="26" name="墨迹 25"/>
            </p:nvPicPr>
            <p:blipFill>
              <a:blip r:embed="rId49"/>
            </p:blipFill>
            <p:spPr>
              <a:xfrm>
                <a:off x="5379155" y="3462838"/>
                <a:ext cx="79022" cy="391967"/>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7" name="墨迹 26"/>
              <p14:cNvContentPartPr/>
              <p14:nvPr/>
            </p14:nvContentPartPr>
            <p14:xfrm>
              <a:off x="5458177" y="3722269"/>
              <a:ext cx="183974" cy="270711"/>
            </p14:xfrm>
          </p:contentPart>
        </mc:Choice>
        <mc:Fallback xmlns="">
          <p:pic>
            <p:nvPicPr>
              <p:cNvPr id="27" name="墨迹 26"/>
            </p:nvPicPr>
            <p:blipFill>
              <a:blip r:embed="rId51"/>
            </p:blipFill>
            <p:spPr>
              <a:xfrm>
                <a:off x="5458177" y="3722269"/>
                <a:ext cx="183974" cy="270711"/>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8" name="墨迹 27"/>
              <p14:cNvContentPartPr/>
              <p14:nvPr/>
            </p14:nvContentPartPr>
            <p14:xfrm>
              <a:off x="6101644" y="2599949"/>
              <a:ext cx="564444" cy="132535"/>
            </p14:xfrm>
          </p:contentPart>
        </mc:Choice>
        <mc:Fallback xmlns="">
          <p:pic>
            <p:nvPicPr>
              <p:cNvPr id="28" name="墨迹 27"/>
            </p:nvPicPr>
            <p:blipFill>
              <a:blip r:embed="rId53"/>
            </p:blipFill>
            <p:spPr>
              <a:xfrm>
                <a:off x="6101644" y="2599949"/>
                <a:ext cx="564444" cy="132535"/>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29" name="墨迹 28"/>
              <p14:cNvContentPartPr/>
              <p14:nvPr/>
            </p14:nvContentPartPr>
            <p14:xfrm>
              <a:off x="6468533" y="2498432"/>
              <a:ext cx="251354" cy="462464"/>
            </p14:xfrm>
          </p:contentPart>
        </mc:Choice>
        <mc:Fallback xmlns="">
          <p:pic>
            <p:nvPicPr>
              <p:cNvPr id="29" name="墨迹 28"/>
            </p:nvPicPr>
            <p:blipFill>
              <a:blip r:embed="rId55"/>
            </p:blipFill>
            <p:spPr>
              <a:xfrm>
                <a:off x="6468533" y="2498432"/>
                <a:ext cx="251354" cy="462464"/>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0" name="墨迹 29"/>
              <p14:cNvContentPartPr/>
              <p14:nvPr/>
            </p14:nvContentPartPr>
            <p14:xfrm>
              <a:off x="6962422" y="2192825"/>
              <a:ext cx="136172" cy="424043"/>
            </p14:xfrm>
          </p:contentPart>
        </mc:Choice>
        <mc:Fallback xmlns="">
          <p:pic>
            <p:nvPicPr>
              <p:cNvPr id="30" name="墨迹 29"/>
            </p:nvPicPr>
            <p:blipFill>
              <a:blip r:embed="rId57"/>
            </p:blipFill>
            <p:spPr>
              <a:xfrm>
                <a:off x="6962422" y="2192825"/>
                <a:ext cx="136172" cy="424043"/>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1" name="墨迹 30"/>
              <p14:cNvContentPartPr/>
              <p14:nvPr/>
            </p14:nvContentPartPr>
            <p14:xfrm>
              <a:off x="7168444" y="2325008"/>
              <a:ext cx="132644" cy="54988"/>
            </p14:xfrm>
          </p:contentPart>
        </mc:Choice>
        <mc:Fallback xmlns="">
          <p:pic>
            <p:nvPicPr>
              <p:cNvPr id="31" name="墨迹 30"/>
            </p:nvPicPr>
            <p:blipFill>
              <a:blip r:embed="rId59"/>
            </p:blipFill>
            <p:spPr>
              <a:xfrm>
                <a:off x="7168444" y="2325008"/>
                <a:ext cx="132644" cy="54988"/>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2" name="墨迹 31"/>
              <p14:cNvContentPartPr/>
              <p14:nvPr/>
            </p14:nvContentPartPr>
            <p14:xfrm>
              <a:off x="7095066" y="2487152"/>
              <a:ext cx="299156" cy="425806"/>
            </p14:xfrm>
          </p:contentPart>
        </mc:Choice>
        <mc:Fallback xmlns="">
          <p:pic>
            <p:nvPicPr>
              <p:cNvPr id="32" name="墨迹 31"/>
            </p:nvPicPr>
            <p:blipFill>
              <a:blip r:embed="rId61"/>
            </p:blipFill>
            <p:spPr>
              <a:xfrm>
                <a:off x="7095066" y="2487152"/>
                <a:ext cx="299156" cy="425806"/>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3" name="墨迹 32"/>
              <p14:cNvContentPartPr/>
              <p14:nvPr/>
            </p14:nvContentPartPr>
            <p14:xfrm>
              <a:off x="7326488" y="2244641"/>
              <a:ext cx="56444" cy="313009"/>
            </p14:xfrm>
          </p:contentPart>
        </mc:Choice>
        <mc:Fallback xmlns="">
          <p:pic>
            <p:nvPicPr>
              <p:cNvPr id="33" name="墨迹 32"/>
            </p:nvPicPr>
            <p:blipFill>
              <a:blip r:embed="rId63"/>
            </p:blipFill>
            <p:spPr>
              <a:xfrm>
                <a:off x="7326488" y="2244641"/>
                <a:ext cx="56444" cy="313009"/>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4" name="墨迹 33"/>
              <p14:cNvContentPartPr/>
              <p14:nvPr/>
            </p14:nvContentPartPr>
            <p14:xfrm>
              <a:off x="7366000" y="2340518"/>
              <a:ext cx="163688" cy="87417"/>
            </p14:xfrm>
          </p:contentPart>
        </mc:Choice>
        <mc:Fallback xmlns="">
          <p:pic>
            <p:nvPicPr>
              <p:cNvPr id="34" name="墨迹 33"/>
            </p:nvPicPr>
            <p:blipFill>
              <a:blip r:embed="rId65"/>
            </p:blipFill>
            <p:spPr>
              <a:xfrm>
                <a:off x="7366000" y="2340518"/>
                <a:ext cx="163688" cy="87417"/>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5" name="墨迹 34"/>
              <p14:cNvContentPartPr/>
              <p14:nvPr/>
            </p14:nvContentPartPr>
            <p14:xfrm>
              <a:off x="7292622" y="2425115"/>
              <a:ext cx="313972" cy="281990"/>
            </p14:xfrm>
          </p:contentPart>
        </mc:Choice>
        <mc:Fallback xmlns="">
          <p:pic>
            <p:nvPicPr>
              <p:cNvPr id="35" name="墨迹 34"/>
            </p:nvPicPr>
            <p:blipFill>
              <a:blip r:embed="rId67"/>
            </p:blipFill>
            <p:spPr>
              <a:xfrm>
                <a:off x="7292622" y="2425115"/>
                <a:ext cx="313972" cy="28199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6" name="墨迹 35"/>
              <p14:cNvContentPartPr/>
              <p14:nvPr/>
            </p14:nvContentPartPr>
            <p14:xfrm>
              <a:off x="7340600" y="2210802"/>
              <a:ext cx="104422" cy="603459"/>
            </p14:xfrm>
          </p:contentPart>
        </mc:Choice>
        <mc:Fallback xmlns="">
          <p:pic>
            <p:nvPicPr>
              <p:cNvPr id="36" name="墨迹 35"/>
            </p:nvPicPr>
            <p:blipFill>
              <a:blip r:embed="rId69"/>
            </p:blipFill>
            <p:spPr>
              <a:xfrm>
                <a:off x="7340600" y="2210802"/>
                <a:ext cx="104422" cy="603459"/>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7" name="墨迹 36"/>
              <p14:cNvContentPartPr/>
              <p14:nvPr/>
            </p14:nvContentPartPr>
            <p14:xfrm>
              <a:off x="7411155" y="2707105"/>
              <a:ext cx="302860" cy="137117"/>
            </p14:xfrm>
          </p:contentPart>
        </mc:Choice>
        <mc:Fallback xmlns="">
          <p:pic>
            <p:nvPicPr>
              <p:cNvPr id="37" name="墨迹 36"/>
            </p:nvPicPr>
            <p:blipFill>
              <a:blip r:embed="rId71"/>
            </p:blipFill>
            <p:spPr>
              <a:xfrm>
                <a:off x="7411155" y="2707105"/>
                <a:ext cx="302860" cy="137117"/>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8" name="墨迹 37"/>
              <p14:cNvContentPartPr/>
              <p14:nvPr/>
            </p14:nvContentPartPr>
            <p14:xfrm>
              <a:off x="7717366" y="2323598"/>
              <a:ext cx="340078" cy="301730"/>
            </p14:xfrm>
          </p:contentPart>
        </mc:Choice>
        <mc:Fallback xmlns="">
          <p:pic>
            <p:nvPicPr>
              <p:cNvPr id="38" name="墨迹 37"/>
            </p:nvPicPr>
            <p:blipFill>
              <a:blip r:embed="rId73"/>
            </p:blipFill>
            <p:spPr>
              <a:xfrm>
                <a:off x="7717366" y="2323598"/>
                <a:ext cx="340078" cy="301730"/>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39" name="墨迹 38"/>
              <p14:cNvContentPartPr/>
              <p14:nvPr/>
            </p14:nvContentPartPr>
            <p14:xfrm>
              <a:off x="7763580" y="2274779"/>
              <a:ext cx="353131" cy="451360"/>
            </p14:xfrm>
          </p:contentPart>
        </mc:Choice>
        <mc:Fallback xmlns="">
          <p:pic>
            <p:nvPicPr>
              <p:cNvPr id="39" name="墨迹 38"/>
            </p:nvPicPr>
            <p:blipFill>
              <a:blip r:embed="rId75"/>
            </p:blipFill>
            <p:spPr>
              <a:xfrm>
                <a:off x="7763580" y="2274779"/>
                <a:ext cx="353131" cy="451360"/>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0" name="墨迹 39"/>
              <p14:cNvContentPartPr/>
              <p14:nvPr/>
            </p14:nvContentPartPr>
            <p14:xfrm>
              <a:off x="8118651" y="2199522"/>
              <a:ext cx="96837" cy="301730"/>
            </p14:xfrm>
          </p:contentPart>
        </mc:Choice>
        <mc:Fallback xmlns="">
          <p:pic>
            <p:nvPicPr>
              <p:cNvPr id="40" name="墨迹 39"/>
            </p:nvPicPr>
            <p:blipFill>
              <a:blip r:embed="rId77"/>
            </p:blipFill>
            <p:spPr>
              <a:xfrm>
                <a:off x="8118651" y="2199522"/>
                <a:ext cx="96837" cy="301730"/>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1" name="墨迹 40"/>
              <p14:cNvContentPartPr/>
              <p14:nvPr/>
            </p14:nvContentPartPr>
            <p14:xfrm>
              <a:off x="8390466" y="1957011"/>
              <a:ext cx="364066" cy="445544"/>
            </p14:xfrm>
          </p:contentPart>
        </mc:Choice>
        <mc:Fallback xmlns="">
          <p:pic>
            <p:nvPicPr>
              <p:cNvPr id="41" name="墨迹 40"/>
            </p:nvPicPr>
            <p:blipFill>
              <a:blip r:embed="rId79"/>
            </p:blipFill>
            <p:spPr>
              <a:xfrm>
                <a:off x="8390466" y="1957011"/>
                <a:ext cx="364066" cy="445544"/>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2" name="墨迹 41"/>
              <p14:cNvContentPartPr/>
              <p14:nvPr/>
            </p14:nvContentPartPr>
            <p14:xfrm>
              <a:off x="8503178" y="2120565"/>
              <a:ext cx="417866" cy="635359"/>
            </p14:xfrm>
          </p:contentPart>
        </mc:Choice>
        <mc:Fallback xmlns="">
          <p:pic>
            <p:nvPicPr>
              <p:cNvPr id="42" name="墨迹 41"/>
            </p:nvPicPr>
            <p:blipFill>
              <a:blip r:embed="rId81"/>
            </p:blipFill>
            <p:spPr>
              <a:xfrm>
                <a:off x="8503178" y="2120565"/>
                <a:ext cx="417866" cy="635359"/>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3" name="墨迹 42"/>
              <p14:cNvContentPartPr/>
              <p14:nvPr/>
            </p14:nvContentPartPr>
            <p14:xfrm>
              <a:off x="8878711" y="1868713"/>
              <a:ext cx="826911" cy="894614"/>
            </p14:xfrm>
          </p:contentPart>
        </mc:Choice>
        <mc:Fallback xmlns="">
          <p:pic>
            <p:nvPicPr>
              <p:cNvPr id="43" name="墨迹 42"/>
            </p:nvPicPr>
            <p:blipFill>
              <a:blip r:embed="rId83"/>
            </p:blipFill>
            <p:spPr>
              <a:xfrm>
                <a:off x="8878711" y="1868713"/>
                <a:ext cx="826911" cy="894614"/>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4" name="墨迹 43"/>
              <p14:cNvContentPartPr/>
              <p14:nvPr/>
            </p14:nvContentPartPr>
            <p14:xfrm>
              <a:off x="1143000" y="5120940"/>
              <a:ext cx="177800" cy="382097"/>
            </p14:xfrm>
          </p:contentPart>
        </mc:Choice>
        <mc:Fallback xmlns="">
          <p:pic>
            <p:nvPicPr>
              <p:cNvPr id="44" name="墨迹 43"/>
            </p:nvPicPr>
            <p:blipFill>
              <a:blip r:embed="rId85"/>
            </p:blipFill>
            <p:spPr>
              <a:xfrm>
                <a:off x="1143000" y="5120940"/>
                <a:ext cx="177800" cy="382097"/>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5" name="墨迹 44"/>
              <p14:cNvContentPartPr/>
              <p14:nvPr/>
            </p14:nvContentPartPr>
            <p14:xfrm>
              <a:off x="1230488" y="5196196"/>
              <a:ext cx="112889" cy="48820"/>
            </p14:xfrm>
          </p:contentPart>
        </mc:Choice>
        <mc:Fallback xmlns="">
          <p:pic>
            <p:nvPicPr>
              <p:cNvPr id="45" name="墨迹 44"/>
            </p:nvPicPr>
            <p:blipFill>
              <a:blip r:embed="rId87"/>
            </p:blipFill>
            <p:spPr>
              <a:xfrm>
                <a:off x="1230488" y="5196196"/>
                <a:ext cx="112889" cy="48820"/>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46" name="墨迹 45"/>
              <p14:cNvContentPartPr/>
              <p14:nvPr/>
            </p14:nvContentPartPr>
            <p14:xfrm>
              <a:off x="1236133" y="5332433"/>
              <a:ext cx="70555" cy="70497"/>
            </p14:xfrm>
          </p:contentPart>
        </mc:Choice>
        <mc:Fallback xmlns="">
          <p:pic>
            <p:nvPicPr>
              <p:cNvPr id="46" name="墨迹 45"/>
            </p:nvPicPr>
            <p:blipFill>
              <a:blip r:embed="rId89"/>
            </p:blipFill>
            <p:spPr>
              <a:xfrm>
                <a:off x="1236133" y="5332433"/>
                <a:ext cx="70555" cy="70497"/>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47" name="墨迹 46"/>
              <p14:cNvContentPartPr/>
              <p14:nvPr/>
            </p14:nvContentPartPr>
            <p14:xfrm>
              <a:off x="1253066" y="5474838"/>
              <a:ext cx="163689" cy="262075"/>
            </p14:xfrm>
          </p:contentPart>
        </mc:Choice>
        <mc:Fallback xmlns="">
          <p:pic>
            <p:nvPicPr>
              <p:cNvPr id="47" name="墨迹 46"/>
            </p:nvPicPr>
            <p:blipFill>
              <a:blip r:embed="rId91"/>
            </p:blipFill>
            <p:spPr>
              <a:xfrm>
                <a:off x="1253066" y="5474838"/>
                <a:ext cx="163689" cy="262075"/>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48" name="墨迹 47"/>
              <p14:cNvContentPartPr/>
              <p14:nvPr/>
            </p14:nvContentPartPr>
            <p14:xfrm>
              <a:off x="1349022" y="5081462"/>
              <a:ext cx="56444" cy="422985"/>
            </p14:xfrm>
          </p:contentPart>
        </mc:Choice>
        <mc:Fallback xmlns="">
          <p:pic>
            <p:nvPicPr>
              <p:cNvPr id="48" name="墨迹 47"/>
            </p:nvPicPr>
            <p:blipFill>
              <a:blip r:embed="rId93"/>
            </p:blipFill>
            <p:spPr>
              <a:xfrm>
                <a:off x="1349022" y="5081462"/>
                <a:ext cx="56444" cy="422985"/>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49" name="墨迹 48"/>
              <p14:cNvContentPartPr/>
              <p14:nvPr/>
            </p14:nvContentPartPr>
            <p14:xfrm>
              <a:off x="1444977" y="5267575"/>
              <a:ext cx="101600" cy="11279"/>
            </p14:xfrm>
          </p:contentPart>
        </mc:Choice>
        <mc:Fallback xmlns="">
          <p:pic>
            <p:nvPicPr>
              <p:cNvPr id="49" name="墨迹 48"/>
            </p:nvPicPr>
            <p:blipFill>
              <a:blip r:embed="rId95"/>
            </p:blipFill>
            <p:spPr>
              <a:xfrm>
                <a:off x="1444977" y="5267575"/>
                <a:ext cx="101600" cy="11279"/>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0" name="墨迹 49"/>
              <p14:cNvContentPartPr/>
              <p14:nvPr/>
            </p14:nvContentPartPr>
            <p14:xfrm>
              <a:off x="1381125" y="5323973"/>
              <a:ext cx="236890" cy="257493"/>
            </p14:xfrm>
          </p:contentPart>
        </mc:Choice>
        <mc:Fallback xmlns="">
          <p:pic>
            <p:nvPicPr>
              <p:cNvPr id="50" name="墨迹 49"/>
            </p:nvPicPr>
            <p:blipFill>
              <a:blip r:embed="rId97"/>
            </p:blipFill>
            <p:spPr>
              <a:xfrm>
                <a:off x="1381125" y="5323973"/>
                <a:ext cx="236890" cy="257493"/>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51" name="墨迹 50"/>
              <p14:cNvContentPartPr/>
              <p14:nvPr/>
            </p14:nvContentPartPr>
            <p14:xfrm>
              <a:off x="1473200" y="5097676"/>
              <a:ext cx="33866" cy="632363"/>
            </p14:xfrm>
          </p:contentPart>
        </mc:Choice>
        <mc:Fallback xmlns="">
          <p:pic>
            <p:nvPicPr>
              <p:cNvPr id="51" name="墨迹 50"/>
            </p:nvPicPr>
            <p:blipFill>
              <a:blip r:embed="rId99"/>
            </p:blipFill>
            <p:spPr>
              <a:xfrm>
                <a:off x="1473200" y="5097676"/>
                <a:ext cx="33866" cy="632363"/>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52" name="墨迹 51"/>
              <p14:cNvContentPartPr/>
              <p14:nvPr/>
            </p14:nvContentPartPr>
            <p14:xfrm>
              <a:off x="1540933" y="5566485"/>
              <a:ext cx="274637" cy="300495"/>
            </p14:xfrm>
          </p:contentPart>
        </mc:Choice>
        <mc:Fallback xmlns="">
          <p:pic>
            <p:nvPicPr>
              <p:cNvPr id="52" name="墨迹 51"/>
            </p:nvPicPr>
            <p:blipFill>
              <a:blip r:embed="rId101"/>
            </p:blipFill>
            <p:spPr>
              <a:xfrm>
                <a:off x="1540933" y="5566485"/>
                <a:ext cx="274637" cy="300495"/>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53" name="墨迹 52"/>
              <p14:cNvContentPartPr/>
              <p14:nvPr/>
            </p14:nvContentPartPr>
            <p14:xfrm>
              <a:off x="1843969" y="5043922"/>
              <a:ext cx="142875" cy="71379"/>
            </p14:xfrm>
          </p:contentPart>
        </mc:Choice>
        <mc:Fallback xmlns="">
          <p:pic>
            <p:nvPicPr>
              <p:cNvPr id="53" name="墨迹 52"/>
            </p:nvPicPr>
            <p:blipFill>
              <a:blip r:embed="rId103"/>
            </p:blipFill>
            <p:spPr>
              <a:xfrm>
                <a:off x="1843969" y="5043922"/>
                <a:ext cx="142875" cy="71379"/>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54" name="墨迹 53"/>
              <p14:cNvContentPartPr/>
              <p14:nvPr/>
            </p14:nvContentPartPr>
            <p14:xfrm>
              <a:off x="1789288" y="4880367"/>
              <a:ext cx="336550" cy="915058"/>
            </p14:xfrm>
          </p:contentPart>
        </mc:Choice>
        <mc:Fallback xmlns="">
          <p:pic>
            <p:nvPicPr>
              <p:cNvPr id="54" name="墨迹 53"/>
            </p:nvPicPr>
            <p:blipFill>
              <a:blip r:embed="rId105"/>
            </p:blipFill>
            <p:spPr>
              <a:xfrm>
                <a:off x="1789288" y="4880367"/>
                <a:ext cx="336550" cy="915058"/>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55" name="墨迹 54"/>
              <p14:cNvContentPartPr/>
              <p14:nvPr/>
            </p14:nvContentPartPr>
            <p14:xfrm>
              <a:off x="1823155" y="5493167"/>
              <a:ext cx="237067" cy="212903"/>
            </p14:xfrm>
          </p:contentPart>
        </mc:Choice>
        <mc:Fallback xmlns="">
          <p:pic>
            <p:nvPicPr>
              <p:cNvPr id="55" name="墨迹 54"/>
            </p:nvPicPr>
            <p:blipFill>
              <a:blip r:embed="rId107"/>
            </p:blipFill>
            <p:spPr>
              <a:xfrm>
                <a:off x="1823155" y="5493167"/>
                <a:ext cx="237067" cy="212903"/>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56" name="墨迹 55"/>
              <p14:cNvContentPartPr/>
              <p14:nvPr/>
            </p14:nvContentPartPr>
            <p14:xfrm>
              <a:off x="1896533" y="5541106"/>
              <a:ext cx="293511" cy="107685"/>
            </p14:xfrm>
          </p:contentPart>
        </mc:Choice>
        <mc:Fallback xmlns="">
          <p:pic>
            <p:nvPicPr>
              <p:cNvPr id="56" name="墨迹 55"/>
            </p:nvPicPr>
            <p:blipFill>
              <a:blip r:embed="rId109"/>
            </p:blipFill>
            <p:spPr>
              <a:xfrm>
                <a:off x="1896533" y="5541106"/>
                <a:ext cx="293511" cy="107685"/>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57" name="墨迹 56"/>
              <p14:cNvContentPartPr/>
              <p14:nvPr/>
            </p14:nvContentPartPr>
            <p14:xfrm>
              <a:off x="2065866" y="4985585"/>
              <a:ext cx="779639" cy="886154"/>
            </p14:xfrm>
          </p:contentPart>
        </mc:Choice>
        <mc:Fallback xmlns="">
          <p:pic>
            <p:nvPicPr>
              <p:cNvPr id="57" name="墨迹 56"/>
            </p:nvPicPr>
            <p:blipFill>
              <a:blip r:embed="rId111"/>
            </p:blipFill>
            <p:spPr>
              <a:xfrm>
                <a:off x="2065866" y="4985585"/>
                <a:ext cx="779639" cy="886154"/>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58" name="墨迹 57"/>
              <p14:cNvContentPartPr/>
              <p14:nvPr/>
            </p14:nvContentPartPr>
            <p14:xfrm>
              <a:off x="2920118" y="5070182"/>
              <a:ext cx="60148" cy="71379"/>
            </p14:xfrm>
          </p:contentPart>
        </mc:Choice>
        <mc:Fallback xmlns="">
          <p:pic>
            <p:nvPicPr>
              <p:cNvPr id="58" name="墨迹 57"/>
            </p:nvPicPr>
            <p:blipFill>
              <a:blip r:embed="rId113"/>
            </p:blipFill>
            <p:spPr>
              <a:xfrm>
                <a:off x="2920118" y="5070182"/>
                <a:ext cx="60148" cy="71379"/>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59" name="墨迹 58"/>
              <p14:cNvContentPartPr/>
              <p14:nvPr/>
            </p14:nvContentPartPr>
            <p14:xfrm>
              <a:off x="2873022" y="5307054"/>
              <a:ext cx="124178" cy="247446"/>
            </p14:xfrm>
          </p:contentPart>
        </mc:Choice>
        <mc:Fallback xmlns="">
          <p:pic>
            <p:nvPicPr>
              <p:cNvPr id="59" name="墨迹 58"/>
            </p:nvPicPr>
            <p:blipFill>
              <a:blip r:embed="rId115"/>
            </p:blipFill>
            <p:spPr>
              <a:xfrm>
                <a:off x="2873022" y="5307054"/>
                <a:ext cx="124178" cy="247446"/>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60" name="墨迹 59"/>
              <p14:cNvContentPartPr/>
              <p14:nvPr/>
            </p14:nvContentPartPr>
            <p14:xfrm>
              <a:off x="3076222" y="5190028"/>
              <a:ext cx="218016" cy="42298"/>
            </p14:xfrm>
          </p:contentPart>
        </mc:Choice>
        <mc:Fallback xmlns="">
          <p:pic>
            <p:nvPicPr>
              <p:cNvPr id="60" name="墨迹 59"/>
            </p:nvPicPr>
            <p:blipFill>
              <a:blip r:embed="rId117"/>
            </p:blipFill>
            <p:spPr>
              <a:xfrm>
                <a:off x="3076222" y="5190028"/>
                <a:ext cx="218016" cy="42298"/>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61" name="墨迹 60"/>
              <p14:cNvContentPartPr/>
              <p14:nvPr/>
            </p14:nvContentPartPr>
            <p14:xfrm>
              <a:off x="3183466" y="4974305"/>
              <a:ext cx="47978" cy="975687"/>
            </p14:xfrm>
          </p:contentPart>
        </mc:Choice>
        <mc:Fallback xmlns="">
          <p:pic>
            <p:nvPicPr>
              <p:cNvPr id="61" name="墨迹 60"/>
            </p:nvPicPr>
            <p:blipFill>
              <a:blip r:embed="rId119"/>
            </p:blipFill>
            <p:spPr>
              <a:xfrm>
                <a:off x="3183466" y="4974305"/>
                <a:ext cx="47978" cy="975687"/>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62" name="墨迹 61"/>
              <p14:cNvContentPartPr/>
              <p14:nvPr/>
            </p14:nvContentPartPr>
            <p14:xfrm>
              <a:off x="3313288" y="4900988"/>
              <a:ext cx="555978" cy="1528387"/>
            </p14:xfrm>
          </p:contentPart>
        </mc:Choice>
        <mc:Fallback xmlns="">
          <p:pic>
            <p:nvPicPr>
              <p:cNvPr id="62" name="墨迹 61"/>
            </p:nvPicPr>
            <p:blipFill>
              <a:blip r:embed="rId121"/>
            </p:blipFill>
            <p:spPr>
              <a:xfrm>
                <a:off x="3313288" y="4900988"/>
                <a:ext cx="555978" cy="1528387"/>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63" name="墨迹 62"/>
              <p14:cNvContentPartPr/>
              <p14:nvPr/>
            </p14:nvContentPartPr>
            <p14:xfrm>
              <a:off x="4797777" y="5154074"/>
              <a:ext cx="239184" cy="448012"/>
            </p14:xfrm>
          </p:contentPart>
        </mc:Choice>
        <mc:Fallback xmlns="">
          <p:pic>
            <p:nvPicPr>
              <p:cNvPr id="63" name="墨迹 62"/>
            </p:nvPicPr>
            <p:blipFill>
              <a:blip r:embed="rId123"/>
            </p:blipFill>
            <p:spPr>
              <a:xfrm>
                <a:off x="4797777" y="5154074"/>
                <a:ext cx="239184" cy="448012"/>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64" name="墨迹 63"/>
              <p14:cNvContentPartPr/>
              <p14:nvPr/>
            </p14:nvContentPartPr>
            <p14:xfrm>
              <a:off x="5113866" y="5064542"/>
              <a:ext cx="45156" cy="121961"/>
            </p14:xfrm>
          </p:contentPart>
        </mc:Choice>
        <mc:Fallback xmlns="">
          <p:pic>
            <p:nvPicPr>
              <p:cNvPr id="64" name="墨迹 63"/>
            </p:nvPicPr>
            <p:blipFill>
              <a:blip r:embed="rId125"/>
            </p:blipFill>
            <p:spPr>
              <a:xfrm>
                <a:off x="5113866" y="5064542"/>
                <a:ext cx="45156" cy="121961"/>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65" name="墨迹 64"/>
              <p14:cNvContentPartPr/>
              <p14:nvPr/>
            </p14:nvContentPartPr>
            <p14:xfrm>
              <a:off x="4970638" y="5064542"/>
              <a:ext cx="474310" cy="837511"/>
            </p14:xfrm>
          </p:contentPart>
        </mc:Choice>
        <mc:Fallback xmlns="">
          <p:pic>
            <p:nvPicPr>
              <p:cNvPr id="65" name="墨迹 64"/>
            </p:nvPicPr>
            <p:blipFill>
              <a:blip r:embed="rId127"/>
            </p:blipFill>
            <p:spPr>
              <a:xfrm>
                <a:off x="4970638" y="5064542"/>
                <a:ext cx="474310" cy="837511"/>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66" name="墨迹 65"/>
              <p14:cNvContentPartPr/>
              <p14:nvPr/>
            </p14:nvContentPartPr>
            <p14:xfrm>
              <a:off x="5723466" y="5160419"/>
              <a:ext cx="358422" cy="828346"/>
            </p14:xfrm>
          </p:contentPart>
        </mc:Choice>
        <mc:Fallback xmlns="">
          <p:pic>
            <p:nvPicPr>
              <p:cNvPr id="66" name="墨迹 65"/>
            </p:nvPicPr>
            <p:blipFill>
              <a:blip r:embed="rId129"/>
            </p:blipFill>
            <p:spPr>
              <a:xfrm>
                <a:off x="5723466" y="5160419"/>
                <a:ext cx="358422" cy="828346"/>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67" name="墨迹 66"/>
              <p14:cNvContentPartPr/>
              <p14:nvPr/>
            </p14:nvContentPartPr>
            <p14:xfrm>
              <a:off x="5655733" y="5436769"/>
              <a:ext cx="564444" cy="533843"/>
            </p14:xfrm>
          </p:contentPart>
        </mc:Choice>
        <mc:Fallback xmlns="">
          <p:pic>
            <p:nvPicPr>
              <p:cNvPr id="67" name="墨迹 66"/>
            </p:nvPicPr>
            <p:blipFill>
              <a:blip r:embed="rId131"/>
            </p:blipFill>
            <p:spPr>
              <a:xfrm>
                <a:off x="5655733" y="5436769"/>
                <a:ext cx="564444" cy="533843"/>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68" name="墨迹 67"/>
              <p14:cNvContentPartPr/>
              <p14:nvPr/>
            </p14:nvContentPartPr>
            <p14:xfrm>
              <a:off x="7772400" y="4806521"/>
              <a:ext cx="166511" cy="71908"/>
            </p14:xfrm>
          </p:contentPart>
        </mc:Choice>
        <mc:Fallback xmlns="">
          <p:pic>
            <p:nvPicPr>
              <p:cNvPr id="68" name="墨迹 67"/>
            </p:nvPicPr>
            <p:blipFill>
              <a:blip r:embed="rId133"/>
            </p:blipFill>
            <p:spPr>
              <a:xfrm>
                <a:off x="7772400" y="4806521"/>
                <a:ext cx="166511" cy="71908"/>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69" name="墨迹 68"/>
              <p14:cNvContentPartPr/>
              <p14:nvPr/>
            </p14:nvContentPartPr>
            <p14:xfrm>
              <a:off x="7618236" y="5044803"/>
              <a:ext cx="443794" cy="286220"/>
            </p14:xfrm>
          </p:contentPart>
        </mc:Choice>
        <mc:Fallback xmlns="">
          <p:pic>
            <p:nvPicPr>
              <p:cNvPr id="69" name="墨迹 68"/>
            </p:nvPicPr>
            <p:blipFill>
              <a:blip r:embed="rId135"/>
            </p:blipFill>
            <p:spPr>
              <a:xfrm>
                <a:off x="7618236" y="5044803"/>
                <a:ext cx="443794" cy="286220"/>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70" name="墨迹 69"/>
              <p14:cNvContentPartPr/>
              <p14:nvPr/>
            </p14:nvContentPartPr>
            <p14:xfrm>
              <a:off x="7699022" y="4743073"/>
              <a:ext cx="128411" cy="720661"/>
            </p14:xfrm>
          </p:contentPart>
        </mc:Choice>
        <mc:Fallback xmlns="">
          <p:pic>
            <p:nvPicPr>
              <p:cNvPr id="70" name="墨迹 69"/>
            </p:nvPicPr>
            <p:blipFill>
              <a:blip r:embed="rId137"/>
            </p:blipFill>
            <p:spPr>
              <a:xfrm>
                <a:off x="7699022" y="4743073"/>
                <a:ext cx="128411" cy="720661"/>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71" name="墨迹 70"/>
              <p14:cNvContentPartPr/>
              <p14:nvPr/>
            </p14:nvContentPartPr>
            <p14:xfrm>
              <a:off x="7868355" y="4641557"/>
              <a:ext cx="101600" cy="900254"/>
            </p14:xfrm>
          </p:contentPart>
        </mc:Choice>
        <mc:Fallback xmlns="">
          <p:pic>
            <p:nvPicPr>
              <p:cNvPr id="71" name="墨迹 70"/>
            </p:nvPicPr>
            <p:blipFill>
              <a:blip r:embed="rId139"/>
            </p:blipFill>
            <p:spPr>
              <a:xfrm>
                <a:off x="7868355" y="4641557"/>
                <a:ext cx="101600" cy="900254"/>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72" name="墨迹 71"/>
              <p14:cNvContentPartPr/>
              <p14:nvPr/>
            </p14:nvContentPartPr>
            <p14:xfrm>
              <a:off x="7557911" y="4963026"/>
              <a:ext cx="589844" cy="490663"/>
            </p14:xfrm>
          </p:contentPart>
        </mc:Choice>
        <mc:Fallback xmlns="">
          <p:pic>
            <p:nvPicPr>
              <p:cNvPr id="72" name="墨迹 71"/>
            </p:nvPicPr>
            <p:blipFill>
              <a:blip r:embed="rId141"/>
            </p:blipFill>
            <p:spPr>
              <a:xfrm>
                <a:off x="7557911" y="4963026"/>
                <a:ext cx="589844" cy="490663"/>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73" name="墨迹 72"/>
              <p14:cNvContentPartPr/>
              <p14:nvPr/>
            </p14:nvContentPartPr>
            <p14:xfrm>
              <a:off x="8184444" y="4861509"/>
              <a:ext cx="167922" cy="431974"/>
            </p14:xfrm>
          </p:contentPart>
        </mc:Choice>
        <mc:Fallback xmlns="">
          <p:pic>
            <p:nvPicPr>
              <p:cNvPr id="73" name="墨迹 72"/>
            </p:nvPicPr>
            <p:blipFill>
              <a:blip r:embed="rId143"/>
            </p:blipFill>
            <p:spPr>
              <a:xfrm>
                <a:off x="8184444" y="4861509"/>
                <a:ext cx="167922" cy="431974"/>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74" name="墨迹 73"/>
              <p14:cNvContentPartPr/>
              <p14:nvPr/>
            </p14:nvContentPartPr>
            <p14:xfrm>
              <a:off x="8280400" y="4979945"/>
              <a:ext cx="310444" cy="336978"/>
            </p14:xfrm>
          </p:contentPart>
        </mc:Choice>
        <mc:Fallback xmlns="">
          <p:pic>
            <p:nvPicPr>
              <p:cNvPr id="74" name="墨迹 73"/>
            </p:nvPicPr>
            <p:blipFill>
              <a:blip r:embed="rId145"/>
            </p:blipFill>
            <p:spPr>
              <a:xfrm>
                <a:off x="8280400" y="4979945"/>
                <a:ext cx="310444" cy="336978"/>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75" name="墨迹 74"/>
              <p14:cNvContentPartPr/>
              <p14:nvPr/>
            </p14:nvContentPartPr>
            <p14:xfrm>
              <a:off x="8297333" y="5050443"/>
              <a:ext cx="16934" cy="220657"/>
            </p14:xfrm>
          </p:contentPart>
        </mc:Choice>
        <mc:Fallback xmlns="">
          <p:pic>
            <p:nvPicPr>
              <p:cNvPr id="75" name="墨迹 74"/>
            </p:nvPicPr>
            <p:blipFill>
              <a:blip r:embed="rId147"/>
            </p:blipFill>
            <p:spPr>
              <a:xfrm>
                <a:off x="8297333" y="5050443"/>
                <a:ext cx="16934" cy="220657"/>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76" name="墨迹 75"/>
              <p14:cNvContentPartPr/>
              <p14:nvPr/>
            </p14:nvContentPartPr>
            <p14:xfrm>
              <a:off x="8421511" y="5013784"/>
              <a:ext cx="76200" cy="479383"/>
            </p14:xfrm>
          </p:contentPart>
        </mc:Choice>
        <mc:Fallback xmlns="">
          <p:pic>
            <p:nvPicPr>
              <p:cNvPr id="76" name="墨迹 75"/>
            </p:nvPicPr>
            <p:blipFill>
              <a:blip r:embed="rId149"/>
            </p:blipFill>
            <p:spPr>
              <a:xfrm>
                <a:off x="8421511" y="5013784"/>
                <a:ext cx="76200" cy="479383"/>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77" name="墨迹 76"/>
              <p14:cNvContentPartPr/>
              <p14:nvPr/>
            </p14:nvContentPartPr>
            <p14:xfrm>
              <a:off x="8641644" y="4585159"/>
              <a:ext cx="508706" cy="840331"/>
            </p14:xfrm>
          </p:contentPart>
        </mc:Choice>
        <mc:Fallback xmlns="">
          <p:pic>
            <p:nvPicPr>
              <p:cNvPr id="77" name="墨迹 76"/>
            </p:nvPicPr>
            <p:blipFill>
              <a:blip r:embed="rId151"/>
            </p:blipFill>
            <p:spPr>
              <a:xfrm>
                <a:off x="8641644" y="4585159"/>
                <a:ext cx="508706" cy="840331"/>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78" name="墨迹 77"/>
              <p14:cNvContentPartPr/>
              <p14:nvPr/>
            </p14:nvContentPartPr>
            <p14:xfrm>
              <a:off x="8856133" y="5216817"/>
              <a:ext cx="45156" cy="135356"/>
            </p14:xfrm>
          </p:contentPart>
        </mc:Choice>
        <mc:Fallback xmlns="">
          <p:pic>
            <p:nvPicPr>
              <p:cNvPr id="78" name="墨迹 77"/>
            </p:nvPicPr>
            <p:blipFill>
              <a:blip r:embed="rId153"/>
            </p:blipFill>
            <p:spPr>
              <a:xfrm>
                <a:off x="8856133" y="5216817"/>
                <a:ext cx="45156" cy="135356"/>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79" name="墨迹 78"/>
              <p14:cNvContentPartPr/>
              <p14:nvPr/>
            </p14:nvContentPartPr>
            <p14:xfrm>
              <a:off x="8969022" y="5205537"/>
              <a:ext cx="84666" cy="368350"/>
            </p14:xfrm>
          </p:contentPart>
        </mc:Choice>
        <mc:Fallback xmlns="">
          <p:pic>
            <p:nvPicPr>
              <p:cNvPr id="79" name="墨迹 78"/>
            </p:nvPicPr>
            <p:blipFill>
              <a:blip r:embed="rId155"/>
            </p:blipFill>
            <p:spPr>
              <a:xfrm>
                <a:off x="8969022" y="5205537"/>
                <a:ext cx="84666" cy="368350"/>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80" name="墨迹 79"/>
              <p14:cNvContentPartPr/>
              <p14:nvPr/>
            </p14:nvContentPartPr>
            <p14:xfrm>
              <a:off x="9364133" y="4596439"/>
              <a:ext cx="76729" cy="800852"/>
            </p14:xfrm>
          </p:contentPart>
        </mc:Choice>
        <mc:Fallback xmlns="">
          <p:pic>
            <p:nvPicPr>
              <p:cNvPr id="80" name="墨迹 79"/>
            </p:nvPicPr>
            <p:blipFill>
              <a:blip r:embed="rId157"/>
            </p:blipFill>
            <p:spPr>
              <a:xfrm>
                <a:off x="9364133" y="4596439"/>
                <a:ext cx="76729" cy="800852"/>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81" name="墨迹 80"/>
              <p14:cNvContentPartPr/>
              <p14:nvPr/>
            </p14:nvContentPartPr>
            <p14:xfrm>
              <a:off x="9349669" y="4365207"/>
              <a:ext cx="286808" cy="727534"/>
            </p14:xfrm>
          </p:contentPart>
        </mc:Choice>
        <mc:Fallback xmlns="">
          <p:pic>
            <p:nvPicPr>
              <p:cNvPr id="81" name="墨迹 80"/>
            </p:nvPicPr>
            <p:blipFill>
              <a:blip r:embed="rId159"/>
            </p:blipFill>
            <p:spPr>
              <a:xfrm>
                <a:off x="9349669" y="4365207"/>
                <a:ext cx="286808" cy="727534"/>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82" name="墨迹 81"/>
              <p14:cNvContentPartPr/>
              <p14:nvPr/>
            </p14:nvContentPartPr>
            <p14:xfrm>
              <a:off x="9601200" y="5009026"/>
              <a:ext cx="173037" cy="326051"/>
            </p14:xfrm>
          </p:contentPart>
        </mc:Choice>
        <mc:Fallback xmlns="">
          <p:pic>
            <p:nvPicPr>
              <p:cNvPr id="82" name="墨迹 81"/>
            </p:nvPicPr>
            <p:blipFill>
              <a:blip r:embed="rId161"/>
            </p:blipFill>
            <p:spPr>
              <a:xfrm>
                <a:off x="9601200" y="5009026"/>
                <a:ext cx="173037" cy="326051"/>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83" name="墨迹 82"/>
              <p14:cNvContentPartPr/>
              <p14:nvPr/>
            </p14:nvContentPartPr>
            <p14:xfrm>
              <a:off x="10250311" y="5022244"/>
              <a:ext cx="62089" cy="8459"/>
            </p14:xfrm>
          </p:contentPart>
        </mc:Choice>
        <mc:Fallback xmlns="">
          <p:pic>
            <p:nvPicPr>
              <p:cNvPr id="83" name="墨迹 82"/>
            </p:nvPicPr>
            <p:blipFill>
              <a:blip r:embed="rId163"/>
            </p:blipFill>
            <p:spPr>
              <a:xfrm>
                <a:off x="10250311" y="5022244"/>
                <a:ext cx="62089" cy="8459"/>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84" name="墨迹 83"/>
              <p14:cNvContentPartPr/>
              <p14:nvPr/>
            </p14:nvContentPartPr>
            <p14:xfrm>
              <a:off x="10030177" y="4812690"/>
              <a:ext cx="388055" cy="54459"/>
            </p14:xfrm>
          </p:contentPart>
        </mc:Choice>
        <mc:Fallback xmlns="">
          <p:pic>
            <p:nvPicPr>
              <p:cNvPr id="84" name="墨迹 83"/>
            </p:nvPicPr>
            <p:blipFill>
              <a:blip r:embed="rId165"/>
            </p:blipFill>
            <p:spPr>
              <a:xfrm>
                <a:off x="10030177" y="4812690"/>
                <a:ext cx="388055" cy="54459"/>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85" name="墨迹 84"/>
              <p14:cNvContentPartPr/>
              <p14:nvPr/>
            </p14:nvContentPartPr>
            <p14:xfrm>
              <a:off x="10303580" y="4697955"/>
              <a:ext cx="257175" cy="296795"/>
            </p14:xfrm>
          </p:contentPart>
        </mc:Choice>
        <mc:Fallback xmlns="">
          <p:pic>
            <p:nvPicPr>
              <p:cNvPr id="85" name="墨迹 84"/>
            </p:nvPicPr>
            <p:blipFill>
              <a:blip r:embed="rId167"/>
            </p:blipFill>
            <p:spPr>
              <a:xfrm>
                <a:off x="10303580" y="4697955"/>
                <a:ext cx="257175" cy="296795"/>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86" name="墨迹 85"/>
              <p14:cNvContentPartPr/>
              <p14:nvPr/>
            </p14:nvContentPartPr>
            <p14:xfrm>
              <a:off x="10797822" y="4444164"/>
              <a:ext cx="70556" cy="53578"/>
            </p14:xfrm>
          </p:contentPart>
        </mc:Choice>
        <mc:Fallback xmlns="">
          <p:pic>
            <p:nvPicPr>
              <p:cNvPr id="86" name="墨迹 85"/>
            </p:nvPicPr>
            <p:blipFill>
              <a:blip r:embed="rId169"/>
            </p:blipFill>
            <p:spPr>
              <a:xfrm>
                <a:off x="10797822" y="4444164"/>
                <a:ext cx="70556" cy="53578"/>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87" name="墨迹 86"/>
              <p14:cNvContentPartPr/>
              <p14:nvPr/>
            </p14:nvContentPartPr>
            <p14:xfrm>
              <a:off x="10741377" y="4624638"/>
              <a:ext cx="22577" cy="144696"/>
            </p14:xfrm>
          </p:contentPart>
        </mc:Choice>
        <mc:Fallback xmlns="">
          <p:pic>
            <p:nvPicPr>
              <p:cNvPr id="87" name="墨迹 86"/>
            </p:nvPicPr>
            <p:blipFill>
              <a:blip r:embed="rId171"/>
            </p:blipFill>
            <p:spPr>
              <a:xfrm>
                <a:off x="10741377" y="4624638"/>
                <a:ext cx="22577" cy="144696"/>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88" name="墨迹 87"/>
              <p14:cNvContentPartPr/>
              <p14:nvPr/>
            </p14:nvContentPartPr>
            <p14:xfrm>
              <a:off x="10792177" y="4506202"/>
              <a:ext cx="414867" cy="308779"/>
            </p14:xfrm>
          </p:contentPart>
        </mc:Choice>
        <mc:Fallback xmlns="">
          <p:pic>
            <p:nvPicPr>
              <p:cNvPr id="88" name="墨迹 87"/>
            </p:nvPicPr>
            <p:blipFill>
              <a:blip r:embed="rId173"/>
            </p:blipFill>
            <p:spPr>
              <a:xfrm>
                <a:off x="10792177" y="4506202"/>
                <a:ext cx="414867" cy="308779"/>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89" name="墨迹 88"/>
              <p14:cNvContentPartPr/>
              <p14:nvPr/>
            </p14:nvContentPartPr>
            <p14:xfrm>
              <a:off x="10972800" y="4681036"/>
              <a:ext cx="101600" cy="56398"/>
            </p14:xfrm>
          </p:contentPart>
        </mc:Choice>
        <mc:Fallback xmlns="">
          <p:pic>
            <p:nvPicPr>
              <p:cNvPr id="89" name="墨迹 88"/>
            </p:nvPicPr>
            <p:blipFill>
              <a:blip r:embed="rId175"/>
            </p:blipFill>
            <p:spPr>
              <a:xfrm>
                <a:off x="10972800" y="4681036"/>
                <a:ext cx="101600" cy="56398"/>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90" name="墨迹 89"/>
              <p14:cNvContentPartPr/>
              <p14:nvPr/>
            </p14:nvContentPartPr>
            <p14:xfrm>
              <a:off x="10888132" y="4844590"/>
              <a:ext cx="208845" cy="197393"/>
            </p14:xfrm>
          </p:contentPart>
        </mc:Choice>
        <mc:Fallback xmlns="">
          <p:pic>
            <p:nvPicPr>
              <p:cNvPr id="90" name="墨迹 89"/>
            </p:nvPicPr>
            <p:blipFill>
              <a:blip r:embed="rId177"/>
            </p:blipFill>
            <p:spPr>
              <a:xfrm>
                <a:off x="10888132" y="4844590"/>
                <a:ext cx="208845" cy="197393"/>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91" name="墨迹 90"/>
              <p14:cNvContentPartPr/>
              <p14:nvPr/>
            </p14:nvContentPartPr>
            <p14:xfrm>
              <a:off x="11164711" y="4593619"/>
              <a:ext cx="132644" cy="47938"/>
            </p14:xfrm>
          </p:contentPart>
        </mc:Choice>
        <mc:Fallback xmlns="">
          <p:pic>
            <p:nvPicPr>
              <p:cNvPr id="91" name="墨迹 90"/>
            </p:nvPicPr>
            <p:blipFill>
              <a:blip r:embed="rId179"/>
            </p:blipFill>
            <p:spPr>
              <a:xfrm>
                <a:off x="11164711" y="4593619"/>
                <a:ext cx="132644" cy="47938"/>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92" name="墨迹 91"/>
              <p14:cNvContentPartPr/>
              <p14:nvPr/>
            </p14:nvContentPartPr>
            <p14:xfrm>
              <a:off x="11102622" y="4461083"/>
              <a:ext cx="398639" cy="723129"/>
            </p14:xfrm>
          </p:contentPart>
        </mc:Choice>
        <mc:Fallback xmlns="">
          <p:pic>
            <p:nvPicPr>
              <p:cNvPr id="92" name="墨迹 91"/>
            </p:nvPicPr>
            <p:blipFill>
              <a:blip r:embed="rId181"/>
            </p:blipFill>
            <p:spPr>
              <a:xfrm>
                <a:off x="11102622" y="4461083"/>
                <a:ext cx="398639" cy="723129"/>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93" name="墨迹 92"/>
              <p14:cNvContentPartPr/>
              <p14:nvPr/>
            </p14:nvContentPartPr>
            <p14:xfrm>
              <a:off x="11486444" y="4540041"/>
              <a:ext cx="231423" cy="101516"/>
            </p14:xfrm>
          </p:contentPart>
        </mc:Choice>
        <mc:Fallback xmlns="">
          <p:pic>
            <p:nvPicPr>
              <p:cNvPr id="93" name="墨迹 92"/>
            </p:nvPicPr>
            <p:blipFill>
              <a:blip r:embed="rId183"/>
            </p:blipFill>
            <p:spPr>
              <a:xfrm>
                <a:off x="11486444" y="4540041"/>
                <a:ext cx="231423" cy="101516"/>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94" name="墨迹 93"/>
              <p14:cNvContentPartPr/>
              <p14:nvPr/>
            </p14:nvContentPartPr>
            <p14:xfrm>
              <a:off x="11565467" y="4616178"/>
              <a:ext cx="280281" cy="511283"/>
            </p14:xfrm>
          </p:contentPart>
        </mc:Choice>
        <mc:Fallback xmlns="">
          <p:pic>
            <p:nvPicPr>
              <p:cNvPr id="94" name="墨迹 93"/>
            </p:nvPicPr>
            <p:blipFill>
              <a:blip r:embed="rId185"/>
            </p:blipFill>
            <p:spPr>
              <a:xfrm>
                <a:off x="11565467" y="4616178"/>
                <a:ext cx="280281" cy="511283"/>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95" name="墨迹 94"/>
              <p14:cNvContentPartPr/>
              <p14:nvPr/>
            </p14:nvContentPartPr>
            <p14:xfrm>
              <a:off x="11858977" y="4635917"/>
              <a:ext cx="70555" cy="392848"/>
            </p14:xfrm>
          </p:contentPart>
        </mc:Choice>
        <mc:Fallback xmlns="">
          <p:pic>
            <p:nvPicPr>
              <p:cNvPr id="95" name="墨迹 94"/>
            </p:nvPicPr>
            <p:blipFill>
              <a:blip r:embed="rId187"/>
            </p:blipFill>
            <p:spPr>
              <a:xfrm>
                <a:off x="11858977" y="4635917"/>
                <a:ext cx="70555" cy="392848"/>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96" name="墨迹 95"/>
              <p14:cNvContentPartPr/>
              <p14:nvPr/>
            </p14:nvContentPartPr>
            <p14:xfrm>
              <a:off x="11821582" y="4579519"/>
              <a:ext cx="353483" cy="494893"/>
            </p14:xfrm>
          </p:contentPart>
        </mc:Choice>
        <mc:Fallback xmlns="">
          <p:pic>
            <p:nvPicPr>
              <p:cNvPr id="96" name="墨迹 95"/>
            </p:nvPicPr>
            <p:blipFill>
              <a:blip r:embed="rId189"/>
            </p:blipFill>
            <p:spPr>
              <a:xfrm>
                <a:off x="11821582" y="4579519"/>
                <a:ext cx="353483" cy="494893"/>
              </a:xfrm>
              <a:prstGeom prst="rect"/>
            </p:spPr>
          </p:pic>
        </mc:Fallback>
      </mc:AlternateContent>
      <mc:AlternateContent xmlns:mc="http://schemas.openxmlformats.org/markup-compatibility/2006" xmlns:p14="http://schemas.microsoft.com/office/powerpoint/2010/main">
        <mc:Choice Requires="p14">
          <p:contentPart r:id="rId190" p14:bwMode="auto">
            <p14:nvContentPartPr>
              <p14:cNvPr id="97" name="墨迹 96"/>
              <p14:cNvContentPartPr/>
              <p14:nvPr/>
            </p14:nvContentPartPr>
            <p14:xfrm>
              <a:off x="10797822" y="5213997"/>
              <a:ext cx="1288698" cy="254672"/>
            </p14:xfrm>
          </p:contentPart>
        </mc:Choice>
        <mc:Fallback xmlns="">
          <p:pic>
            <p:nvPicPr>
              <p:cNvPr id="97" name="墨迹 96"/>
            </p:nvPicPr>
            <p:blipFill>
              <a:blip r:embed="rId191"/>
            </p:blipFill>
            <p:spPr>
              <a:xfrm>
                <a:off x="10797822" y="5213997"/>
                <a:ext cx="1288698" cy="254672"/>
              </a:xfrm>
              <a:prstGeom prst="rect"/>
            </p:spPr>
          </p:pic>
        </mc:Fallback>
      </mc:AlternateContent>
      <mc:AlternateContent xmlns:mc="http://schemas.openxmlformats.org/markup-compatibility/2006" xmlns:p14="http://schemas.microsoft.com/office/powerpoint/2010/main">
        <mc:Choice Requires="p14">
          <p:contentPart r:id="rId192" p14:bwMode="auto">
            <p14:nvContentPartPr>
              <p14:cNvPr id="98" name="墨迹 97"/>
              <p14:cNvContentPartPr/>
              <p14:nvPr/>
            </p14:nvContentPartPr>
            <p14:xfrm>
              <a:off x="10323688" y="4545680"/>
              <a:ext cx="129823" cy="39479"/>
            </p14:xfrm>
          </p:contentPart>
        </mc:Choice>
        <mc:Fallback xmlns="">
          <p:pic>
            <p:nvPicPr>
              <p:cNvPr id="98" name="墨迹 97"/>
            </p:nvPicPr>
            <p:blipFill>
              <a:blip r:embed="rId193"/>
            </p:blipFill>
            <p:spPr>
              <a:xfrm>
                <a:off x="10323688" y="4545680"/>
                <a:ext cx="129823" cy="39479"/>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99" name="墨迹 98"/>
              <p14:cNvContentPartPr/>
              <p14:nvPr/>
            </p14:nvContentPartPr>
            <p14:xfrm>
              <a:off x="10368844" y="4444164"/>
              <a:ext cx="56444" cy="479383"/>
            </p14:xfrm>
          </p:contentPart>
        </mc:Choice>
        <mc:Fallback xmlns="">
          <p:pic>
            <p:nvPicPr>
              <p:cNvPr id="99" name="墨迹 98"/>
            </p:nvPicPr>
            <p:blipFill>
              <a:blip r:embed="rId195"/>
            </p:blipFill>
            <p:spPr>
              <a:xfrm>
                <a:off x="10368844" y="4444164"/>
                <a:ext cx="56444" cy="479383"/>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100" name="墨迹 99"/>
              <p14:cNvContentPartPr/>
              <p14:nvPr/>
            </p14:nvContentPartPr>
            <p14:xfrm>
              <a:off x="10419644" y="4694254"/>
              <a:ext cx="122237" cy="353193"/>
            </p14:xfrm>
          </p:contentPart>
        </mc:Choice>
        <mc:Fallback xmlns="">
          <p:pic>
            <p:nvPicPr>
              <p:cNvPr id="100" name="墨迹 99"/>
            </p:nvPicPr>
            <p:blipFill>
              <a:blip r:embed="rId197"/>
            </p:blipFill>
            <p:spPr>
              <a:xfrm>
                <a:off x="10419644" y="4694254"/>
                <a:ext cx="122237" cy="353193"/>
              </a:xfrm>
              <a:prstGeom prst="rect"/>
            </p:spPr>
          </p:pic>
        </mc:Fallback>
      </mc:AlternateContent>
      <mc:AlternateContent xmlns:mc="http://schemas.openxmlformats.org/markup-compatibility/2006" xmlns:p14="http://schemas.microsoft.com/office/powerpoint/2010/main">
        <mc:Choice Requires="p14">
          <p:contentPart r:id="rId198" p14:bwMode="auto">
            <p14:nvContentPartPr>
              <p14:cNvPr id="101" name="墨迹 100"/>
              <p14:cNvContentPartPr/>
              <p14:nvPr/>
            </p14:nvContentPartPr>
            <p14:xfrm>
              <a:off x="10515600" y="4716284"/>
              <a:ext cx="59267" cy="122666"/>
            </p14:xfrm>
          </p:contentPart>
        </mc:Choice>
        <mc:Fallback xmlns="">
          <p:pic>
            <p:nvPicPr>
              <p:cNvPr id="101" name="墨迹 100"/>
            </p:nvPicPr>
            <p:blipFill>
              <a:blip r:embed="rId199"/>
            </p:blipFill>
            <p:spPr>
              <a:xfrm>
                <a:off x="10515600" y="4716284"/>
                <a:ext cx="59267" cy="122666"/>
              </a:xfrm>
              <a:prstGeom prst="rect"/>
            </p:spPr>
          </p:pic>
        </mc:Fallback>
      </mc:AlternateContent>
      <mc:AlternateContent xmlns:mc="http://schemas.openxmlformats.org/markup-compatibility/2006" xmlns:p14="http://schemas.microsoft.com/office/powerpoint/2010/main">
        <mc:Choice Requires="p14">
          <p:contentPart r:id="rId200" p14:bwMode="auto">
            <p14:nvContentPartPr>
              <p14:cNvPr id="102" name="墨迹 101"/>
              <p14:cNvContentPartPr/>
              <p14:nvPr/>
            </p14:nvContentPartPr>
            <p14:xfrm>
              <a:off x="10602206" y="4620408"/>
              <a:ext cx="116594" cy="471628"/>
            </p14:xfrm>
          </p:contentPart>
        </mc:Choice>
        <mc:Fallback xmlns="">
          <p:pic>
            <p:nvPicPr>
              <p:cNvPr id="102" name="墨迹 101"/>
            </p:nvPicPr>
            <p:blipFill>
              <a:blip r:embed="rId201"/>
            </p:blipFill>
            <p:spPr>
              <a:xfrm>
                <a:off x="10602206" y="4620408"/>
                <a:ext cx="116594" cy="471628"/>
              </a:xfrm>
              <a:prstGeom prst="rect"/>
            </p:spPr>
          </p:pic>
        </mc:Fallback>
      </mc:AlternateContent>
      <mc:AlternateContent xmlns:mc="http://schemas.openxmlformats.org/markup-compatibility/2006" xmlns:p14="http://schemas.microsoft.com/office/powerpoint/2010/main">
        <mc:Choice Requires="p14">
          <p:contentPart r:id="rId202" p14:bwMode="auto">
            <p14:nvContentPartPr>
              <p14:cNvPr id="103" name="墨迹 102"/>
              <p14:cNvContentPartPr/>
              <p14:nvPr/>
            </p14:nvContentPartPr>
            <p14:xfrm>
              <a:off x="10493022" y="4485581"/>
              <a:ext cx="208845" cy="728416"/>
            </p14:xfrm>
          </p:contentPart>
        </mc:Choice>
        <mc:Fallback xmlns="">
          <p:pic>
            <p:nvPicPr>
              <p:cNvPr id="103" name="墨迹 102"/>
            </p:nvPicPr>
            <p:blipFill>
              <a:blip r:embed="rId203"/>
            </p:blipFill>
            <p:spPr>
              <a:xfrm>
                <a:off x="10493022" y="4485581"/>
                <a:ext cx="208845" cy="728416"/>
              </a:xfrm>
              <a:prstGeom prst="rect"/>
            </p:spPr>
          </p:pic>
        </mc:Fallback>
      </mc:AlternateContent>
      <mc:AlternateContent xmlns:mc="http://schemas.openxmlformats.org/markup-compatibility/2006" xmlns:p14="http://schemas.microsoft.com/office/powerpoint/2010/main">
        <mc:Choice Requires="p14">
          <p:contentPart r:id="rId204" p14:bwMode="auto">
            <p14:nvContentPartPr>
              <p14:cNvPr id="104" name="墨迹 103"/>
              <p14:cNvContentPartPr/>
              <p14:nvPr/>
            </p14:nvContentPartPr>
            <p14:xfrm>
              <a:off x="7789333" y="5974666"/>
              <a:ext cx="389467" cy="133240"/>
            </p14:xfrm>
          </p:contentPart>
        </mc:Choice>
        <mc:Fallback xmlns="">
          <p:pic>
            <p:nvPicPr>
              <p:cNvPr id="104" name="墨迹 103"/>
            </p:nvPicPr>
            <p:blipFill>
              <a:blip r:embed="rId205"/>
            </p:blipFill>
            <p:spPr>
              <a:xfrm>
                <a:off x="7789333" y="5974666"/>
                <a:ext cx="389467" cy="133240"/>
              </a:xfrm>
              <a:prstGeom prst="rect"/>
            </p:spPr>
          </p:pic>
        </mc:Fallback>
      </mc:AlternateContent>
      <mc:AlternateContent xmlns:mc="http://schemas.openxmlformats.org/markup-compatibility/2006" xmlns:p14="http://schemas.microsoft.com/office/powerpoint/2010/main">
        <mc:Choice Requires="p14">
          <p:contentPart r:id="rId206" p14:bwMode="auto">
            <p14:nvContentPartPr>
              <p14:cNvPr id="105" name="墨迹 104"/>
              <p14:cNvContentPartPr/>
              <p14:nvPr/>
            </p14:nvContentPartPr>
            <p14:xfrm>
              <a:off x="7729537" y="6223522"/>
              <a:ext cx="394406" cy="172013"/>
            </p14:xfrm>
          </p:contentPart>
        </mc:Choice>
        <mc:Fallback xmlns="">
          <p:pic>
            <p:nvPicPr>
              <p:cNvPr id="105" name="墨迹 104"/>
            </p:nvPicPr>
            <p:blipFill>
              <a:blip r:embed="rId207"/>
            </p:blipFill>
            <p:spPr>
              <a:xfrm>
                <a:off x="7729537" y="6223522"/>
                <a:ext cx="394406" cy="172013"/>
              </a:xfrm>
              <a:prstGeom prst="rect"/>
            </p:spPr>
          </p:pic>
        </mc:Fallback>
      </mc:AlternateContent>
      <mc:AlternateContent xmlns:mc="http://schemas.openxmlformats.org/markup-compatibility/2006" xmlns:p14="http://schemas.microsoft.com/office/powerpoint/2010/main">
        <mc:Choice Requires="p14">
          <p:contentPart r:id="rId208" p14:bwMode="auto">
            <p14:nvContentPartPr>
              <p14:cNvPr id="106" name="墨迹 105"/>
              <p14:cNvContentPartPr/>
              <p14:nvPr/>
            </p14:nvContentPartPr>
            <p14:xfrm>
              <a:off x="7844013" y="6068427"/>
              <a:ext cx="445735" cy="530142"/>
            </p14:xfrm>
          </p:contentPart>
        </mc:Choice>
        <mc:Fallback xmlns="">
          <p:pic>
            <p:nvPicPr>
              <p:cNvPr id="106" name="墨迹 105"/>
            </p:nvPicPr>
            <p:blipFill>
              <a:blip r:embed="rId209"/>
            </p:blipFill>
            <p:spPr>
              <a:xfrm>
                <a:off x="7844013" y="6068427"/>
                <a:ext cx="445735" cy="530142"/>
              </a:xfrm>
              <a:prstGeom prst="rect"/>
            </p:spPr>
          </p:pic>
        </mc:Fallback>
      </mc:AlternateContent>
      <mc:AlternateContent xmlns:mc="http://schemas.openxmlformats.org/markup-compatibility/2006" xmlns:p14="http://schemas.microsoft.com/office/powerpoint/2010/main">
        <mc:Choice Requires="p14">
          <p:contentPart r:id="rId210" p14:bwMode="auto">
            <p14:nvContentPartPr>
              <p14:cNvPr id="107" name="墨迹 106"/>
              <p14:cNvContentPartPr/>
              <p14:nvPr/>
            </p14:nvContentPartPr>
            <p14:xfrm>
              <a:off x="8239477" y="6124825"/>
              <a:ext cx="173567" cy="259431"/>
            </p14:xfrm>
          </p:contentPart>
        </mc:Choice>
        <mc:Fallback xmlns="">
          <p:pic>
            <p:nvPicPr>
              <p:cNvPr id="107" name="墨迹 106"/>
            </p:nvPicPr>
            <p:blipFill>
              <a:blip r:embed="rId211"/>
            </p:blipFill>
            <p:spPr>
              <a:xfrm>
                <a:off x="8239477" y="6124825"/>
                <a:ext cx="173567" cy="259431"/>
              </a:xfrm>
              <a:prstGeom prst="rect"/>
            </p:spPr>
          </p:pic>
        </mc:Fallback>
      </mc:AlternateContent>
      <mc:AlternateContent xmlns:mc="http://schemas.openxmlformats.org/markup-compatibility/2006" xmlns:p14="http://schemas.microsoft.com/office/powerpoint/2010/main">
        <mc:Choice Requires="p14">
          <p:contentPart r:id="rId212" p14:bwMode="auto">
            <p14:nvContentPartPr>
              <p14:cNvPr id="108" name="墨迹 107"/>
              <p14:cNvContentPartPr/>
              <p14:nvPr/>
            </p14:nvContentPartPr>
            <p14:xfrm>
              <a:off x="8398933" y="6062787"/>
              <a:ext cx="180622" cy="532257"/>
            </p14:xfrm>
          </p:contentPart>
        </mc:Choice>
        <mc:Fallback xmlns="">
          <p:pic>
            <p:nvPicPr>
              <p:cNvPr id="108" name="墨迹 107"/>
            </p:nvPicPr>
            <p:blipFill>
              <a:blip r:embed="rId213"/>
            </p:blipFill>
            <p:spPr>
              <a:xfrm>
                <a:off x="8398933" y="6062787"/>
                <a:ext cx="180622" cy="532257"/>
              </a:xfrm>
              <a:prstGeom prst="rect"/>
            </p:spPr>
          </p:pic>
        </mc:Fallback>
      </mc:AlternateContent>
      <mc:AlternateContent xmlns:mc="http://schemas.openxmlformats.org/markup-compatibility/2006" xmlns:p14="http://schemas.microsoft.com/office/powerpoint/2010/main">
        <mc:Choice Requires="p14">
          <p:contentPart r:id="rId214" p14:bwMode="auto">
            <p14:nvContentPartPr>
              <p14:cNvPr id="109" name="墨迹 108"/>
              <p14:cNvContentPartPr/>
              <p14:nvPr/>
            </p14:nvContentPartPr>
            <p14:xfrm>
              <a:off x="8314266" y="5801242"/>
              <a:ext cx="208844" cy="758553"/>
            </p14:xfrm>
          </p:contentPart>
        </mc:Choice>
        <mc:Fallback xmlns="">
          <p:pic>
            <p:nvPicPr>
              <p:cNvPr id="109" name="墨迹 108"/>
            </p:nvPicPr>
            <p:blipFill>
              <a:blip r:embed="rId215"/>
            </p:blipFill>
            <p:spPr>
              <a:xfrm>
                <a:off x="8314266" y="5801242"/>
                <a:ext cx="208844" cy="758553"/>
              </a:xfrm>
              <a:prstGeom prst="rect"/>
            </p:spPr>
          </p:pic>
        </mc:Fallback>
      </mc:AlternateContent>
      <mc:AlternateContent xmlns:mc="http://schemas.openxmlformats.org/markup-compatibility/2006" xmlns:p14="http://schemas.microsoft.com/office/powerpoint/2010/main">
        <mc:Choice Requires="p14">
          <p:contentPart r:id="rId216" p14:bwMode="auto">
            <p14:nvContentPartPr>
              <p14:cNvPr id="110" name="墨迹 109"/>
              <p14:cNvContentPartPr/>
              <p14:nvPr/>
            </p14:nvContentPartPr>
            <p14:xfrm>
              <a:off x="9002888" y="5841954"/>
              <a:ext cx="519289" cy="791863"/>
            </p14:xfrm>
          </p:contentPart>
        </mc:Choice>
        <mc:Fallback xmlns="">
          <p:pic>
            <p:nvPicPr>
              <p:cNvPr id="110" name="墨迹 109"/>
            </p:nvPicPr>
            <p:blipFill>
              <a:blip r:embed="rId217"/>
            </p:blipFill>
            <p:spPr>
              <a:xfrm>
                <a:off x="9002888" y="5841954"/>
                <a:ext cx="519289" cy="791863"/>
              </a:xfrm>
              <a:prstGeom prst="rect"/>
            </p:spPr>
          </p:pic>
        </mc:Fallback>
      </mc:AlternateContent>
      <mc:AlternateContent xmlns:mc="http://schemas.openxmlformats.org/markup-compatibility/2006" xmlns:p14="http://schemas.microsoft.com/office/powerpoint/2010/main">
        <mc:Choice Requires="p14">
          <p:contentPart r:id="rId218" p14:bwMode="auto">
            <p14:nvContentPartPr>
              <p14:cNvPr id="111" name="墨迹 110"/>
              <p14:cNvContentPartPr/>
              <p14:nvPr/>
            </p14:nvContentPartPr>
            <p14:xfrm>
              <a:off x="10080977" y="6271460"/>
              <a:ext cx="381000" cy="37540"/>
            </p14:xfrm>
          </p:contentPart>
        </mc:Choice>
        <mc:Fallback xmlns="">
          <p:pic>
            <p:nvPicPr>
              <p:cNvPr id="111" name="墨迹 110"/>
            </p:nvPicPr>
            <p:blipFill>
              <a:blip r:embed="rId219"/>
            </p:blipFill>
            <p:spPr>
              <a:xfrm>
                <a:off x="10080977" y="6271460"/>
                <a:ext cx="381000" cy="37540"/>
              </a:xfrm>
              <a:prstGeom prst="rect"/>
            </p:spPr>
          </p:pic>
        </mc:Fallback>
      </mc:AlternateContent>
      <mc:AlternateContent xmlns:mc="http://schemas.openxmlformats.org/markup-compatibility/2006" xmlns:p14="http://schemas.microsoft.com/office/powerpoint/2010/main">
        <mc:Choice Requires="p14">
          <p:contentPart r:id="rId220" p14:bwMode="auto">
            <p14:nvContentPartPr>
              <p14:cNvPr id="112" name="墨迹 111"/>
              <p14:cNvContentPartPr/>
              <p14:nvPr/>
            </p14:nvContentPartPr>
            <p14:xfrm>
              <a:off x="10334977" y="6158664"/>
              <a:ext cx="174978" cy="279170"/>
            </p14:xfrm>
          </p:contentPart>
        </mc:Choice>
        <mc:Fallback xmlns="">
          <p:pic>
            <p:nvPicPr>
              <p:cNvPr id="112" name="墨迹 111"/>
            </p:nvPicPr>
            <p:blipFill>
              <a:blip r:embed="rId221"/>
            </p:blipFill>
            <p:spPr>
              <a:xfrm>
                <a:off x="10334977" y="6158664"/>
                <a:ext cx="174978" cy="279170"/>
              </a:xfrm>
              <a:prstGeom prst="rect"/>
            </p:spPr>
          </p:pic>
        </mc:Fallback>
      </mc:AlternateContent>
      <mc:AlternateContent xmlns:mc="http://schemas.openxmlformats.org/markup-compatibility/2006" xmlns:p14="http://schemas.microsoft.com/office/powerpoint/2010/main">
        <mc:Choice Requires="p14">
          <p:contentPart r:id="rId222" p14:bwMode="auto">
            <p14:nvContentPartPr>
              <p14:cNvPr id="113" name="墨迹 112"/>
              <p14:cNvContentPartPr/>
              <p14:nvPr/>
            </p14:nvContentPartPr>
            <p14:xfrm>
              <a:off x="10611555" y="6113546"/>
              <a:ext cx="203200" cy="132535"/>
            </p14:xfrm>
          </p:contentPart>
        </mc:Choice>
        <mc:Fallback xmlns="">
          <p:pic>
            <p:nvPicPr>
              <p:cNvPr id="113" name="墨迹 112"/>
            </p:nvPicPr>
            <p:blipFill>
              <a:blip r:embed="rId223"/>
            </p:blipFill>
            <p:spPr>
              <a:xfrm>
                <a:off x="10611555" y="6113546"/>
                <a:ext cx="203200" cy="132535"/>
              </a:xfrm>
              <a:prstGeom prst="rect"/>
            </p:spPr>
          </p:pic>
        </mc:Fallback>
      </mc:AlternateContent>
      <mc:AlternateContent xmlns:mc="http://schemas.openxmlformats.org/markup-compatibility/2006" xmlns:p14="http://schemas.microsoft.com/office/powerpoint/2010/main">
        <mc:Choice Requires="p14">
          <p:contentPart r:id="rId224" p14:bwMode="auto">
            <p14:nvContentPartPr>
              <p14:cNvPr id="114" name="墨迹 113"/>
              <p14:cNvContentPartPr/>
              <p14:nvPr/>
            </p14:nvContentPartPr>
            <p14:xfrm>
              <a:off x="10636602" y="6175583"/>
              <a:ext cx="358775" cy="313186"/>
            </p14:xfrm>
          </p:contentPart>
        </mc:Choice>
        <mc:Fallback xmlns="">
          <p:pic>
            <p:nvPicPr>
              <p:cNvPr id="114" name="墨迹 113"/>
            </p:nvPicPr>
            <p:blipFill>
              <a:blip r:embed="rId225"/>
            </p:blipFill>
            <p:spPr>
              <a:xfrm>
                <a:off x="10636602" y="6175583"/>
                <a:ext cx="358775" cy="313186"/>
              </a:xfrm>
              <a:prstGeom prst="rect"/>
            </p:spPr>
          </p:pic>
        </mc:Fallback>
      </mc:AlternateContent>
      <mc:AlternateContent xmlns:mc="http://schemas.openxmlformats.org/markup-compatibility/2006" xmlns:p14="http://schemas.microsoft.com/office/powerpoint/2010/main">
        <mc:Choice Requires="p14">
          <p:contentPart r:id="rId226" p14:bwMode="auto">
            <p14:nvContentPartPr>
              <p14:cNvPr id="115" name="墨迹 114"/>
              <p14:cNvContentPartPr/>
              <p14:nvPr/>
            </p14:nvContentPartPr>
            <p14:xfrm>
              <a:off x="10978444" y="6107906"/>
              <a:ext cx="90311" cy="169194"/>
            </p14:xfrm>
          </p:contentPart>
        </mc:Choice>
        <mc:Fallback xmlns="">
          <p:pic>
            <p:nvPicPr>
              <p:cNvPr id="115" name="墨迹 114"/>
            </p:nvPicPr>
            <p:blipFill>
              <a:blip r:embed="rId227"/>
            </p:blipFill>
            <p:spPr>
              <a:xfrm>
                <a:off x="10978444" y="6107906"/>
                <a:ext cx="90311" cy="169194"/>
              </a:xfrm>
              <a:prstGeom prst="rect"/>
            </p:spPr>
          </p:pic>
        </mc:Fallback>
      </mc:AlternateContent>
      <mc:AlternateContent xmlns:mc="http://schemas.openxmlformats.org/markup-compatibility/2006" xmlns:p14="http://schemas.microsoft.com/office/powerpoint/2010/main">
        <mc:Choice Requires="p14">
          <p:contentPart r:id="rId228" p14:bwMode="auto">
            <p14:nvContentPartPr>
              <p14:cNvPr id="116" name="墨迹 115"/>
              <p14:cNvContentPartPr/>
              <p14:nvPr/>
            </p14:nvContentPartPr>
            <p14:xfrm>
              <a:off x="11068755" y="6051508"/>
              <a:ext cx="220133" cy="407300"/>
            </p14:xfrm>
          </p:contentPart>
        </mc:Choice>
        <mc:Fallback xmlns="">
          <p:pic>
            <p:nvPicPr>
              <p:cNvPr id="116" name="墨迹 115"/>
            </p:nvPicPr>
            <p:blipFill>
              <a:blip r:embed="rId229"/>
            </p:blipFill>
            <p:spPr>
              <a:xfrm>
                <a:off x="11068755" y="6051508"/>
                <a:ext cx="220133" cy="407300"/>
              </a:xfrm>
              <a:prstGeom prst="rect"/>
            </p:spPr>
          </p:pic>
        </mc:Fallback>
      </mc:AlternateContent>
      <mc:AlternateContent xmlns:mc="http://schemas.openxmlformats.org/markup-compatibility/2006" xmlns:p14="http://schemas.microsoft.com/office/powerpoint/2010/main">
        <mc:Choice Requires="p14">
          <p:contentPart r:id="rId230" p14:bwMode="auto">
            <p14:nvContentPartPr>
              <p14:cNvPr id="117" name="墨迹 116"/>
              <p14:cNvContentPartPr/>
              <p14:nvPr/>
            </p14:nvContentPartPr>
            <p14:xfrm>
              <a:off x="11022188" y="5702721"/>
              <a:ext cx="306212" cy="955066"/>
            </p14:xfrm>
          </p:contentPart>
        </mc:Choice>
        <mc:Fallback xmlns="">
          <p:pic>
            <p:nvPicPr>
              <p:cNvPr id="117" name="墨迹 116"/>
            </p:nvPicPr>
            <p:blipFill>
              <a:blip r:embed="rId231"/>
            </p:blipFill>
            <p:spPr>
              <a:xfrm>
                <a:off x="11022188" y="5702721"/>
                <a:ext cx="306212" cy="955066"/>
              </a:xfrm>
              <a:prstGeom prst="rect"/>
            </p:spPr>
          </p:pic>
        </mc:Fallback>
      </mc:AlternateContent>
      <mc:AlternateContent xmlns:mc="http://schemas.openxmlformats.org/markup-compatibility/2006" xmlns:p14="http://schemas.microsoft.com/office/powerpoint/2010/main">
        <mc:Choice Requires="p14">
          <p:contentPart r:id="rId232" p14:bwMode="auto">
            <p14:nvContentPartPr>
              <p14:cNvPr id="118" name="墨迹 117"/>
              <p14:cNvContentPartPr/>
              <p14:nvPr/>
            </p14:nvContentPartPr>
            <p14:xfrm>
              <a:off x="11452577" y="5803356"/>
              <a:ext cx="62088" cy="20444"/>
            </p14:xfrm>
          </p:contentPart>
        </mc:Choice>
        <mc:Fallback xmlns="">
          <p:pic>
            <p:nvPicPr>
              <p:cNvPr id="118" name="墨迹 117"/>
            </p:nvPicPr>
            <p:blipFill>
              <a:blip r:embed="rId233"/>
            </p:blipFill>
            <p:spPr>
              <a:xfrm>
                <a:off x="11452577" y="5803356"/>
                <a:ext cx="62088" cy="20444"/>
              </a:xfrm>
              <a:prstGeom prst="rect"/>
            </p:spPr>
          </p:pic>
        </mc:Fallback>
      </mc:AlternateContent>
      <mc:AlternateContent xmlns:mc="http://schemas.openxmlformats.org/markup-compatibility/2006" xmlns:p14="http://schemas.microsoft.com/office/powerpoint/2010/main">
        <mc:Choice Requires="p14">
          <p:contentPart r:id="rId234" p14:bwMode="auto">
            <p14:nvContentPartPr>
              <p14:cNvPr id="119" name="墨迹 118"/>
              <p14:cNvContentPartPr/>
              <p14:nvPr/>
            </p14:nvContentPartPr>
            <p14:xfrm>
              <a:off x="11352918" y="5966911"/>
              <a:ext cx="29104" cy="167255"/>
            </p14:xfrm>
          </p:contentPart>
        </mc:Choice>
        <mc:Fallback xmlns="">
          <p:pic>
            <p:nvPicPr>
              <p:cNvPr id="119" name="墨迹 118"/>
            </p:nvPicPr>
            <p:blipFill>
              <a:blip r:embed="rId235"/>
            </p:blipFill>
            <p:spPr>
              <a:xfrm>
                <a:off x="11352918" y="5966911"/>
                <a:ext cx="29104" cy="167255"/>
              </a:xfrm>
              <a:prstGeom prst="rect"/>
            </p:spPr>
          </p:pic>
        </mc:Fallback>
      </mc:AlternateContent>
      <mc:AlternateContent xmlns:mc="http://schemas.openxmlformats.org/markup-compatibility/2006" xmlns:p14="http://schemas.microsoft.com/office/powerpoint/2010/main">
        <mc:Choice Requires="p14">
          <p:contentPart r:id="rId236" p14:bwMode="auto">
            <p14:nvContentPartPr>
              <p14:cNvPr id="120" name="墨迹 119"/>
              <p14:cNvContentPartPr/>
              <p14:nvPr/>
            </p14:nvContentPartPr>
            <p14:xfrm>
              <a:off x="11525955" y="5927432"/>
              <a:ext cx="145345" cy="67678"/>
            </p14:xfrm>
          </p:contentPart>
        </mc:Choice>
        <mc:Fallback xmlns="">
          <p:pic>
            <p:nvPicPr>
              <p:cNvPr id="120" name="墨迹 119"/>
            </p:nvPicPr>
            <p:blipFill>
              <a:blip r:embed="rId237"/>
            </p:blipFill>
            <p:spPr>
              <a:xfrm>
                <a:off x="11525955" y="5927432"/>
                <a:ext cx="145345" cy="67678"/>
              </a:xfrm>
              <a:prstGeom prst="rect"/>
            </p:spPr>
          </p:pic>
        </mc:Fallback>
      </mc:AlternateContent>
      <mc:AlternateContent xmlns:mc="http://schemas.openxmlformats.org/markup-compatibility/2006" xmlns:p14="http://schemas.microsoft.com/office/powerpoint/2010/main">
        <mc:Choice Requires="p14">
          <p:contentPart r:id="rId238" p14:bwMode="auto">
            <p14:nvContentPartPr>
              <p14:cNvPr id="121" name="墨迹 120"/>
              <p14:cNvContentPartPr/>
              <p14:nvPr/>
            </p14:nvContentPartPr>
            <p14:xfrm>
              <a:off x="11442700" y="6085347"/>
              <a:ext cx="60677" cy="78957"/>
            </p14:xfrm>
          </p:contentPart>
        </mc:Choice>
        <mc:Fallback xmlns="">
          <p:pic>
            <p:nvPicPr>
              <p:cNvPr id="121" name="墨迹 120"/>
            </p:nvPicPr>
            <p:blipFill>
              <a:blip r:embed="rId239"/>
            </p:blipFill>
            <p:spPr>
              <a:xfrm>
                <a:off x="11442700" y="6085347"/>
                <a:ext cx="60677" cy="78957"/>
              </a:xfrm>
              <a:prstGeom prst="rect"/>
            </p:spPr>
          </p:pic>
        </mc:Fallback>
      </mc:AlternateContent>
      <mc:AlternateContent xmlns:mc="http://schemas.openxmlformats.org/markup-compatibility/2006" xmlns:p14="http://schemas.microsoft.com/office/powerpoint/2010/main">
        <mc:Choice Requires="p14">
          <p:contentPart r:id="rId240" p14:bwMode="auto">
            <p14:nvContentPartPr>
              <p14:cNvPr id="122" name="墨迹 121"/>
              <p14:cNvContentPartPr/>
              <p14:nvPr/>
            </p14:nvContentPartPr>
            <p14:xfrm>
              <a:off x="11486444" y="6143154"/>
              <a:ext cx="214488" cy="250443"/>
            </p14:xfrm>
          </p:contentPart>
        </mc:Choice>
        <mc:Fallback xmlns="">
          <p:pic>
            <p:nvPicPr>
              <p:cNvPr id="122" name="墨迹 121"/>
            </p:nvPicPr>
            <p:blipFill>
              <a:blip r:embed="rId241"/>
            </p:blipFill>
            <p:spPr>
              <a:xfrm>
                <a:off x="11486444" y="6143154"/>
                <a:ext cx="214488" cy="250443"/>
              </a:xfrm>
              <a:prstGeom prst="rect"/>
            </p:spPr>
          </p:pic>
        </mc:Fallback>
      </mc:AlternateContent>
      <mc:AlternateContent xmlns:mc="http://schemas.openxmlformats.org/markup-compatibility/2006" xmlns:p14="http://schemas.microsoft.com/office/powerpoint/2010/main">
        <mc:Choice Requires="p14">
          <p:contentPart r:id="rId242" p14:bwMode="auto">
            <p14:nvContentPartPr>
              <p14:cNvPr id="123" name="墨迹 122"/>
              <p14:cNvContentPartPr/>
              <p14:nvPr/>
            </p14:nvContentPartPr>
            <p14:xfrm>
              <a:off x="11657718" y="5885134"/>
              <a:ext cx="167393" cy="121255"/>
            </p14:xfrm>
          </p:contentPart>
        </mc:Choice>
        <mc:Fallback xmlns="">
          <p:pic>
            <p:nvPicPr>
              <p:cNvPr id="123" name="墨迹 122"/>
            </p:nvPicPr>
            <p:blipFill>
              <a:blip r:embed="rId243"/>
            </p:blipFill>
            <p:spPr>
              <a:xfrm>
                <a:off x="11657718" y="5885134"/>
                <a:ext cx="167393" cy="121255"/>
              </a:xfrm>
              <a:prstGeom prst="rect"/>
            </p:spPr>
          </p:pic>
        </mc:Fallback>
      </mc:AlternateContent>
      <mc:AlternateContent xmlns:mc="http://schemas.openxmlformats.org/markup-compatibility/2006" xmlns:p14="http://schemas.microsoft.com/office/powerpoint/2010/main">
        <mc:Choice Requires="p14">
          <p:contentPart r:id="rId244" p14:bwMode="auto">
            <p14:nvContentPartPr>
              <p14:cNvPr id="124" name="墨迹 123"/>
              <p14:cNvContentPartPr/>
              <p14:nvPr/>
            </p14:nvContentPartPr>
            <p14:xfrm>
              <a:off x="11697229" y="5848475"/>
              <a:ext cx="210608" cy="525911"/>
            </p14:xfrm>
          </p:contentPart>
        </mc:Choice>
        <mc:Fallback xmlns="">
          <p:pic>
            <p:nvPicPr>
              <p:cNvPr id="124" name="墨迹 123"/>
            </p:nvPicPr>
            <p:blipFill>
              <a:blip r:embed="rId245"/>
            </p:blipFill>
            <p:spPr>
              <a:xfrm>
                <a:off x="11697229" y="5848475"/>
                <a:ext cx="210608" cy="525911"/>
              </a:xfrm>
              <a:prstGeom prst="rect"/>
            </p:spPr>
          </p:pic>
        </mc:Fallback>
      </mc:AlternateContent>
      <mc:AlternateContent xmlns:mc="http://schemas.openxmlformats.org/markup-compatibility/2006" xmlns:p14="http://schemas.microsoft.com/office/powerpoint/2010/main">
        <mc:Choice Requires="p14">
          <p:contentPart r:id="rId246" p14:bwMode="auto">
            <p14:nvContentPartPr>
              <p14:cNvPr id="125" name="墨迹 124"/>
              <p14:cNvContentPartPr/>
              <p14:nvPr/>
            </p14:nvContentPartPr>
            <p14:xfrm>
              <a:off x="11892844" y="5854115"/>
              <a:ext cx="197556" cy="683297"/>
            </p14:xfrm>
          </p:contentPart>
        </mc:Choice>
        <mc:Fallback xmlns="">
          <p:pic>
            <p:nvPicPr>
              <p:cNvPr id="125" name="墨迹 124"/>
            </p:nvPicPr>
            <p:blipFill>
              <a:blip r:embed="rId247"/>
            </p:blipFill>
            <p:spPr>
              <a:xfrm>
                <a:off x="11892844" y="5854115"/>
                <a:ext cx="197556" cy="683297"/>
              </a:xfrm>
              <a:prstGeom prst="rect"/>
            </p:spPr>
          </p:pic>
        </mc:Fallback>
      </mc:AlternateContent>
      <mc:AlternateContent xmlns:mc="http://schemas.openxmlformats.org/markup-compatibility/2006" xmlns:p14="http://schemas.microsoft.com/office/powerpoint/2010/main">
        <mc:Choice Requires="p14">
          <p:contentPart r:id="rId248" p14:bwMode="auto">
            <p14:nvContentPartPr>
              <p14:cNvPr id="126" name="墨迹 125"/>
              <p14:cNvContentPartPr/>
              <p14:nvPr/>
            </p14:nvContentPartPr>
            <p14:xfrm>
              <a:off x="11802532" y="6057147"/>
              <a:ext cx="197556" cy="351431"/>
            </p14:xfrm>
          </p:contentPart>
        </mc:Choice>
        <mc:Fallback xmlns="">
          <p:pic>
            <p:nvPicPr>
              <p:cNvPr id="126" name="墨迹 125"/>
            </p:nvPicPr>
            <p:blipFill>
              <a:blip r:embed="rId249"/>
            </p:blipFill>
            <p:spPr>
              <a:xfrm>
                <a:off x="11802532" y="6057147"/>
                <a:ext cx="197556" cy="351431"/>
              </a:xfrm>
              <a:prstGeom prst="rect"/>
            </p:spPr>
          </p:pic>
        </mc:Fallback>
      </mc:AlternateContent>
      <mc:AlternateContent xmlns:mc="http://schemas.openxmlformats.org/markup-compatibility/2006" xmlns:p14="http://schemas.microsoft.com/office/powerpoint/2010/main">
        <mc:Choice Requires="p14">
          <p:contentPart r:id="rId250" p14:bwMode="auto">
            <p14:nvContentPartPr>
              <p14:cNvPr id="127" name="墨迹 126"/>
              <p14:cNvContentPartPr/>
              <p14:nvPr/>
            </p14:nvContentPartPr>
            <p14:xfrm>
              <a:off x="11977511" y="5814636"/>
              <a:ext cx="22577" cy="87417"/>
            </p14:xfrm>
          </p:contentPart>
        </mc:Choice>
        <mc:Fallback xmlns="">
          <p:pic>
            <p:nvPicPr>
              <p:cNvPr id="127" name="墨迹 126"/>
            </p:nvPicPr>
            <p:blipFill>
              <a:blip r:embed="rId251"/>
            </p:blipFill>
            <p:spPr>
              <a:xfrm>
                <a:off x="11977511" y="5814636"/>
                <a:ext cx="22577" cy="87417"/>
              </a:xfrm>
              <a:prstGeom prst="rect"/>
            </p:spPr>
          </p:pic>
        </mc:Fallback>
      </mc:AlternateContent>
      <mc:AlternateContent xmlns:mc="http://schemas.openxmlformats.org/markup-compatibility/2006" xmlns:p14="http://schemas.microsoft.com/office/powerpoint/2010/main">
        <mc:Choice Requires="p14">
          <p:contentPart r:id="rId252" p14:bwMode="auto">
            <p14:nvContentPartPr>
              <p14:cNvPr id="128" name="墨迹 127"/>
              <p14:cNvContentPartPr/>
              <p14:nvPr/>
            </p14:nvContentPartPr>
            <p14:xfrm>
              <a:off x="11983155" y="5896237"/>
              <a:ext cx="121356" cy="410295"/>
            </p14:xfrm>
          </p:contentPart>
        </mc:Choice>
        <mc:Fallback xmlns="">
          <p:pic>
            <p:nvPicPr>
              <p:cNvPr id="128" name="墨迹 127"/>
            </p:nvPicPr>
            <p:blipFill>
              <a:blip r:embed="rId253"/>
            </p:blipFill>
            <p:spPr>
              <a:xfrm>
                <a:off x="11983155" y="5896237"/>
                <a:ext cx="121356" cy="410295"/>
              </a:xfrm>
              <a:prstGeom prst="rect"/>
            </p:spPr>
          </p:pic>
        </mc:Fallback>
      </mc:AlternateContent>
      <mc:AlternateContent xmlns:mc="http://schemas.openxmlformats.org/markup-compatibility/2006" xmlns:p14="http://schemas.microsoft.com/office/powerpoint/2010/main">
        <mc:Choice Requires="p14">
          <p:contentPart r:id="rId254" p14:bwMode="auto">
            <p14:nvContentPartPr>
              <p14:cNvPr id="129" name="墨迹 128"/>
              <p14:cNvContentPartPr/>
              <p14:nvPr/>
            </p14:nvContentPartPr>
            <p14:xfrm>
              <a:off x="12069762" y="5995110"/>
              <a:ext cx="110949" cy="303139"/>
            </p14:xfrm>
          </p:contentPart>
        </mc:Choice>
        <mc:Fallback xmlns="">
          <p:pic>
            <p:nvPicPr>
              <p:cNvPr id="129" name="墨迹 128"/>
            </p:nvPicPr>
            <p:blipFill>
              <a:blip r:embed="rId255"/>
            </p:blipFill>
            <p:spPr>
              <a:xfrm>
                <a:off x="12069762" y="5995110"/>
                <a:ext cx="110949" cy="303139"/>
              </a:xfrm>
              <a:prstGeom prst="rect"/>
            </p:spPr>
          </p:pic>
        </mc:Fallback>
      </mc:AlternateContent>
    </p:spTree>
    <p:custDataLst>
      <p:tags r:id="rId256"/>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custDataLst>
              <p:tags r:id="rId1"/>
            </p:custDataLst>
          </p:nvPr>
        </p:nvSpPr>
        <p:spPr/>
        <p:txBody>
          <a:bodyPr/>
          <a:lstStyle/>
          <a:p>
            <a:r>
              <a:rPr lang="zh-CN" altLang="en-US" smtClean="0">
                <a:solidFill>
                  <a:schemeClr val="tx1"/>
                </a:solidFill>
              </a:rPr>
              <a:t>绕组</a:t>
            </a:r>
            <a:r>
              <a:rPr lang="en-US" altLang="zh-CN" smtClean="0">
                <a:solidFill>
                  <a:schemeClr val="tx1"/>
                </a:solidFill>
              </a:rPr>
              <a:t>结构</a:t>
            </a:r>
            <a:endParaRPr lang="en-US" altLang="zh-CN" smtClean="0">
              <a:solidFill>
                <a:schemeClr val="tx1"/>
              </a:solidFill>
            </a:endParaRPr>
          </a:p>
        </p:txBody>
      </p:sp>
      <mc:AlternateContent xmlns:mc="http://schemas.openxmlformats.org/markup-compatibility/2006" xmlns:p14="http://schemas.microsoft.com/office/powerpoint/2010/main">
        <mc:Choice Requires="p14">
          <p:contentPart r:id="rId2" p14:bwMode="auto">
            <p14:nvContentPartPr>
              <p14:cNvPr id="3" name="墨迹 2"/>
              <p14:cNvContentPartPr/>
              <p14:nvPr/>
            </p14:nvContentPartPr>
            <p14:xfrm>
              <a:off x="1665111" y="1872414"/>
              <a:ext cx="214489" cy="327109"/>
            </p14:xfrm>
          </p:contentPart>
        </mc:Choice>
        <mc:Fallback xmlns="">
          <p:pic>
            <p:nvPicPr>
              <p:cNvPr id="3" name="墨迹 2"/>
            </p:nvPicPr>
            <p:blipFill>
              <a:blip r:embed="rId3"/>
            </p:blipFill>
            <p:spPr>
              <a:xfrm>
                <a:off x="1665111" y="1872414"/>
                <a:ext cx="214489" cy="327109"/>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4" name="墨迹 3"/>
              <p14:cNvContentPartPr/>
              <p14:nvPr/>
            </p14:nvContentPartPr>
            <p14:xfrm>
              <a:off x="1717851" y="2002129"/>
              <a:ext cx="178682" cy="242512"/>
            </p14:xfrm>
          </p:contentPart>
        </mc:Choice>
        <mc:Fallback xmlns="">
          <p:pic>
            <p:nvPicPr>
              <p:cNvPr id="4" name="墨迹 3"/>
            </p:nvPicPr>
            <p:blipFill>
              <a:blip r:embed="rId5"/>
            </p:blipFill>
            <p:spPr>
              <a:xfrm>
                <a:off x="1717851" y="2002129"/>
                <a:ext cx="178682" cy="242512"/>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6" name="墨迹 5"/>
              <p14:cNvContentPartPr/>
              <p14:nvPr/>
            </p14:nvContentPartPr>
            <p14:xfrm>
              <a:off x="1710266" y="2207982"/>
              <a:ext cx="211667" cy="138880"/>
            </p14:xfrm>
          </p:contentPart>
        </mc:Choice>
        <mc:Fallback xmlns="">
          <p:pic>
            <p:nvPicPr>
              <p:cNvPr id="6" name="墨迹 5"/>
            </p:nvPicPr>
            <p:blipFill>
              <a:blip r:embed="rId7"/>
            </p:blipFill>
            <p:spPr>
              <a:xfrm>
                <a:off x="1710266" y="2207982"/>
                <a:ext cx="211667" cy="13888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7" name="墨迹 6"/>
              <p14:cNvContentPartPr/>
              <p14:nvPr/>
            </p14:nvContentPartPr>
            <p14:xfrm>
              <a:off x="1896533" y="1868184"/>
              <a:ext cx="251178" cy="436027"/>
            </p14:xfrm>
          </p:contentPart>
        </mc:Choice>
        <mc:Fallback xmlns="">
          <p:pic>
            <p:nvPicPr>
              <p:cNvPr id="7" name="墨迹 6"/>
            </p:nvPicPr>
            <p:blipFill>
              <a:blip r:embed="rId9"/>
            </p:blipFill>
            <p:spPr>
              <a:xfrm>
                <a:off x="1896533" y="1868184"/>
                <a:ext cx="251178" cy="436027"/>
              </a:xfrm>
              <a:prstGeom prst="rect"/>
            </p:spPr>
          </p:pic>
        </mc:Fallback>
      </mc:AlternateContent>
      <mc:AlternateContent xmlns:mc="http://schemas.openxmlformats.org/markup-compatibility/2006" xmlns:p14="http://schemas.microsoft.com/office/powerpoint/2010/main">
        <mc:Choice Requires="p14">
          <p:contentPart r:id="rId10" p14:bwMode="auto">
            <p14:nvContentPartPr>
              <p14:cNvPr id="8" name="墨迹 7"/>
              <p14:cNvContentPartPr/>
              <p14:nvPr/>
            </p14:nvContentPartPr>
            <p14:xfrm>
              <a:off x="2192513" y="1844215"/>
              <a:ext cx="195087" cy="375928"/>
            </p14:xfrm>
          </p:contentPart>
        </mc:Choice>
        <mc:Fallback xmlns="">
          <p:pic>
            <p:nvPicPr>
              <p:cNvPr id="8" name="墨迹 7"/>
            </p:nvPicPr>
            <p:blipFill>
              <a:blip r:embed="rId11"/>
            </p:blipFill>
            <p:spPr>
              <a:xfrm>
                <a:off x="2192513" y="1844215"/>
                <a:ext cx="195087" cy="375928"/>
              </a:xfrm>
              <a:prstGeom prst="rect"/>
            </p:spPr>
          </p:pic>
        </mc:Fallback>
      </mc:AlternateContent>
      <mc:AlternateContent xmlns:mc="http://schemas.openxmlformats.org/markup-compatibility/2006" xmlns:p14="http://schemas.microsoft.com/office/powerpoint/2010/main">
        <mc:Choice Requires="p14">
          <p:contentPart r:id="rId12" p14:bwMode="auto">
            <p14:nvContentPartPr>
              <p14:cNvPr id="9" name="墨迹 8"/>
              <p14:cNvContentPartPr/>
              <p14:nvPr/>
            </p14:nvContentPartPr>
            <p14:xfrm>
              <a:off x="2377722" y="1866774"/>
              <a:ext cx="26811" cy="334511"/>
            </p14:xfrm>
          </p:contentPart>
        </mc:Choice>
        <mc:Fallback xmlns="">
          <p:pic>
            <p:nvPicPr>
              <p:cNvPr id="9" name="墨迹 8"/>
            </p:nvPicPr>
            <p:blipFill>
              <a:blip r:embed="rId13"/>
            </p:blipFill>
            <p:spPr>
              <a:xfrm>
                <a:off x="2377722" y="1866774"/>
                <a:ext cx="26811" cy="334511"/>
              </a:xfrm>
              <a:prstGeom prst="rect"/>
            </p:spPr>
          </p:pic>
        </mc:Fallback>
      </mc:AlternateContent>
      <mc:AlternateContent xmlns:mc="http://schemas.openxmlformats.org/markup-compatibility/2006" xmlns:p14="http://schemas.microsoft.com/office/powerpoint/2010/main">
        <mc:Choice Requires="p14">
          <p:contentPart r:id="rId14" p14:bwMode="auto">
            <p14:nvContentPartPr>
              <p14:cNvPr id="10" name="墨迹 9"/>
              <p14:cNvContentPartPr/>
              <p14:nvPr/>
            </p14:nvContentPartPr>
            <p14:xfrm>
              <a:off x="2314222" y="1688239"/>
              <a:ext cx="335844" cy="663558"/>
            </p14:xfrm>
          </p:contentPart>
        </mc:Choice>
        <mc:Fallback xmlns="">
          <p:pic>
            <p:nvPicPr>
              <p:cNvPr id="10" name="墨迹 9"/>
            </p:nvPicPr>
            <p:blipFill>
              <a:blip r:embed="rId15"/>
            </p:blipFill>
            <p:spPr>
              <a:xfrm>
                <a:off x="2314222" y="1688239"/>
                <a:ext cx="335844" cy="663558"/>
              </a:xfrm>
              <a:prstGeom prst="rect"/>
            </p:spPr>
          </p:pic>
        </mc:Fallback>
      </mc:AlternateContent>
      <mc:AlternateContent xmlns:mc="http://schemas.openxmlformats.org/markup-compatibility/2006" xmlns:p14="http://schemas.microsoft.com/office/powerpoint/2010/main">
        <mc:Choice Requires="p14">
          <p:contentPart r:id="rId16" p14:bwMode="auto">
            <p14:nvContentPartPr>
              <p14:cNvPr id="11" name="墨迹 10"/>
              <p14:cNvContentPartPr/>
              <p14:nvPr/>
            </p14:nvContentPartPr>
            <p14:xfrm>
              <a:off x="2643540" y="1708860"/>
              <a:ext cx="150460" cy="501942"/>
            </p14:xfrm>
          </p:contentPart>
        </mc:Choice>
        <mc:Fallback xmlns="">
          <p:pic>
            <p:nvPicPr>
              <p:cNvPr id="11" name="墨迹 10"/>
            </p:nvPicPr>
            <p:blipFill>
              <a:blip r:embed="rId17"/>
            </p:blipFill>
            <p:spPr>
              <a:xfrm>
                <a:off x="2643540" y="1708860"/>
                <a:ext cx="150460" cy="501942"/>
              </a:xfrm>
              <a:prstGeom prst="rect"/>
            </p:spPr>
          </p:pic>
        </mc:Fallback>
      </mc:AlternateContent>
      <mc:AlternateContent xmlns:mc="http://schemas.openxmlformats.org/markup-compatibility/2006" xmlns:p14="http://schemas.microsoft.com/office/powerpoint/2010/main">
        <mc:Choice Requires="p14">
          <p:contentPart r:id="rId18" p14:bwMode="auto">
            <p14:nvContentPartPr>
              <p14:cNvPr id="12" name="墨迹 11"/>
              <p14:cNvContentPartPr/>
              <p14:nvPr/>
            </p14:nvContentPartPr>
            <p14:xfrm>
              <a:off x="2799644" y="1849855"/>
              <a:ext cx="166511" cy="129715"/>
            </p14:xfrm>
          </p:contentPart>
        </mc:Choice>
        <mc:Fallback xmlns="">
          <p:pic>
            <p:nvPicPr>
              <p:cNvPr id="12" name="墨迹 11"/>
            </p:nvPicPr>
            <p:blipFill>
              <a:blip r:embed="rId19"/>
            </p:blipFill>
            <p:spPr>
              <a:xfrm>
                <a:off x="2799644" y="1849855"/>
                <a:ext cx="166511" cy="129715"/>
              </a:xfrm>
              <a:prstGeom prst="rect"/>
            </p:spPr>
          </p:pic>
        </mc:Fallback>
      </mc:AlternateContent>
      <mc:AlternateContent xmlns:mc="http://schemas.openxmlformats.org/markup-compatibility/2006" xmlns:p14="http://schemas.microsoft.com/office/powerpoint/2010/main">
        <mc:Choice Requires="p14">
          <p:contentPart r:id="rId20" p14:bwMode="auto">
            <p14:nvContentPartPr>
              <p14:cNvPr id="13" name="墨迹 12"/>
              <p14:cNvContentPartPr/>
              <p14:nvPr/>
            </p14:nvContentPartPr>
            <p14:xfrm>
              <a:off x="2852561" y="1770897"/>
              <a:ext cx="105127" cy="225593"/>
            </p14:xfrm>
          </p:contentPart>
        </mc:Choice>
        <mc:Fallback xmlns="">
          <p:pic>
            <p:nvPicPr>
              <p:cNvPr id="13" name="墨迹 12"/>
            </p:nvPicPr>
            <p:blipFill>
              <a:blip r:embed="rId21"/>
            </p:blipFill>
            <p:spPr>
              <a:xfrm>
                <a:off x="2852561" y="1770897"/>
                <a:ext cx="105127" cy="225593"/>
              </a:xfrm>
              <a:prstGeom prst="rect"/>
            </p:spPr>
          </p:pic>
        </mc:Fallback>
      </mc:AlternateContent>
      <mc:AlternateContent xmlns:mc="http://schemas.openxmlformats.org/markup-compatibility/2006" xmlns:p14="http://schemas.microsoft.com/office/powerpoint/2010/main">
        <mc:Choice Requires="p14">
          <p:contentPart r:id="rId22" p14:bwMode="auto">
            <p14:nvContentPartPr>
              <p14:cNvPr id="14" name="墨迹 13"/>
              <p14:cNvContentPartPr/>
              <p14:nvPr/>
            </p14:nvContentPartPr>
            <p14:xfrm>
              <a:off x="2830688" y="2052888"/>
              <a:ext cx="127000" cy="112796"/>
            </p14:xfrm>
          </p:contentPart>
        </mc:Choice>
        <mc:Fallback xmlns="">
          <p:pic>
            <p:nvPicPr>
              <p:cNvPr id="14" name="墨迹 13"/>
            </p:nvPicPr>
            <p:blipFill>
              <a:blip r:embed="rId23"/>
            </p:blipFill>
            <p:spPr>
              <a:xfrm>
                <a:off x="2830688" y="2052888"/>
                <a:ext cx="127000" cy="112796"/>
              </a:xfrm>
              <a:prstGeom prst="rect"/>
            </p:spPr>
          </p:pic>
        </mc:Fallback>
      </mc:AlternateContent>
      <mc:AlternateContent xmlns:mc="http://schemas.openxmlformats.org/markup-compatibility/2006" xmlns:p14="http://schemas.microsoft.com/office/powerpoint/2010/main">
        <mc:Choice Requires="p14">
          <p:contentPart r:id="rId24" p14:bwMode="auto">
            <p14:nvContentPartPr>
              <p14:cNvPr id="15" name="墨迹 14"/>
              <p14:cNvContentPartPr/>
              <p14:nvPr/>
            </p14:nvContentPartPr>
            <p14:xfrm>
              <a:off x="3027362" y="1847035"/>
              <a:ext cx="173038" cy="42298"/>
            </p14:xfrm>
          </p:contentPart>
        </mc:Choice>
        <mc:Fallback xmlns="">
          <p:pic>
            <p:nvPicPr>
              <p:cNvPr id="15" name="墨迹 14"/>
            </p:nvPicPr>
            <p:blipFill>
              <a:blip r:embed="rId25"/>
            </p:blipFill>
            <p:spPr>
              <a:xfrm>
                <a:off x="3027362" y="1847035"/>
                <a:ext cx="173038" cy="42298"/>
              </a:xfrm>
              <a:prstGeom prst="rect"/>
            </p:spPr>
          </p:pic>
        </mc:Fallback>
      </mc:AlternateContent>
      <mc:AlternateContent xmlns:mc="http://schemas.openxmlformats.org/markup-compatibility/2006" xmlns:p14="http://schemas.microsoft.com/office/powerpoint/2010/main">
        <mc:Choice Requires="p14">
          <p:contentPart r:id="rId26" p14:bwMode="auto">
            <p14:nvContentPartPr>
              <p14:cNvPr id="16" name="墨迹 15"/>
              <p14:cNvContentPartPr/>
              <p14:nvPr/>
            </p14:nvContentPartPr>
            <p14:xfrm>
              <a:off x="3121377" y="1652462"/>
              <a:ext cx="16934" cy="541421"/>
            </p14:xfrm>
          </p:contentPart>
        </mc:Choice>
        <mc:Fallback xmlns="">
          <p:pic>
            <p:nvPicPr>
              <p:cNvPr id="16" name="墨迹 15"/>
            </p:nvPicPr>
            <p:blipFill>
              <a:blip r:embed="rId27"/>
            </p:blipFill>
            <p:spPr>
              <a:xfrm>
                <a:off x="3121377" y="1652462"/>
                <a:ext cx="16934" cy="541421"/>
              </a:xfrm>
              <a:prstGeom prst="rect"/>
            </p:spPr>
          </p:pic>
        </mc:Fallback>
      </mc:AlternateContent>
      <mc:AlternateContent xmlns:mc="http://schemas.openxmlformats.org/markup-compatibility/2006" xmlns:p14="http://schemas.microsoft.com/office/powerpoint/2010/main">
        <mc:Choice Requires="p14">
          <p:contentPart r:id="rId28" p14:bwMode="auto">
            <p14:nvContentPartPr>
              <p14:cNvPr id="17" name="墨迹 16"/>
              <p14:cNvContentPartPr/>
              <p14:nvPr/>
            </p14:nvContentPartPr>
            <p14:xfrm>
              <a:off x="3009900" y="1948551"/>
              <a:ext cx="176388" cy="114206"/>
            </p14:xfrm>
          </p:contentPart>
        </mc:Choice>
        <mc:Fallback xmlns="">
          <p:pic>
            <p:nvPicPr>
              <p:cNvPr id="17" name="墨迹 16"/>
            </p:nvPicPr>
            <p:blipFill>
              <a:blip r:embed="rId29"/>
            </p:blipFill>
            <p:spPr>
              <a:xfrm>
                <a:off x="3009900" y="1948551"/>
                <a:ext cx="176388" cy="114206"/>
              </a:xfrm>
              <a:prstGeom prst="rect"/>
            </p:spPr>
          </p:pic>
        </mc:Fallback>
      </mc:AlternateContent>
      <mc:AlternateContent xmlns:mc="http://schemas.openxmlformats.org/markup-compatibility/2006" xmlns:p14="http://schemas.microsoft.com/office/powerpoint/2010/main">
        <mc:Choice Requires="p14">
          <p:contentPart r:id="rId30" p14:bwMode="auto">
            <p14:nvContentPartPr>
              <p14:cNvPr id="18" name="墨迹 17"/>
              <p14:cNvContentPartPr/>
              <p14:nvPr/>
            </p14:nvContentPartPr>
            <p14:xfrm>
              <a:off x="3135488" y="1675021"/>
              <a:ext cx="306212" cy="650692"/>
            </p14:xfrm>
          </p:contentPart>
        </mc:Choice>
        <mc:Fallback xmlns="">
          <p:pic>
            <p:nvPicPr>
              <p:cNvPr id="18" name="墨迹 17"/>
            </p:nvPicPr>
            <p:blipFill>
              <a:blip r:embed="rId31"/>
            </p:blipFill>
            <p:spPr>
              <a:xfrm>
                <a:off x="3135488" y="1675021"/>
                <a:ext cx="306212" cy="650692"/>
              </a:xfrm>
              <a:prstGeom prst="rect"/>
            </p:spPr>
          </p:pic>
        </mc:Fallback>
      </mc:AlternateContent>
      <mc:AlternateContent xmlns:mc="http://schemas.openxmlformats.org/markup-compatibility/2006" xmlns:p14="http://schemas.microsoft.com/office/powerpoint/2010/main">
        <mc:Choice Requires="p14">
          <p:contentPart r:id="rId32" p14:bwMode="auto">
            <p14:nvContentPartPr>
              <p14:cNvPr id="19" name="墨迹 18"/>
              <p14:cNvContentPartPr/>
              <p14:nvPr/>
            </p14:nvContentPartPr>
            <p14:xfrm>
              <a:off x="3194755" y="1957892"/>
              <a:ext cx="95956" cy="210612"/>
            </p14:xfrm>
          </p:contentPart>
        </mc:Choice>
        <mc:Fallback xmlns="">
          <p:pic>
            <p:nvPicPr>
              <p:cNvPr id="19" name="墨迹 18"/>
            </p:nvPicPr>
            <p:blipFill>
              <a:blip r:embed="rId33"/>
            </p:blipFill>
            <p:spPr>
              <a:xfrm>
                <a:off x="3194755" y="1957892"/>
                <a:ext cx="95956" cy="210612"/>
              </a:xfrm>
              <a:prstGeom prst="rect"/>
            </p:spPr>
          </p:pic>
        </mc:Fallback>
      </mc:AlternateContent>
      <mc:AlternateContent xmlns:mc="http://schemas.openxmlformats.org/markup-compatibility/2006" xmlns:p14="http://schemas.microsoft.com/office/powerpoint/2010/main">
        <mc:Choice Requires="p14">
          <p:contentPart r:id="rId34" p14:bwMode="auto">
            <p14:nvContentPartPr>
              <p14:cNvPr id="20" name="墨迹 19"/>
              <p14:cNvContentPartPr/>
              <p14:nvPr/>
            </p14:nvContentPartPr>
            <p14:xfrm>
              <a:off x="3584222" y="998245"/>
              <a:ext cx="1042811" cy="834690"/>
            </p14:xfrm>
          </p:contentPart>
        </mc:Choice>
        <mc:Fallback xmlns="">
          <p:pic>
            <p:nvPicPr>
              <p:cNvPr id="20" name="墨迹 19"/>
            </p:nvPicPr>
            <p:blipFill>
              <a:blip r:embed="rId35"/>
            </p:blipFill>
            <p:spPr>
              <a:xfrm>
                <a:off x="3584222" y="998245"/>
                <a:ext cx="1042811" cy="834690"/>
              </a:xfrm>
              <a:prstGeom prst="rect"/>
            </p:spPr>
          </p:pic>
        </mc:Fallback>
      </mc:AlternateContent>
      <mc:AlternateContent xmlns:mc="http://schemas.openxmlformats.org/markup-compatibility/2006" xmlns:p14="http://schemas.microsoft.com/office/powerpoint/2010/main">
        <mc:Choice Requires="p14">
          <p:contentPart r:id="rId36" p14:bwMode="auto">
            <p14:nvContentPartPr>
              <p14:cNvPr id="21" name="墨迹 20"/>
              <p14:cNvContentPartPr/>
              <p14:nvPr/>
            </p14:nvContentPartPr>
            <p14:xfrm>
              <a:off x="4588933" y="642937"/>
              <a:ext cx="347486" cy="184175"/>
            </p14:xfrm>
          </p:contentPart>
        </mc:Choice>
        <mc:Fallback xmlns="">
          <p:pic>
            <p:nvPicPr>
              <p:cNvPr id="21" name="墨迹 20"/>
            </p:nvPicPr>
            <p:blipFill>
              <a:blip r:embed="rId37"/>
            </p:blipFill>
            <p:spPr>
              <a:xfrm>
                <a:off x="4588933" y="642937"/>
                <a:ext cx="347486" cy="184175"/>
              </a:xfrm>
              <a:prstGeom prst="rect"/>
            </p:spPr>
          </p:pic>
        </mc:Fallback>
      </mc:AlternateContent>
      <mc:AlternateContent xmlns:mc="http://schemas.openxmlformats.org/markup-compatibility/2006" xmlns:p14="http://schemas.microsoft.com/office/powerpoint/2010/main">
        <mc:Choice Requires="p14">
          <p:contentPart r:id="rId38" p14:bwMode="auto">
            <p14:nvContentPartPr>
              <p14:cNvPr id="22" name="墨迹 21"/>
              <p14:cNvContentPartPr/>
              <p14:nvPr/>
            </p14:nvContentPartPr>
            <p14:xfrm>
              <a:off x="4569177" y="693695"/>
              <a:ext cx="136173" cy="389147"/>
            </p14:xfrm>
          </p:contentPart>
        </mc:Choice>
        <mc:Fallback xmlns="">
          <p:pic>
            <p:nvPicPr>
              <p:cNvPr id="22" name="墨迹 21"/>
            </p:nvPicPr>
            <p:blipFill>
              <a:blip r:embed="rId39"/>
            </p:blipFill>
            <p:spPr>
              <a:xfrm>
                <a:off x="4569177" y="693695"/>
                <a:ext cx="136173" cy="389147"/>
              </a:xfrm>
              <a:prstGeom prst="rect"/>
            </p:spPr>
          </p:pic>
        </mc:Fallback>
      </mc:AlternateContent>
      <mc:AlternateContent xmlns:mc="http://schemas.openxmlformats.org/markup-compatibility/2006" xmlns:p14="http://schemas.microsoft.com/office/powerpoint/2010/main">
        <mc:Choice Requires="p14">
          <p:contentPart r:id="rId40" p14:bwMode="auto">
            <p14:nvContentPartPr>
              <p14:cNvPr id="23" name="墨迹 22"/>
              <p14:cNvContentPartPr/>
              <p14:nvPr/>
            </p14:nvContentPartPr>
            <p14:xfrm>
              <a:off x="4690533" y="868529"/>
              <a:ext cx="127705" cy="33839"/>
            </p14:xfrm>
          </p:contentPart>
        </mc:Choice>
        <mc:Fallback xmlns="">
          <p:pic>
            <p:nvPicPr>
              <p:cNvPr id="23" name="墨迹 22"/>
            </p:nvPicPr>
            <p:blipFill>
              <a:blip r:embed="rId41"/>
            </p:blipFill>
            <p:spPr>
              <a:xfrm>
                <a:off x="4690533" y="868529"/>
                <a:ext cx="127705" cy="33839"/>
              </a:xfrm>
              <a:prstGeom prst="rect"/>
            </p:spPr>
          </p:pic>
        </mc:Fallback>
      </mc:AlternateContent>
      <mc:AlternateContent xmlns:mc="http://schemas.openxmlformats.org/markup-compatibility/2006" xmlns:p14="http://schemas.microsoft.com/office/powerpoint/2010/main">
        <mc:Choice Requires="p14">
          <p:contentPart r:id="rId42" p14:bwMode="auto">
            <p14:nvContentPartPr>
              <p14:cNvPr id="24" name="墨迹 23"/>
              <p14:cNvContentPartPr/>
              <p14:nvPr/>
            </p14:nvContentPartPr>
            <p14:xfrm>
              <a:off x="4679244" y="915586"/>
              <a:ext cx="212548" cy="131478"/>
            </p14:xfrm>
          </p:contentPart>
        </mc:Choice>
        <mc:Fallback xmlns="">
          <p:pic>
            <p:nvPicPr>
              <p:cNvPr id="24" name="墨迹 23"/>
            </p:nvPicPr>
            <p:blipFill>
              <a:blip r:embed="rId43"/>
            </p:blipFill>
            <p:spPr>
              <a:xfrm>
                <a:off x="4679244" y="915586"/>
                <a:ext cx="212548" cy="131478"/>
              </a:xfrm>
              <a:prstGeom prst="rect"/>
            </p:spPr>
          </p:pic>
        </mc:Fallback>
      </mc:AlternateContent>
      <mc:AlternateContent xmlns:mc="http://schemas.openxmlformats.org/markup-compatibility/2006" xmlns:p14="http://schemas.microsoft.com/office/powerpoint/2010/main">
        <mc:Choice Requires="p14">
          <p:contentPart r:id="rId44" p14:bwMode="auto">
            <p14:nvContentPartPr>
              <p14:cNvPr id="25" name="墨迹 24"/>
              <p14:cNvContentPartPr/>
              <p14:nvPr/>
            </p14:nvContentPartPr>
            <p14:xfrm>
              <a:off x="5057422" y="671136"/>
              <a:ext cx="132644" cy="45118"/>
            </p14:xfrm>
          </p:contentPart>
        </mc:Choice>
        <mc:Fallback xmlns="">
          <p:pic>
            <p:nvPicPr>
              <p:cNvPr id="25" name="墨迹 24"/>
            </p:nvPicPr>
            <p:blipFill>
              <a:blip r:embed="rId45"/>
            </p:blipFill>
            <p:spPr>
              <a:xfrm>
                <a:off x="5057422" y="671136"/>
                <a:ext cx="132644" cy="45118"/>
              </a:xfrm>
              <a:prstGeom prst="rect"/>
            </p:spPr>
          </p:pic>
        </mc:Fallback>
      </mc:AlternateContent>
      <mc:AlternateContent xmlns:mc="http://schemas.openxmlformats.org/markup-compatibility/2006" xmlns:p14="http://schemas.microsoft.com/office/powerpoint/2010/main">
        <mc:Choice Requires="p14">
          <p:contentPart r:id="rId46" p14:bwMode="auto">
            <p14:nvContentPartPr>
              <p14:cNvPr id="26" name="墨迹 25"/>
              <p14:cNvContentPartPr/>
              <p14:nvPr/>
            </p14:nvContentPartPr>
            <p14:xfrm>
              <a:off x="5026201" y="408180"/>
              <a:ext cx="364243" cy="947487"/>
            </p14:xfrm>
          </p:contentPart>
        </mc:Choice>
        <mc:Fallback xmlns="">
          <p:pic>
            <p:nvPicPr>
              <p:cNvPr id="26" name="墨迹 25"/>
            </p:nvPicPr>
            <p:blipFill>
              <a:blip r:embed="rId47"/>
            </p:blipFill>
            <p:spPr>
              <a:xfrm>
                <a:off x="5026201" y="408180"/>
                <a:ext cx="364243" cy="947487"/>
              </a:xfrm>
              <a:prstGeom prst="rect"/>
            </p:spPr>
          </p:pic>
        </mc:Fallback>
      </mc:AlternateContent>
      <mc:AlternateContent xmlns:mc="http://schemas.openxmlformats.org/markup-compatibility/2006" xmlns:p14="http://schemas.microsoft.com/office/powerpoint/2010/main">
        <mc:Choice Requires="p14">
          <p:contentPart r:id="rId48" p14:bwMode="auto">
            <p14:nvContentPartPr>
              <p14:cNvPr id="27" name="墨迹 26"/>
              <p14:cNvContentPartPr/>
              <p14:nvPr/>
            </p14:nvContentPartPr>
            <p14:xfrm>
              <a:off x="5254977" y="558340"/>
              <a:ext cx="42334" cy="39479"/>
            </p14:xfrm>
          </p:contentPart>
        </mc:Choice>
        <mc:Fallback xmlns="">
          <p:pic>
            <p:nvPicPr>
              <p:cNvPr id="27" name="墨迹 26"/>
            </p:nvPicPr>
            <p:blipFill>
              <a:blip r:embed="rId49"/>
            </p:blipFill>
            <p:spPr>
              <a:xfrm>
                <a:off x="5254977" y="558340"/>
                <a:ext cx="42334" cy="39479"/>
              </a:xfrm>
              <a:prstGeom prst="rect"/>
            </p:spPr>
          </p:pic>
        </mc:Fallback>
      </mc:AlternateContent>
      <mc:AlternateContent xmlns:mc="http://schemas.openxmlformats.org/markup-compatibility/2006" xmlns:p14="http://schemas.microsoft.com/office/powerpoint/2010/main">
        <mc:Choice Requires="p14">
          <p:contentPart r:id="rId50" p14:bwMode="auto">
            <p14:nvContentPartPr>
              <p14:cNvPr id="28" name="墨迹 27"/>
              <p14:cNvContentPartPr/>
              <p14:nvPr/>
            </p14:nvContentPartPr>
            <p14:xfrm>
              <a:off x="5759450" y="366587"/>
              <a:ext cx="105127" cy="631658"/>
            </p14:xfrm>
          </p:contentPart>
        </mc:Choice>
        <mc:Fallback xmlns="">
          <p:pic>
            <p:nvPicPr>
              <p:cNvPr id="28" name="墨迹 27"/>
            </p:nvPicPr>
            <p:blipFill>
              <a:blip r:embed="rId51"/>
            </p:blipFill>
            <p:spPr>
              <a:xfrm>
                <a:off x="5759450" y="366587"/>
                <a:ext cx="105127" cy="631658"/>
              </a:xfrm>
              <a:prstGeom prst="rect"/>
            </p:spPr>
          </p:pic>
        </mc:Fallback>
      </mc:AlternateContent>
      <mc:AlternateContent xmlns:mc="http://schemas.openxmlformats.org/markup-compatibility/2006" xmlns:p14="http://schemas.microsoft.com/office/powerpoint/2010/main">
        <mc:Choice Requires="p14">
          <p:contentPart r:id="rId52" p14:bwMode="auto">
            <p14:nvContentPartPr>
              <p14:cNvPr id="29" name="墨迹 28"/>
              <p14:cNvContentPartPr/>
              <p14:nvPr/>
            </p14:nvContentPartPr>
            <p14:xfrm>
              <a:off x="5926666" y="648577"/>
              <a:ext cx="47978" cy="84597"/>
            </p14:xfrm>
          </p:contentPart>
        </mc:Choice>
        <mc:Fallback xmlns="">
          <p:pic>
            <p:nvPicPr>
              <p:cNvPr id="29" name="墨迹 28"/>
            </p:nvPicPr>
            <p:blipFill>
              <a:blip r:embed="rId53"/>
            </p:blipFill>
            <p:spPr>
              <a:xfrm>
                <a:off x="5926666" y="648577"/>
                <a:ext cx="47978" cy="84597"/>
              </a:xfrm>
              <a:prstGeom prst="rect"/>
            </p:spPr>
          </p:pic>
        </mc:Fallback>
      </mc:AlternateContent>
      <mc:AlternateContent xmlns:mc="http://schemas.openxmlformats.org/markup-compatibility/2006" xmlns:p14="http://schemas.microsoft.com/office/powerpoint/2010/main">
        <mc:Choice Requires="p14">
          <p:contentPart r:id="rId54" p14:bwMode="auto">
            <p14:nvContentPartPr>
              <p14:cNvPr id="30" name="墨迹 29"/>
              <p14:cNvContentPartPr/>
              <p14:nvPr/>
            </p14:nvContentPartPr>
            <p14:xfrm>
              <a:off x="5994400" y="620378"/>
              <a:ext cx="150459" cy="111386"/>
            </p14:xfrm>
          </p:contentPart>
        </mc:Choice>
        <mc:Fallback xmlns="">
          <p:pic>
            <p:nvPicPr>
              <p:cNvPr id="30" name="墨迹 29"/>
            </p:nvPicPr>
            <p:blipFill>
              <a:blip r:embed="rId55"/>
            </p:blipFill>
            <p:spPr>
              <a:xfrm>
                <a:off x="5994400" y="620378"/>
                <a:ext cx="150459" cy="111386"/>
              </a:xfrm>
              <a:prstGeom prst="rect"/>
            </p:spPr>
          </p:pic>
        </mc:Fallback>
      </mc:AlternateContent>
      <mc:AlternateContent xmlns:mc="http://schemas.openxmlformats.org/markup-compatibility/2006" xmlns:p14="http://schemas.microsoft.com/office/powerpoint/2010/main">
        <mc:Choice Requires="p14">
          <p:contentPart r:id="rId56" p14:bwMode="auto">
            <p14:nvContentPartPr>
              <p14:cNvPr id="31" name="墨迹 30"/>
              <p14:cNvContentPartPr/>
              <p14:nvPr/>
            </p14:nvContentPartPr>
            <p14:xfrm>
              <a:off x="6040966" y="513222"/>
              <a:ext cx="187678" cy="420870"/>
            </p14:xfrm>
          </p:contentPart>
        </mc:Choice>
        <mc:Fallback xmlns="">
          <p:pic>
            <p:nvPicPr>
              <p:cNvPr id="31" name="墨迹 30"/>
            </p:nvPicPr>
            <p:blipFill>
              <a:blip r:embed="rId57"/>
            </p:blipFill>
            <p:spPr>
              <a:xfrm>
                <a:off x="6040966" y="513222"/>
                <a:ext cx="187678" cy="420870"/>
              </a:xfrm>
              <a:prstGeom prst="rect"/>
            </p:spPr>
          </p:pic>
        </mc:Fallback>
      </mc:AlternateContent>
      <mc:AlternateContent xmlns:mc="http://schemas.openxmlformats.org/markup-compatibility/2006" xmlns:p14="http://schemas.microsoft.com/office/powerpoint/2010/main">
        <mc:Choice Requires="p14">
          <p:contentPart r:id="rId58" p14:bwMode="auto">
            <p14:nvContentPartPr>
              <p14:cNvPr id="32" name="墨迹 31"/>
              <p14:cNvContentPartPr/>
              <p14:nvPr/>
            </p14:nvContentPartPr>
            <p14:xfrm>
              <a:off x="6287911" y="406065"/>
              <a:ext cx="47978" cy="82659"/>
            </p14:xfrm>
          </p:contentPart>
        </mc:Choice>
        <mc:Fallback xmlns="">
          <p:pic>
            <p:nvPicPr>
              <p:cNvPr id="32" name="墨迹 31"/>
            </p:nvPicPr>
            <p:blipFill>
              <a:blip r:embed="rId59"/>
            </p:blipFill>
            <p:spPr>
              <a:xfrm>
                <a:off x="6287911" y="406065"/>
                <a:ext cx="47978" cy="82659"/>
              </a:xfrm>
              <a:prstGeom prst="rect"/>
            </p:spPr>
          </p:pic>
        </mc:Fallback>
      </mc:AlternateContent>
      <mc:AlternateContent xmlns:mc="http://schemas.openxmlformats.org/markup-compatibility/2006" xmlns:p14="http://schemas.microsoft.com/office/powerpoint/2010/main">
        <mc:Choice Requires="p14">
          <p:contentPart r:id="rId60" p14:bwMode="auto">
            <p14:nvContentPartPr>
              <p14:cNvPr id="33" name="墨迹 32"/>
              <p14:cNvContentPartPr/>
              <p14:nvPr/>
            </p14:nvContentPartPr>
            <p14:xfrm>
              <a:off x="6205184" y="400425"/>
              <a:ext cx="280282" cy="507583"/>
            </p14:xfrm>
          </p:contentPart>
        </mc:Choice>
        <mc:Fallback xmlns="">
          <p:pic>
            <p:nvPicPr>
              <p:cNvPr id="33" name="墨迹 32"/>
            </p:nvPicPr>
            <p:blipFill>
              <a:blip r:embed="rId61"/>
            </p:blipFill>
            <p:spPr>
              <a:xfrm>
                <a:off x="6205184" y="400425"/>
                <a:ext cx="280282" cy="507583"/>
              </a:xfrm>
              <a:prstGeom prst="rect"/>
            </p:spPr>
          </p:pic>
        </mc:Fallback>
      </mc:AlternateContent>
      <mc:AlternateContent xmlns:mc="http://schemas.openxmlformats.org/markup-compatibility/2006" xmlns:p14="http://schemas.microsoft.com/office/powerpoint/2010/main">
        <mc:Choice Requires="p14">
          <p:contentPart r:id="rId62" p14:bwMode="auto">
            <p14:nvContentPartPr>
              <p14:cNvPr id="34" name="墨迹 33"/>
              <p14:cNvContentPartPr/>
              <p14:nvPr/>
            </p14:nvContentPartPr>
            <p14:xfrm>
              <a:off x="6587066" y="394786"/>
              <a:ext cx="31044" cy="5639"/>
            </p14:xfrm>
          </p:contentPart>
        </mc:Choice>
        <mc:Fallback xmlns="">
          <p:pic>
            <p:nvPicPr>
              <p:cNvPr id="34" name="墨迹 33"/>
            </p:nvPicPr>
            <p:blipFill>
              <a:blip r:embed="rId63"/>
            </p:blipFill>
            <p:spPr>
              <a:xfrm>
                <a:off x="6587066" y="394786"/>
                <a:ext cx="31044" cy="5639"/>
              </a:xfrm>
              <a:prstGeom prst="rect"/>
            </p:spPr>
          </p:pic>
        </mc:Fallback>
      </mc:AlternateContent>
      <mc:AlternateContent xmlns:mc="http://schemas.openxmlformats.org/markup-compatibility/2006" xmlns:p14="http://schemas.microsoft.com/office/powerpoint/2010/main">
        <mc:Choice Requires="p14">
          <p:contentPart r:id="rId64" p14:bwMode="auto">
            <p14:nvContentPartPr>
              <p14:cNvPr id="35" name="墨迹 34"/>
              <p14:cNvContentPartPr/>
              <p14:nvPr/>
            </p14:nvContentPartPr>
            <p14:xfrm>
              <a:off x="6495344" y="516041"/>
              <a:ext cx="125588" cy="34368"/>
            </p14:xfrm>
          </p:contentPart>
        </mc:Choice>
        <mc:Fallback xmlns="">
          <p:pic>
            <p:nvPicPr>
              <p:cNvPr id="35" name="墨迹 34"/>
            </p:nvPicPr>
            <p:blipFill>
              <a:blip r:embed="rId65"/>
            </p:blipFill>
            <p:spPr>
              <a:xfrm>
                <a:off x="6495344" y="516041"/>
                <a:ext cx="125588" cy="34368"/>
              </a:xfrm>
              <a:prstGeom prst="rect"/>
            </p:spPr>
          </p:pic>
        </mc:Fallback>
      </mc:AlternateContent>
      <mc:AlternateContent xmlns:mc="http://schemas.openxmlformats.org/markup-compatibility/2006" xmlns:p14="http://schemas.microsoft.com/office/powerpoint/2010/main">
        <mc:Choice Requires="p14">
          <p:contentPart r:id="rId66" p14:bwMode="auto">
            <p14:nvContentPartPr>
              <p14:cNvPr id="36" name="墨迹 35"/>
              <p14:cNvContentPartPr/>
              <p14:nvPr/>
            </p14:nvContentPartPr>
            <p14:xfrm>
              <a:off x="6508044" y="631657"/>
              <a:ext cx="149578" cy="193340"/>
            </p14:xfrm>
          </p:contentPart>
        </mc:Choice>
        <mc:Fallback xmlns="">
          <p:pic>
            <p:nvPicPr>
              <p:cNvPr id="36" name="墨迹 35"/>
            </p:nvPicPr>
            <p:blipFill>
              <a:blip r:embed="rId67"/>
            </p:blipFill>
            <p:spPr>
              <a:xfrm>
                <a:off x="6508044" y="631657"/>
                <a:ext cx="149578" cy="193340"/>
              </a:xfrm>
              <a:prstGeom prst="rect"/>
            </p:spPr>
          </p:pic>
        </mc:Fallback>
      </mc:AlternateContent>
      <mc:AlternateContent xmlns:mc="http://schemas.openxmlformats.org/markup-compatibility/2006" xmlns:p14="http://schemas.microsoft.com/office/powerpoint/2010/main">
        <mc:Choice Requires="p14">
          <p:contentPart r:id="rId68" p14:bwMode="auto">
            <p14:nvContentPartPr>
              <p14:cNvPr id="37" name="墨迹 36"/>
              <p14:cNvContentPartPr/>
              <p14:nvPr/>
            </p14:nvContentPartPr>
            <p14:xfrm>
              <a:off x="6440311" y="572439"/>
              <a:ext cx="90311" cy="280933"/>
            </p14:xfrm>
          </p:contentPart>
        </mc:Choice>
        <mc:Fallback xmlns="">
          <p:pic>
            <p:nvPicPr>
              <p:cNvPr id="37" name="墨迹 36"/>
            </p:nvPicPr>
            <p:blipFill>
              <a:blip r:embed="rId69"/>
            </p:blipFill>
            <p:spPr>
              <a:xfrm>
                <a:off x="6440311" y="572439"/>
                <a:ext cx="90311" cy="280933"/>
              </a:xfrm>
              <a:prstGeom prst="rect"/>
            </p:spPr>
          </p:pic>
        </mc:Fallback>
      </mc:AlternateContent>
      <mc:AlternateContent xmlns:mc="http://schemas.openxmlformats.org/markup-compatibility/2006" xmlns:p14="http://schemas.microsoft.com/office/powerpoint/2010/main">
        <mc:Choice Requires="p14">
          <p:contentPart r:id="rId70" p14:bwMode="auto">
            <p14:nvContentPartPr>
              <p14:cNvPr id="38" name="墨迹 37"/>
              <p14:cNvContentPartPr/>
              <p14:nvPr/>
            </p14:nvContentPartPr>
            <p14:xfrm>
              <a:off x="6708422" y="304549"/>
              <a:ext cx="127000" cy="191753"/>
            </p14:xfrm>
          </p:contentPart>
        </mc:Choice>
        <mc:Fallback xmlns="">
          <p:pic>
            <p:nvPicPr>
              <p:cNvPr id="38" name="墨迹 37"/>
            </p:nvPicPr>
            <p:blipFill>
              <a:blip r:embed="rId71"/>
            </p:blipFill>
            <p:spPr>
              <a:xfrm>
                <a:off x="6708422" y="304549"/>
                <a:ext cx="127000" cy="191753"/>
              </a:xfrm>
              <a:prstGeom prst="rect"/>
            </p:spPr>
          </p:pic>
        </mc:Fallback>
      </mc:AlternateContent>
      <mc:AlternateContent xmlns:mc="http://schemas.openxmlformats.org/markup-compatibility/2006" xmlns:p14="http://schemas.microsoft.com/office/powerpoint/2010/main">
        <mc:Choice Requires="p14">
          <p:contentPart r:id="rId72" p14:bwMode="auto">
            <p14:nvContentPartPr>
              <p14:cNvPr id="39" name="墨迹 38"/>
              <p14:cNvContentPartPr/>
              <p14:nvPr/>
            </p14:nvContentPartPr>
            <p14:xfrm>
              <a:off x="6694311" y="485023"/>
              <a:ext cx="137583" cy="33838"/>
            </p14:xfrm>
          </p:contentPart>
        </mc:Choice>
        <mc:Fallback xmlns="">
          <p:pic>
            <p:nvPicPr>
              <p:cNvPr id="39" name="墨迹 38"/>
            </p:nvPicPr>
            <p:blipFill>
              <a:blip r:embed="rId73"/>
            </p:blipFill>
            <p:spPr>
              <a:xfrm>
                <a:off x="6694311" y="485023"/>
                <a:ext cx="137583" cy="33838"/>
              </a:xfrm>
              <a:prstGeom prst="rect"/>
            </p:spPr>
          </p:pic>
        </mc:Fallback>
      </mc:AlternateContent>
      <mc:AlternateContent xmlns:mc="http://schemas.openxmlformats.org/markup-compatibility/2006" xmlns:p14="http://schemas.microsoft.com/office/powerpoint/2010/main">
        <mc:Choice Requires="p14">
          <p:contentPart r:id="rId74" p14:bwMode="auto">
            <p14:nvContentPartPr>
              <p14:cNvPr id="40" name="墨迹 39"/>
              <p14:cNvContentPartPr/>
              <p14:nvPr/>
            </p14:nvContentPartPr>
            <p14:xfrm>
              <a:off x="6673673" y="603458"/>
              <a:ext cx="274638" cy="252382"/>
            </p14:xfrm>
          </p:contentPart>
        </mc:Choice>
        <mc:Fallback xmlns="">
          <p:pic>
            <p:nvPicPr>
              <p:cNvPr id="40" name="墨迹 39"/>
            </p:nvPicPr>
            <p:blipFill>
              <a:blip r:embed="rId75"/>
            </p:blipFill>
            <p:spPr>
              <a:xfrm>
                <a:off x="6673673" y="603458"/>
                <a:ext cx="274638" cy="252382"/>
              </a:xfrm>
              <a:prstGeom prst="rect"/>
            </p:spPr>
          </p:pic>
        </mc:Fallback>
      </mc:AlternateContent>
      <mc:AlternateContent xmlns:mc="http://schemas.openxmlformats.org/markup-compatibility/2006" xmlns:p14="http://schemas.microsoft.com/office/powerpoint/2010/main">
        <mc:Choice Requires="p14">
          <p:contentPart r:id="rId76" p14:bwMode="auto">
            <p14:nvContentPartPr>
              <p14:cNvPr id="41" name="墨迹 40"/>
              <p14:cNvContentPartPr/>
              <p14:nvPr/>
            </p14:nvContentPartPr>
            <p14:xfrm>
              <a:off x="7078133" y="321468"/>
              <a:ext cx="242711" cy="70498"/>
            </p14:xfrm>
          </p:contentPart>
        </mc:Choice>
        <mc:Fallback xmlns="">
          <p:pic>
            <p:nvPicPr>
              <p:cNvPr id="41" name="墨迹 40"/>
            </p:nvPicPr>
            <p:blipFill>
              <a:blip r:embed="rId77"/>
            </p:blipFill>
            <p:spPr>
              <a:xfrm>
                <a:off x="7078133" y="321468"/>
                <a:ext cx="242711" cy="70498"/>
              </a:xfrm>
              <a:prstGeom prst="rect"/>
            </p:spPr>
          </p:pic>
        </mc:Fallback>
      </mc:AlternateContent>
      <mc:AlternateContent xmlns:mc="http://schemas.openxmlformats.org/markup-compatibility/2006" xmlns:p14="http://schemas.microsoft.com/office/powerpoint/2010/main">
        <mc:Choice Requires="p14">
          <p:contentPart r:id="rId78" p14:bwMode="auto">
            <p14:nvContentPartPr>
              <p14:cNvPr id="42" name="墨迹 41"/>
              <p14:cNvContentPartPr/>
              <p14:nvPr/>
            </p14:nvContentPartPr>
            <p14:xfrm>
              <a:off x="6987822" y="516041"/>
              <a:ext cx="335844" cy="166375"/>
            </p14:xfrm>
          </p:contentPart>
        </mc:Choice>
        <mc:Fallback xmlns="">
          <p:pic>
            <p:nvPicPr>
              <p:cNvPr id="42" name="墨迹 41"/>
            </p:nvPicPr>
            <p:blipFill>
              <a:blip r:embed="rId79"/>
            </p:blipFill>
            <p:spPr>
              <a:xfrm>
                <a:off x="6987822" y="516041"/>
                <a:ext cx="335844" cy="166375"/>
              </a:xfrm>
              <a:prstGeom prst="rect"/>
            </p:spPr>
          </p:pic>
        </mc:Fallback>
      </mc:AlternateContent>
      <mc:AlternateContent xmlns:mc="http://schemas.openxmlformats.org/markup-compatibility/2006" xmlns:p14="http://schemas.microsoft.com/office/powerpoint/2010/main">
        <mc:Choice Requires="p14">
          <p:contentPart r:id="rId80" p14:bwMode="auto">
            <p14:nvContentPartPr>
              <p14:cNvPr id="43" name="墨迹 42"/>
              <p14:cNvContentPartPr/>
              <p14:nvPr/>
            </p14:nvContentPartPr>
            <p14:xfrm>
              <a:off x="7097888" y="417345"/>
              <a:ext cx="412044" cy="413115"/>
            </p14:xfrm>
          </p:contentPart>
        </mc:Choice>
        <mc:Fallback xmlns="">
          <p:pic>
            <p:nvPicPr>
              <p:cNvPr id="43" name="墨迹 42"/>
            </p:nvPicPr>
            <p:blipFill>
              <a:blip r:embed="rId81"/>
            </p:blipFill>
            <p:spPr>
              <a:xfrm>
                <a:off x="7097888" y="417345"/>
                <a:ext cx="412044" cy="413115"/>
              </a:xfrm>
              <a:prstGeom prst="rect"/>
            </p:spPr>
          </p:pic>
        </mc:Fallback>
      </mc:AlternateContent>
      <mc:AlternateContent xmlns:mc="http://schemas.openxmlformats.org/markup-compatibility/2006" xmlns:p14="http://schemas.microsoft.com/office/powerpoint/2010/main">
        <mc:Choice Requires="p14">
          <p:contentPart r:id="rId82" p14:bwMode="auto">
            <p14:nvContentPartPr>
              <p14:cNvPr id="44" name="墨迹 43"/>
              <p14:cNvContentPartPr/>
              <p14:nvPr/>
            </p14:nvContentPartPr>
            <p14:xfrm>
              <a:off x="7642577" y="180473"/>
              <a:ext cx="11289" cy="78957"/>
            </p14:xfrm>
          </p:contentPart>
        </mc:Choice>
        <mc:Fallback xmlns="">
          <p:pic>
            <p:nvPicPr>
              <p:cNvPr id="44" name="墨迹 43"/>
            </p:nvPicPr>
            <p:blipFill>
              <a:blip r:embed="rId83"/>
            </p:blipFill>
            <p:spPr>
              <a:xfrm>
                <a:off x="7642577" y="180473"/>
                <a:ext cx="11289" cy="78957"/>
              </a:xfrm>
              <a:prstGeom prst="rect"/>
            </p:spPr>
          </p:pic>
        </mc:Fallback>
      </mc:AlternateContent>
      <mc:AlternateContent xmlns:mc="http://schemas.openxmlformats.org/markup-compatibility/2006" xmlns:p14="http://schemas.microsoft.com/office/powerpoint/2010/main">
        <mc:Choice Requires="p14">
          <p:contentPart r:id="rId84" p14:bwMode="auto">
            <p14:nvContentPartPr>
              <p14:cNvPr id="45" name="墨迹 44"/>
              <p14:cNvContentPartPr/>
              <p14:nvPr/>
            </p14:nvContentPartPr>
            <p14:xfrm>
              <a:off x="7524044" y="338388"/>
              <a:ext cx="67733" cy="508639"/>
            </p14:xfrm>
          </p:contentPart>
        </mc:Choice>
        <mc:Fallback xmlns="">
          <p:pic>
            <p:nvPicPr>
              <p:cNvPr id="45" name="墨迹 44"/>
            </p:nvPicPr>
            <p:blipFill>
              <a:blip r:embed="rId85"/>
            </p:blipFill>
            <p:spPr>
              <a:xfrm>
                <a:off x="7524044" y="338388"/>
                <a:ext cx="67733" cy="508639"/>
              </a:xfrm>
              <a:prstGeom prst="rect"/>
            </p:spPr>
          </p:pic>
        </mc:Fallback>
      </mc:AlternateContent>
      <mc:AlternateContent xmlns:mc="http://schemas.openxmlformats.org/markup-compatibility/2006" xmlns:p14="http://schemas.microsoft.com/office/powerpoint/2010/main">
        <mc:Choice Requires="p14">
          <p:contentPart r:id="rId86" p14:bwMode="auto">
            <p14:nvContentPartPr>
              <p14:cNvPr id="46" name="墨迹 45"/>
              <p14:cNvContentPartPr/>
              <p14:nvPr/>
            </p14:nvContentPartPr>
            <p14:xfrm>
              <a:off x="7828844" y="46528"/>
              <a:ext cx="242711" cy="1336281"/>
            </p14:xfrm>
          </p:contentPart>
        </mc:Choice>
        <mc:Fallback xmlns="">
          <p:pic>
            <p:nvPicPr>
              <p:cNvPr id="46" name="墨迹 45"/>
            </p:nvPicPr>
            <p:blipFill>
              <a:blip r:embed="rId87"/>
            </p:blipFill>
            <p:spPr>
              <a:xfrm>
                <a:off x="7828844" y="46528"/>
                <a:ext cx="242711" cy="1336281"/>
              </a:xfrm>
              <a:prstGeom prst="rect"/>
            </p:spPr>
          </p:pic>
        </mc:Fallback>
      </mc:AlternateContent>
      <mc:AlternateContent xmlns:mc="http://schemas.openxmlformats.org/markup-compatibility/2006" xmlns:p14="http://schemas.microsoft.com/office/powerpoint/2010/main">
        <mc:Choice Requires="p14">
          <p:contentPart r:id="rId88" p14:bwMode="auto">
            <p14:nvContentPartPr>
              <p14:cNvPr id="47" name="墨迹 46"/>
              <p14:cNvContentPartPr/>
              <p14:nvPr/>
            </p14:nvContentPartPr>
            <p14:xfrm>
              <a:off x="7676444" y="445544"/>
              <a:ext cx="155928" cy="219952"/>
            </p14:xfrm>
          </p:contentPart>
        </mc:Choice>
        <mc:Fallback xmlns="">
          <p:pic>
            <p:nvPicPr>
              <p:cNvPr id="47" name="墨迹 46"/>
            </p:nvPicPr>
            <p:blipFill>
              <a:blip r:embed="rId89"/>
            </p:blipFill>
            <p:spPr>
              <a:xfrm>
                <a:off x="7676444" y="445544"/>
                <a:ext cx="155928" cy="219952"/>
              </a:xfrm>
              <a:prstGeom prst="rect"/>
            </p:spPr>
          </p:pic>
        </mc:Fallback>
      </mc:AlternateContent>
      <mc:AlternateContent xmlns:mc="http://schemas.openxmlformats.org/markup-compatibility/2006" xmlns:p14="http://schemas.microsoft.com/office/powerpoint/2010/main">
        <mc:Choice Requires="p14">
          <p:contentPart r:id="rId90" p14:bwMode="auto">
            <p14:nvContentPartPr>
              <p14:cNvPr id="48" name="墨迹 47"/>
              <p14:cNvContentPartPr/>
              <p14:nvPr/>
            </p14:nvContentPartPr>
            <p14:xfrm>
              <a:off x="8195733" y="270710"/>
              <a:ext cx="56444" cy="595704"/>
            </p14:xfrm>
          </p:contentPart>
        </mc:Choice>
        <mc:Fallback xmlns="">
          <p:pic>
            <p:nvPicPr>
              <p:cNvPr id="48" name="墨迹 47"/>
            </p:nvPicPr>
            <p:blipFill>
              <a:blip r:embed="rId91"/>
            </p:blipFill>
            <p:spPr>
              <a:xfrm>
                <a:off x="8195733" y="270710"/>
                <a:ext cx="56444" cy="595704"/>
              </a:xfrm>
              <a:prstGeom prst="rect"/>
            </p:spPr>
          </p:pic>
        </mc:Fallback>
      </mc:AlternateContent>
      <mc:AlternateContent xmlns:mc="http://schemas.openxmlformats.org/markup-compatibility/2006" xmlns:p14="http://schemas.microsoft.com/office/powerpoint/2010/main">
        <mc:Choice Requires="p14">
          <p:contentPart r:id="rId92" p14:bwMode="auto">
            <p14:nvContentPartPr>
              <p14:cNvPr id="49" name="墨迹 48"/>
              <p14:cNvContentPartPr/>
              <p14:nvPr/>
            </p14:nvContentPartPr>
            <p14:xfrm>
              <a:off x="8257822" y="280227"/>
              <a:ext cx="81844" cy="298557"/>
            </p14:xfrm>
          </p:contentPart>
        </mc:Choice>
        <mc:Fallback xmlns="">
          <p:pic>
            <p:nvPicPr>
              <p:cNvPr id="49" name="墨迹 48"/>
            </p:nvPicPr>
            <p:blipFill>
              <a:blip r:embed="rId93"/>
            </p:blipFill>
            <p:spPr>
              <a:xfrm>
                <a:off x="8257822" y="280227"/>
                <a:ext cx="81844" cy="298557"/>
              </a:xfrm>
              <a:prstGeom prst="rect"/>
            </p:spPr>
          </p:pic>
        </mc:Fallback>
      </mc:AlternateContent>
      <mc:AlternateContent xmlns:mc="http://schemas.openxmlformats.org/markup-compatibility/2006" xmlns:p14="http://schemas.microsoft.com/office/powerpoint/2010/main">
        <mc:Choice Requires="p14">
          <p:contentPart r:id="rId94" p14:bwMode="auto">
            <p14:nvContentPartPr>
              <p14:cNvPr id="50" name="墨迹 49"/>
              <p14:cNvContentPartPr/>
              <p14:nvPr/>
            </p14:nvContentPartPr>
            <p14:xfrm>
              <a:off x="8393288" y="267890"/>
              <a:ext cx="162278" cy="310189"/>
            </p14:xfrm>
          </p:contentPart>
        </mc:Choice>
        <mc:Fallback xmlns="">
          <p:pic>
            <p:nvPicPr>
              <p:cNvPr id="50" name="墨迹 49"/>
            </p:nvPicPr>
            <p:blipFill>
              <a:blip r:embed="rId95"/>
            </p:blipFill>
            <p:spPr>
              <a:xfrm>
                <a:off x="8393288" y="267890"/>
                <a:ext cx="162278" cy="310189"/>
              </a:xfrm>
              <a:prstGeom prst="rect"/>
            </p:spPr>
          </p:pic>
        </mc:Fallback>
      </mc:AlternateContent>
      <mc:AlternateContent xmlns:mc="http://schemas.openxmlformats.org/markup-compatibility/2006" xmlns:p14="http://schemas.microsoft.com/office/powerpoint/2010/main">
        <mc:Choice Requires="p14">
          <p:contentPart r:id="rId96" p14:bwMode="auto">
            <p14:nvContentPartPr>
              <p14:cNvPr id="51" name="墨迹 50"/>
              <p14:cNvContentPartPr/>
              <p14:nvPr/>
            </p14:nvContentPartPr>
            <p14:xfrm>
              <a:off x="8359422" y="498770"/>
              <a:ext cx="245533" cy="373460"/>
            </p14:xfrm>
          </p:contentPart>
        </mc:Choice>
        <mc:Fallback xmlns="">
          <p:pic>
            <p:nvPicPr>
              <p:cNvPr id="51" name="墨迹 50"/>
            </p:nvPicPr>
            <p:blipFill>
              <a:blip r:embed="rId97"/>
            </p:blipFill>
            <p:spPr>
              <a:xfrm>
                <a:off x="8359422" y="498770"/>
                <a:ext cx="245533" cy="373460"/>
              </a:xfrm>
              <a:prstGeom prst="rect"/>
            </p:spPr>
          </p:pic>
        </mc:Fallback>
      </mc:AlternateContent>
      <mc:AlternateContent xmlns:mc="http://schemas.openxmlformats.org/markup-compatibility/2006" xmlns:p14="http://schemas.microsoft.com/office/powerpoint/2010/main">
        <mc:Choice Requires="p14">
          <p:contentPart r:id="rId98" p14:bwMode="auto">
            <p14:nvContentPartPr>
              <p14:cNvPr id="52" name="墨迹 51"/>
              <p14:cNvContentPartPr/>
              <p14:nvPr/>
            </p14:nvContentPartPr>
            <p14:xfrm>
              <a:off x="8754533" y="287629"/>
              <a:ext cx="82021" cy="530142"/>
            </p14:xfrm>
          </p:contentPart>
        </mc:Choice>
        <mc:Fallback xmlns="">
          <p:pic>
            <p:nvPicPr>
              <p:cNvPr id="52" name="墨迹 51"/>
            </p:nvPicPr>
            <p:blipFill>
              <a:blip r:embed="rId99"/>
            </p:blipFill>
            <p:spPr>
              <a:xfrm>
                <a:off x="8754533" y="287629"/>
                <a:ext cx="82021" cy="530142"/>
              </a:xfrm>
              <a:prstGeom prst="rect"/>
            </p:spPr>
          </p:pic>
        </mc:Fallback>
      </mc:AlternateContent>
      <mc:AlternateContent xmlns:mc="http://schemas.openxmlformats.org/markup-compatibility/2006" xmlns:p14="http://schemas.microsoft.com/office/powerpoint/2010/main">
        <mc:Choice Requires="p14">
          <p:contentPart r:id="rId100" p14:bwMode="auto">
            <p14:nvContentPartPr>
              <p14:cNvPr id="53" name="墨迹 52"/>
              <p14:cNvContentPartPr/>
              <p14:nvPr/>
            </p14:nvContentPartPr>
            <p14:xfrm>
              <a:off x="9710384" y="332748"/>
              <a:ext cx="147638" cy="321469"/>
            </p14:xfrm>
          </p:contentPart>
        </mc:Choice>
        <mc:Fallback xmlns="">
          <p:pic>
            <p:nvPicPr>
              <p:cNvPr id="53" name="墨迹 52"/>
            </p:nvPicPr>
            <p:blipFill>
              <a:blip r:embed="rId101"/>
            </p:blipFill>
            <p:spPr>
              <a:xfrm>
                <a:off x="9710384" y="332748"/>
                <a:ext cx="147638" cy="321469"/>
              </a:xfrm>
              <a:prstGeom prst="rect"/>
            </p:spPr>
          </p:pic>
        </mc:Fallback>
      </mc:AlternateContent>
      <mc:AlternateContent xmlns:mc="http://schemas.openxmlformats.org/markup-compatibility/2006" xmlns:p14="http://schemas.microsoft.com/office/powerpoint/2010/main">
        <mc:Choice Requires="p14">
          <p:contentPart r:id="rId102" p14:bwMode="auto">
            <p14:nvContentPartPr>
              <p14:cNvPr id="54" name="墨迹 53"/>
              <p14:cNvContentPartPr/>
              <p14:nvPr/>
            </p14:nvContentPartPr>
            <p14:xfrm>
              <a:off x="9925050" y="289039"/>
              <a:ext cx="41627" cy="77548"/>
            </p14:xfrm>
          </p:contentPart>
        </mc:Choice>
        <mc:Fallback xmlns="">
          <p:pic>
            <p:nvPicPr>
              <p:cNvPr id="54" name="墨迹 53"/>
            </p:nvPicPr>
            <p:blipFill>
              <a:blip r:embed="rId103"/>
            </p:blipFill>
            <p:spPr>
              <a:xfrm>
                <a:off x="9925050" y="289039"/>
                <a:ext cx="41627" cy="77548"/>
              </a:xfrm>
              <a:prstGeom prst="rect"/>
            </p:spPr>
          </p:pic>
        </mc:Fallback>
      </mc:AlternateContent>
      <mc:AlternateContent xmlns:mc="http://schemas.openxmlformats.org/markup-compatibility/2006" xmlns:p14="http://schemas.microsoft.com/office/powerpoint/2010/main">
        <mc:Choice Requires="p14">
          <p:contentPart r:id="rId104" p14:bwMode="auto">
            <p14:nvContentPartPr>
              <p14:cNvPr id="55" name="墨迹 54"/>
              <p14:cNvContentPartPr/>
              <p14:nvPr/>
            </p14:nvContentPartPr>
            <p14:xfrm>
              <a:off x="9996311" y="270710"/>
              <a:ext cx="144462" cy="95877"/>
            </p14:xfrm>
          </p:contentPart>
        </mc:Choice>
        <mc:Fallback xmlns="">
          <p:pic>
            <p:nvPicPr>
              <p:cNvPr id="55" name="墨迹 54"/>
            </p:nvPicPr>
            <p:blipFill>
              <a:blip r:embed="rId105"/>
            </p:blipFill>
            <p:spPr>
              <a:xfrm>
                <a:off x="9996311" y="270710"/>
                <a:ext cx="144462" cy="95877"/>
              </a:xfrm>
              <a:prstGeom prst="rect"/>
            </p:spPr>
          </p:pic>
        </mc:Fallback>
      </mc:AlternateContent>
      <mc:AlternateContent xmlns:mc="http://schemas.openxmlformats.org/markup-compatibility/2006" xmlns:p14="http://schemas.microsoft.com/office/powerpoint/2010/main">
        <mc:Choice Requires="p14">
          <p:contentPart r:id="rId106" p14:bwMode="auto">
            <p14:nvContentPartPr>
              <p14:cNvPr id="56" name="墨迹 55"/>
              <p14:cNvContentPartPr/>
              <p14:nvPr/>
            </p14:nvContentPartPr>
            <p14:xfrm>
              <a:off x="9841088" y="368525"/>
              <a:ext cx="572912" cy="447131"/>
            </p14:xfrm>
          </p:contentPart>
        </mc:Choice>
        <mc:Fallback xmlns="">
          <p:pic>
            <p:nvPicPr>
              <p:cNvPr id="56" name="墨迹 55"/>
            </p:nvPicPr>
            <p:blipFill>
              <a:blip r:embed="rId107"/>
            </p:blipFill>
            <p:spPr>
              <a:xfrm>
                <a:off x="9841088" y="368525"/>
                <a:ext cx="572912" cy="447131"/>
              </a:xfrm>
              <a:prstGeom prst="rect"/>
            </p:spPr>
          </p:pic>
        </mc:Fallback>
      </mc:AlternateContent>
      <mc:AlternateContent xmlns:mc="http://schemas.openxmlformats.org/markup-compatibility/2006" xmlns:p14="http://schemas.microsoft.com/office/powerpoint/2010/main">
        <mc:Choice Requires="p14">
          <p:contentPart r:id="rId108" p14:bwMode="auto">
            <p14:nvContentPartPr>
              <p14:cNvPr id="57" name="墨迹 56"/>
              <p14:cNvContentPartPr/>
              <p14:nvPr/>
            </p14:nvContentPartPr>
            <p14:xfrm>
              <a:off x="10269713" y="298909"/>
              <a:ext cx="257175" cy="422985"/>
            </p14:xfrm>
          </p:contentPart>
        </mc:Choice>
        <mc:Fallback xmlns="">
          <p:pic>
            <p:nvPicPr>
              <p:cNvPr id="57" name="墨迹 56"/>
            </p:nvPicPr>
            <p:blipFill>
              <a:blip r:embed="rId109"/>
            </p:blipFill>
            <p:spPr>
              <a:xfrm>
                <a:off x="10269713" y="298909"/>
                <a:ext cx="257175" cy="422985"/>
              </a:xfrm>
              <a:prstGeom prst="rect"/>
            </p:spPr>
          </p:pic>
        </mc:Fallback>
      </mc:AlternateContent>
      <mc:AlternateContent xmlns:mc="http://schemas.openxmlformats.org/markup-compatibility/2006" xmlns:p14="http://schemas.microsoft.com/office/powerpoint/2010/main">
        <mc:Choice Requires="p14">
          <p:contentPart r:id="rId110" p14:bwMode="auto">
            <p14:nvContentPartPr>
              <p14:cNvPr id="58" name="墨迹 57"/>
              <p14:cNvContentPartPr/>
              <p14:nvPr/>
            </p14:nvContentPartPr>
            <p14:xfrm>
              <a:off x="10538177" y="276350"/>
              <a:ext cx="138288" cy="197393"/>
            </p14:xfrm>
          </p:contentPart>
        </mc:Choice>
        <mc:Fallback xmlns="">
          <p:pic>
            <p:nvPicPr>
              <p:cNvPr id="58" name="墨迹 57"/>
            </p:nvPicPr>
            <p:blipFill>
              <a:blip r:embed="rId111"/>
            </p:blipFill>
            <p:spPr>
              <a:xfrm>
                <a:off x="10538177" y="276350"/>
                <a:ext cx="138288" cy="197393"/>
              </a:xfrm>
              <a:prstGeom prst="rect"/>
            </p:spPr>
          </p:pic>
        </mc:Fallback>
      </mc:AlternateContent>
      <mc:AlternateContent xmlns:mc="http://schemas.openxmlformats.org/markup-compatibility/2006" xmlns:p14="http://schemas.microsoft.com/office/powerpoint/2010/main">
        <mc:Choice Requires="p14">
          <p:contentPart r:id="rId112" p14:bwMode="auto">
            <p14:nvContentPartPr>
              <p14:cNvPr id="59" name="墨迹 58"/>
              <p14:cNvContentPartPr/>
              <p14:nvPr/>
            </p14:nvContentPartPr>
            <p14:xfrm>
              <a:off x="10479969" y="383506"/>
              <a:ext cx="298979" cy="392495"/>
            </p14:xfrm>
          </p:contentPart>
        </mc:Choice>
        <mc:Fallback xmlns="">
          <p:pic>
            <p:nvPicPr>
              <p:cNvPr id="59" name="墨迹 58"/>
            </p:nvPicPr>
            <p:blipFill>
              <a:blip r:embed="rId113"/>
            </p:blipFill>
            <p:spPr>
              <a:xfrm>
                <a:off x="10479969" y="383506"/>
                <a:ext cx="298979" cy="392495"/>
              </a:xfrm>
              <a:prstGeom prst="rect"/>
            </p:spPr>
          </p:pic>
        </mc:Fallback>
      </mc:AlternateContent>
      <mc:AlternateContent xmlns:mc="http://schemas.openxmlformats.org/markup-compatibility/2006" xmlns:p14="http://schemas.microsoft.com/office/powerpoint/2010/main">
        <mc:Choice Requires="p14">
          <p:contentPart r:id="rId114" p14:bwMode="auto">
            <p14:nvContentPartPr>
              <p14:cNvPr id="60" name="墨迹 59"/>
              <p14:cNvContentPartPr/>
              <p14:nvPr/>
            </p14:nvContentPartPr>
            <p14:xfrm>
              <a:off x="10769600" y="569620"/>
              <a:ext cx="112888" cy="84597"/>
            </p14:xfrm>
          </p:contentPart>
        </mc:Choice>
        <mc:Fallback xmlns="">
          <p:pic>
            <p:nvPicPr>
              <p:cNvPr id="60" name="墨迹 59"/>
            </p:nvPicPr>
            <p:blipFill>
              <a:blip r:embed="rId115"/>
            </p:blipFill>
            <p:spPr>
              <a:xfrm>
                <a:off x="10769600" y="569620"/>
                <a:ext cx="112888" cy="84597"/>
              </a:xfrm>
              <a:prstGeom prst="rect"/>
            </p:spPr>
          </p:pic>
        </mc:Fallback>
      </mc:AlternateContent>
      <mc:AlternateContent xmlns:mc="http://schemas.openxmlformats.org/markup-compatibility/2006" xmlns:p14="http://schemas.microsoft.com/office/powerpoint/2010/main">
        <mc:Choice Requires="p14">
          <p:contentPart r:id="rId116" p14:bwMode="auto">
            <p14:nvContentPartPr>
              <p14:cNvPr id="61" name="墨迹 60"/>
              <p14:cNvContentPartPr/>
              <p14:nvPr/>
            </p14:nvContentPartPr>
            <p14:xfrm>
              <a:off x="10831688" y="620378"/>
              <a:ext cx="180623" cy="104336"/>
            </p14:xfrm>
          </p:contentPart>
        </mc:Choice>
        <mc:Fallback xmlns="">
          <p:pic>
            <p:nvPicPr>
              <p:cNvPr id="61" name="墨迹 60"/>
            </p:nvPicPr>
            <p:blipFill>
              <a:blip r:embed="rId117"/>
            </p:blipFill>
            <p:spPr>
              <a:xfrm>
                <a:off x="10831688" y="620378"/>
                <a:ext cx="180623" cy="104336"/>
              </a:xfrm>
              <a:prstGeom prst="rect"/>
            </p:spPr>
          </p:pic>
        </mc:Fallback>
      </mc:AlternateContent>
      <mc:AlternateContent xmlns:mc="http://schemas.openxmlformats.org/markup-compatibility/2006" xmlns:p14="http://schemas.microsoft.com/office/powerpoint/2010/main">
        <mc:Choice Requires="p14">
          <p:contentPart r:id="rId118" p14:bwMode="auto">
            <p14:nvContentPartPr>
              <p14:cNvPr id="62" name="墨迹 61"/>
              <p14:cNvContentPartPr/>
              <p14:nvPr/>
            </p14:nvContentPartPr>
            <p14:xfrm>
              <a:off x="11041944" y="298909"/>
              <a:ext cx="156633" cy="377867"/>
            </p14:xfrm>
          </p:contentPart>
        </mc:Choice>
        <mc:Fallback xmlns="">
          <p:pic>
            <p:nvPicPr>
              <p:cNvPr id="62" name="墨迹 61"/>
            </p:nvPicPr>
            <p:blipFill>
              <a:blip r:embed="rId119"/>
            </p:blipFill>
            <p:spPr>
              <a:xfrm>
                <a:off x="11041944" y="298909"/>
                <a:ext cx="156633" cy="377867"/>
              </a:xfrm>
              <a:prstGeom prst="rect"/>
            </p:spPr>
          </p:pic>
        </mc:Fallback>
      </mc:AlternateContent>
      <mc:AlternateContent xmlns:mc="http://schemas.openxmlformats.org/markup-compatibility/2006" xmlns:p14="http://schemas.microsoft.com/office/powerpoint/2010/main">
        <mc:Choice Requires="p14">
          <p:contentPart r:id="rId120" p14:bwMode="auto">
            <p14:nvContentPartPr>
              <p14:cNvPr id="63" name="墨迹 62"/>
              <p14:cNvContentPartPr/>
              <p14:nvPr/>
            </p14:nvContentPartPr>
            <p14:xfrm>
              <a:off x="11271955" y="344027"/>
              <a:ext cx="98777" cy="45119"/>
            </p14:xfrm>
          </p:contentPart>
        </mc:Choice>
        <mc:Fallback xmlns="">
          <p:pic>
            <p:nvPicPr>
              <p:cNvPr id="63" name="墨迹 62"/>
            </p:nvPicPr>
            <p:blipFill>
              <a:blip r:embed="rId121"/>
            </p:blipFill>
            <p:spPr>
              <a:xfrm>
                <a:off x="11271955" y="344027"/>
                <a:ext cx="98777" cy="45119"/>
              </a:xfrm>
              <a:prstGeom prst="rect"/>
            </p:spPr>
          </p:pic>
        </mc:Fallback>
      </mc:AlternateContent>
      <mc:AlternateContent xmlns:mc="http://schemas.openxmlformats.org/markup-compatibility/2006" xmlns:p14="http://schemas.microsoft.com/office/powerpoint/2010/main">
        <mc:Choice Requires="p14">
          <p:contentPart r:id="rId122" p14:bwMode="auto">
            <p14:nvContentPartPr>
              <p14:cNvPr id="64" name="墨迹 63"/>
              <p14:cNvContentPartPr/>
              <p14:nvPr/>
            </p14:nvContentPartPr>
            <p14:xfrm>
              <a:off x="11269132" y="287629"/>
              <a:ext cx="87489" cy="188934"/>
            </p14:xfrm>
          </p:contentPart>
        </mc:Choice>
        <mc:Fallback xmlns="">
          <p:pic>
            <p:nvPicPr>
              <p:cNvPr id="64" name="墨迹 63"/>
            </p:nvPicPr>
            <p:blipFill>
              <a:blip r:embed="rId123"/>
            </p:blipFill>
            <p:spPr>
              <a:xfrm>
                <a:off x="11269132" y="287629"/>
                <a:ext cx="87489" cy="188934"/>
              </a:xfrm>
              <a:prstGeom prst="rect"/>
            </p:spPr>
          </p:pic>
        </mc:Fallback>
      </mc:AlternateContent>
      <mc:AlternateContent xmlns:mc="http://schemas.openxmlformats.org/markup-compatibility/2006" xmlns:p14="http://schemas.microsoft.com/office/powerpoint/2010/main">
        <mc:Choice Requires="p14">
          <p:contentPart r:id="rId124" p14:bwMode="auto">
            <p14:nvContentPartPr>
              <p14:cNvPr id="65" name="墨迹 64"/>
              <p14:cNvContentPartPr/>
              <p14:nvPr/>
            </p14:nvContentPartPr>
            <p14:xfrm>
              <a:off x="11226800" y="425805"/>
              <a:ext cx="166511" cy="53578"/>
            </p14:xfrm>
          </p:contentPart>
        </mc:Choice>
        <mc:Fallback xmlns="">
          <p:pic>
            <p:nvPicPr>
              <p:cNvPr id="65" name="墨迹 64"/>
            </p:nvPicPr>
            <p:blipFill>
              <a:blip r:embed="rId125"/>
            </p:blipFill>
            <p:spPr>
              <a:xfrm>
                <a:off x="11226800" y="425805"/>
                <a:ext cx="166511" cy="53578"/>
              </a:xfrm>
              <a:prstGeom prst="rect"/>
            </p:spPr>
          </p:pic>
        </mc:Fallback>
      </mc:AlternateContent>
      <mc:AlternateContent xmlns:mc="http://schemas.openxmlformats.org/markup-compatibility/2006" xmlns:p14="http://schemas.microsoft.com/office/powerpoint/2010/main">
        <mc:Choice Requires="p14">
          <p:contentPart r:id="rId126" p14:bwMode="auto">
            <p14:nvContentPartPr>
              <p14:cNvPr id="66" name="墨迹 65"/>
              <p14:cNvContentPartPr/>
              <p14:nvPr/>
            </p14:nvContentPartPr>
            <p14:xfrm>
              <a:off x="11194873" y="298909"/>
              <a:ext cx="543278" cy="420165"/>
            </p14:xfrm>
          </p:contentPart>
        </mc:Choice>
        <mc:Fallback xmlns="">
          <p:pic>
            <p:nvPicPr>
              <p:cNvPr id="66" name="墨迹 65"/>
            </p:nvPicPr>
            <p:blipFill>
              <a:blip r:embed="rId127"/>
            </p:blipFill>
            <p:spPr>
              <a:xfrm>
                <a:off x="11194873" y="298909"/>
                <a:ext cx="543278" cy="420165"/>
              </a:xfrm>
              <a:prstGeom prst="rect"/>
            </p:spPr>
          </p:pic>
        </mc:Fallback>
      </mc:AlternateContent>
      <mc:AlternateContent xmlns:mc="http://schemas.openxmlformats.org/markup-compatibility/2006" xmlns:p14="http://schemas.microsoft.com/office/powerpoint/2010/main">
        <mc:Choice Requires="p14">
          <p:contentPart r:id="rId128" p14:bwMode="auto">
            <p14:nvContentPartPr>
              <p14:cNvPr id="67" name="墨迹 66"/>
              <p14:cNvContentPartPr/>
              <p14:nvPr/>
            </p14:nvContentPartPr>
            <p14:xfrm>
              <a:off x="9667169" y="896728"/>
              <a:ext cx="278341" cy="90237"/>
            </p14:xfrm>
          </p:contentPart>
        </mc:Choice>
        <mc:Fallback xmlns="">
          <p:pic>
            <p:nvPicPr>
              <p:cNvPr id="67" name="墨迹 66"/>
            </p:nvPicPr>
            <p:blipFill>
              <a:blip r:embed="rId129"/>
            </p:blipFill>
            <p:spPr>
              <a:xfrm>
                <a:off x="9667169" y="896728"/>
                <a:ext cx="278341" cy="90237"/>
              </a:xfrm>
              <a:prstGeom prst="rect"/>
            </p:spPr>
          </p:pic>
        </mc:Fallback>
      </mc:AlternateContent>
      <mc:AlternateContent xmlns:mc="http://schemas.openxmlformats.org/markup-compatibility/2006" xmlns:p14="http://schemas.microsoft.com/office/powerpoint/2010/main">
        <mc:Choice Requires="p14">
          <p:contentPart r:id="rId130" p14:bwMode="auto">
            <p14:nvContentPartPr>
              <p14:cNvPr id="68" name="墨迹 67"/>
              <p14:cNvContentPartPr/>
              <p14:nvPr/>
            </p14:nvContentPartPr>
            <p14:xfrm>
              <a:off x="9712677" y="840330"/>
              <a:ext cx="176389" cy="219952"/>
            </p14:xfrm>
          </p:contentPart>
        </mc:Choice>
        <mc:Fallback xmlns="">
          <p:pic>
            <p:nvPicPr>
              <p:cNvPr id="68" name="墨迹 67"/>
            </p:nvPicPr>
            <p:blipFill>
              <a:blip r:embed="rId131"/>
            </p:blipFill>
            <p:spPr>
              <a:xfrm>
                <a:off x="9712677" y="840330"/>
                <a:ext cx="176389" cy="219952"/>
              </a:xfrm>
              <a:prstGeom prst="rect"/>
            </p:spPr>
          </p:pic>
        </mc:Fallback>
      </mc:AlternateContent>
      <mc:AlternateContent xmlns:mc="http://schemas.openxmlformats.org/markup-compatibility/2006" xmlns:p14="http://schemas.microsoft.com/office/powerpoint/2010/main">
        <mc:Choice Requires="p14">
          <p:contentPart r:id="rId132" p14:bwMode="auto">
            <p14:nvContentPartPr>
              <p14:cNvPr id="69" name="墨迹 68"/>
              <p14:cNvContentPartPr/>
              <p14:nvPr/>
            </p14:nvContentPartPr>
            <p14:xfrm>
              <a:off x="9627834" y="1001064"/>
              <a:ext cx="255588" cy="393553"/>
            </p14:xfrm>
          </p:contentPart>
        </mc:Choice>
        <mc:Fallback xmlns="">
          <p:pic>
            <p:nvPicPr>
              <p:cNvPr id="69" name="墨迹 68"/>
            </p:nvPicPr>
            <p:blipFill>
              <a:blip r:embed="rId133"/>
            </p:blipFill>
            <p:spPr>
              <a:xfrm>
                <a:off x="9627834" y="1001064"/>
                <a:ext cx="255588" cy="393553"/>
              </a:xfrm>
              <a:prstGeom prst="rect"/>
            </p:spPr>
          </p:pic>
        </mc:Fallback>
      </mc:AlternateContent>
      <mc:AlternateContent xmlns:mc="http://schemas.openxmlformats.org/markup-compatibility/2006" xmlns:p14="http://schemas.microsoft.com/office/powerpoint/2010/main">
        <mc:Choice Requires="p14">
          <p:contentPart r:id="rId134" p14:bwMode="auto">
            <p14:nvContentPartPr>
              <p14:cNvPr id="70" name="墨迹 69"/>
              <p14:cNvContentPartPr/>
              <p14:nvPr/>
            </p14:nvContentPartPr>
            <p14:xfrm>
              <a:off x="9826977" y="994015"/>
              <a:ext cx="16934" cy="227002"/>
            </p14:xfrm>
          </p:contentPart>
        </mc:Choice>
        <mc:Fallback xmlns="">
          <p:pic>
            <p:nvPicPr>
              <p:cNvPr id="70" name="墨迹 69"/>
            </p:nvPicPr>
            <p:blipFill>
              <a:blip r:embed="rId135"/>
            </p:blipFill>
            <p:spPr>
              <a:xfrm>
                <a:off x="9826977" y="994015"/>
                <a:ext cx="16934" cy="227002"/>
              </a:xfrm>
              <a:prstGeom prst="rect"/>
            </p:spPr>
          </p:pic>
        </mc:Fallback>
      </mc:AlternateContent>
      <mc:AlternateContent xmlns:mc="http://schemas.openxmlformats.org/markup-compatibility/2006" xmlns:p14="http://schemas.microsoft.com/office/powerpoint/2010/main">
        <mc:Choice Requires="p14">
          <p:contentPart r:id="rId136" p14:bwMode="auto">
            <p14:nvContentPartPr>
              <p14:cNvPr id="71" name="墨迹 70"/>
              <p14:cNvContentPartPr/>
              <p14:nvPr/>
            </p14:nvContentPartPr>
            <p14:xfrm>
              <a:off x="9862961" y="953126"/>
              <a:ext cx="223661" cy="347729"/>
            </p14:xfrm>
          </p:contentPart>
        </mc:Choice>
        <mc:Fallback xmlns="">
          <p:pic>
            <p:nvPicPr>
              <p:cNvPr id="71" name="墨迹 70"/>
            </p:nvPicPr>
            <p:blipFill>
              <a:blip r:embed="rId137"/>
            </p:blipFill>
            <p:spPr>
              <a:xfrm>
                <a:off x="9862961" y="953126"/>
                <a:ext cx="223661" cy="347729"/>
              </a:xfrm>
              <a:prstGeom prst="rect"/>
            </p:spPr>
          </p:pic>
        </mc:Fallback>
      </mc:AlternateContent>
      <mc:AlternateContent xmlns:mc="http://schemas.openxmlformats.org/markup-compatibility/2006" xmlns:p14="http://schemas.microsoft.com/office/powerpoint/2010/main">
        <mc:Choice Requires="p14">
          <p:contentPart r:id="rId138" p14:bwMode="auto">
            <p14:nvContentPartPr>
              <p14:cNvPr id="72" name="墨迹 71"/>
              <p14:cNvContentPartPr/>
              <p14:nvPr/>
            </p14:nvContentPartPr>
            <p14:xfrm>
              <a:off x="9873544" y="862889"/>
              <a:ext cx="255411" cy="372227"/>
            </p14:xfrm>
          </p:contentPart>
        </mc:Choice>
        <mc:Fallback xmlns="">
          <p:pic>
            <p:nvPicPr>
              <p:cNvPr id="72" name="墨迹 71"/>
            </p:nvPicPr>
            <p:blipFill>
              <a:blip r:embed="rId139"/>
            </p:blipFill>
            <p:spPr>
              <a:xfrm>
                <a:off x="9873544" y="862889"/>
                <a:ext cx="255411" cy="372227"/>
              </a:xfrm>
              <a:prstGeom prst="rect"/>
            </p:spPr>
          </p:pic>
        </mc:Fallback>
      </mc:AlternateContent>
      <mc:AlternateContent xmlns:mc="http://schemas.openxmlformats.org/markup-compatibility/2006" xmlns:p14="http://schemas.microsoft.com/office/powerpoint/2010/main">
        <mc:Choice Requires="p14">
          <p:contentPart r:id="rId140" p14:bwMode="auto">
            <p14:nvContentPartPr>
              <p14:cNvPr id="73" name="墨迹 72"/>
              <p14:cNvContentPartPr/>
              <p14:nvPr/>
            </p14:nvContentPartPr>
            <p14:xfrm>
              <a:off x="10199511" y="851610"/>
              <a:ext cx="342900" cy="580899"/>
            </p14:xfrm>
          </p:contentPart>
        </mc:Choice>
        <mc:Fallback xmlns="">
          <p:pic>
            <p:nvPicPr>
              <p:cNvPr id="73" name="墨迹 72"/>
            </p:nvPicPr>
            <p:blipFill>
              <a:blip r:embed="rId141"/>
            </p:blipFill>
            <p:spPr>
              <a:xfrm>
                <a:off x="10199511" y="851610"/>
                <a:ext cx="342900" cy="580899"/>
              </a:xfrm>
              <a:prstGeom prst="rect"/>
            </p:spPr>
          </p:pic>
        </mc:Fallback>
      </mc:AlternateContent>
      <mc:AlternateContent xmlns:mc="http://schemas.openxmlformats.org/markup-compatibility/2006" xmlns:p14="http://schemas.microsoft.com/office/powerpoint/2010/main">
        <mc:Choice Requires="p14">
          <p:contentPart r:id="rId142" p14:bwMode="auto">
            <p14:nvContentPartPr>
              <p14:cNvPr id="74" name="墨迹 73"/>
              <p14:cNvContentPartPr/>
              <p14:nvPr/>
            </p14:nvContentPartPr>
            <p14:xfrm>
              <a:off x="10591800" y="845970"/>
              <a:ext cx="160867" cy="195454"/>
            </p14:xfrm>
          </p:contentPart>
        </mc:Choice>
        <mc:Fallback xmlns="">
          <p:pic>
            <p:nvPicPr>
              <p:cNvPr id="74" name="墨迹 73"/>
            </p:nvPicPr>
            <p:blipFill>
              <a:blip r:embed="rId143"/>
            </p:blipFill>
            <p:spPr>
              <a:xfrm>
                <a:off x="10591800" y="845970"/>
                <a:ext cx="160867" cy="195454"/>
              </a:xfrm>
              <a:prstGeom prst="rect"/>
            </p:spPr>
          </p:pic>
        </mc:Fallback>
      </mc:AlternateContent>
      <mc:AlternateContent xmlns:mc="http://schemas.openxmlformats.org/markup-compatibility/2006" xmlns:p14="http://schemas.microsoft.com/office/powerpoint/2010/main">
        <mc:Choice Requires="p14">
          <p:contentPart r:id="rId144" p14:bwMode="auto">
            <p14:nvContentPartPr>
              <p14:cNvPr id="75" name="墨迹 74"/>
              <p14:cNvContentPartPr/>
              <p14:nvPr/>
            </p14:nvContentPartPr>
            <p14:xfrm>
              <a:off x="10656711" y="939027"/>
              <a:ext cx="178152" cy="14099"/>
            </p14:xfrm>
          </p:contentPart>
        </mc:Choice>
        <mc:Fallback xmlns="">
          <p:pic>
            <p:nvPicPr>
              <p:cNvPr id="75" name="墨迹 74"/>
            </p:nvPicPr>
            <p:blipFill>
              <a:blip r:embed="rId145"/>
            </p:blipFill>
            <p:spPr>
              <a:xfrm>
                <a:off x="10656711" y="939027"/>
                <a:ext cx="178152" cy="14099"/>
              </a:xfrm>
              <a:prstGeom prst="rect"/>
            </p:spPr>
          </p:pic>
        </mc:Fallback>
      </mc:AlternateContent>
      <mc:AlternateContent xmlns:mc="http://schemas.openxmlformats.org/markup-compatibility/2006" xmlns:p14="http://schemas.microsoft.com/office/powerpoint/2010/main">
        <mc:Choice Requires="p14">
          <p:contentPart r:id="rId146" p14:bwMode="auto">
            <p14:nvContentPartPr>
              <p14:cNvPr id="76" name="墨迹 75"/>
              <p14:cNvContentPartPr/>
              <p14:nvPr/>
            </p14:nvContentPartPr>
            <p14:xfrm>
              <a:off x="10580511" y="1020804"/>
              <a:ext cx="129823" cy="50758"/>
            </p14:xfrm>
          </p:contentPart>
        </mc:Choice>
        <mc:Fallback xmlns="">
          <p:pic>
            <p:nvPicPr>
              <p:cNvPr id="76" name="墨迹 75"/>
            </p:nvPicPr>
            <p:blipFill>
              <a:blip r:embed="rId147"/>
            </p:blipFill>
            <p:spPr>
              <a:xfrm>
                <a:off x="10580511" y="1020804"/>
                <a:ext cx="129823" cy="50758"/>
              </a:xfrm>
              <a:prstGeom prst="rect"/>
            </p:spPr>
          </p:pic>
        </mc:Fallback>
      </mc:AlternateContent>
      <mc:AlternateContent xmlns:mc="http://schemas.openxmlformats.org/markup-compatibility/2006" xmlns:p14="http://schemas.microsoft.com/office/powerpoint/2010/main">
        <mc:Choice Requires="p14">
          <p:contentPart r:id="rId148" p14:bwMode="auto">
            <p14:nvContentPartPr>
              <p14:cNvPr id="77" name="墨迹 76"/>
              <p14:cNvContentPartPr/>
              <p14:nvPr/>
            </p14:nvContentPartPr>
            <p14:xfrm>
              <a:off x="10524067" y="1156159"/>
              <a:ext cx="381000" cy="304549"/>
            </p14:xfrm>
          </p:contentPart>
        </mc:Choice>
        <mc:Fallback xmlns="">
          <p:pic>
            <p:nvPicPr>
              <p:cNvPr id="77" name="墨迹 76"/>
            </p:nvPicPr>
            <p:blipFill>
              <a:blip r:embed="rId149"/>
            </p:blipFill>
            <p:spPr>
              <a:xfrm>
                <a:off x="10524067" y="1156159"/>
                <a:ext cx="381000" cy="304549"/>
              </a:xfrm>
              <a:prstGeom prst="rect"/>
            </p:spPr>
          </p:pic>
        </mc:Fallback>
      </mc:AlternateContent>
      <mc:AlternateContent xmlns:mc="http://schemas.openxmlformats.org/markup-compatibility/2006" xmlns:p14="http://schemas.microsoft.com/office/powerpoint/2010/main">
        <mc:Choice Requires="p14">
          <p:contentPart r:id="rId150" p14:bwMode="auto">
            <p14:nvContentPartPr>
              <p14:cNvPr id="78" name="墨迹 77"/>
              <p14:cNvContentPartPr/>
              <p14:nvPr/>
            </p14:nvContentPartPr>
            <p14:xfrm>
              <a:off x="10987617" y="896728"/>
              <a:ext cx="69850" cy="16920"/>
            </p14:xfrm>
          </p:contentPart>
        </mc:Choice>
        <mc:Fallback xmlns="">
          <p:pic>
            <p:nvPicPr>
              <p:cNvPr id="78" name="墨迹 77"/>
            </p:nvPicPr>
            <p:blipFill>
              <a:blip r:embed="rId151"/>
            </p:blipFill>
            <p:spPr>
              <a:xfrm>
                <a:off x="10987617" y="896728"/>
                <a:ext cx="69850" cy="16920"/>
              </a:xfrm>
              <a:prstGeom prst="rect"/>
            </p:spPr>
          </p:pic>
        </mc:Fallback>
      </mc:AlternateContent>
      <mc:AlternateContent xmlns:mc="http://schemas.openxmlformats.org/markup-compatibility/2006" xmlns:p14="http://schemas.microsoft.com/office/powerpoint/2010/main">
        <mc:Choice Requires="p14">
          <p:contentPart r:id="rId152" p14:bwMode="auto">
            <p14:nvContentPartPr>
              <p14:cNvPr id="79" name="墨迹 78"/>
              <p14:cNvContentPartPr/>
              <p14:nvPr/>
            </p14:nvContentPartPr>
            <p14:xfrm>
              <a:off x="10840155" y="817771"/>
              <a:ext cx="341489" cy="485023"/>
            </p14:xfrm>
          </p:contentPart>
        </mc:Choice>
        <mc:Fallback xmlns="">
          <p:pic>
            <p:nvPicPr>
              <p:cNvPr id="79" name="墨迹 78"/>
            </p:nvPicPr>
            <p:blipFill>
              <a:blip r:embed="rId153"/>
            </p:blipFill>
            <p:spPr>
              <a:xfrm>
                <a:off x="10840155" y="817771"/>
                <a:ext cx="341489" cy="485023"/>
              </a:xfrm>
              <a:prstGeom prst="rect"/>
            </p:spPr>
          </p:pic>
        </mc:Fallback>
      </mc:AlternateContent>
      <mc:AlternateContent xmlns:mc="http://schemas.openxmlformats.org/markup-compatibility/2006" xmlns:p14="http://schemas.microsoft.com/office/powerpoint/2010/main">
        <mc:Choice Requires="p14">
          <p:contentPart r:id="rId154" p14:bwMode="auto">
            <p14:nvContentPartPr>
              <p14:cNvPr id="80" name="墨迹 79"/>
              <p14:cNvContentPartPr/>
              <p14:nvPr/>
            </p14:nvContentPartPr>
            <p14:xfrm>
              <a:off x="10730088" y="941847"/>
              <a:ext cx="592667" cy="445544"/>
            </p14:xfrm>
          </p:contentPart>
        </mc:Choice>
        <mc:Fallback xmlns="">
          <p:pic>
            <p:nvPicPr>
              <p:cNvPr id="80" name="墨迹 79"/>
            </p:nvPicPr>
            <p:blipFill>
              <a:blip r:embed="rId155"/>
            </p:blipFill>
            <p:spPr>
              <a:xfrm>
                <a:off x="10730088" y="941847"/>
                <a:ext cx="592667" cy="445544"/>
              </a:xfrm>
              <a:prstGeom prst="rect"/>
            </p:spPr>
          </p:pic>
        </mc:Fallback>
      </mc:AlternateContent>
      <mc:AlternateContent xmlns:mc="http://schemas.openxmlformats.org/markup-compatibility/2006" xmlns:p14="http://schemas.microsoft.com/office/powerpoint/2010/main">
        <mc:Choice Requires="p14">
          <p:contentPart r:id="rId156" p14:bwMode="auto">
            <p14:nvContentPartPr>
              <p14:cNvPr id="81" name="墨迹 80"/>
              <p14:cNvContentPartPr/>
              <p14:nvPr/>
            </p14:nvContentPartPr>
            <p14:xfrm>
              <a:off x="11324695" y="1308434"/>
              <a:ext cx="14993" cy="47938"/>
            </p14:xfrm>
          </p:contentPart>
        </mc:Choice>
        <mc:Fallback xmlns="">
          <p:pic>
            <p:nvPicPr>
              <p:cNvPr id="81" name="墨迹 80"/>
            </p:nvPicPr>
            <p:blipFill>
              <a:blip r:embed="rId157"/>
            </p:blipFill>
            <p:spPr>
              <a:xfrm>
                <a:off x="11324695" y="1308434"/>
                <a:ext cx="14993" cy="47938"/>
              </a:xfrm>
              <a:prstGeom prst="rect"/>
            </p:spPr>
          </p:pic>
        </mc:Fallback>
      </mc:AlternateContent>
      <mc:AlternateContent xmlns:mc="http://schemas.openxmlformats.org/markup-compatibility/2006" xmlns:p14="http://schemas.microsoft.com/office/powerpoint/2010/main">
        <mc:Choice Requires="p14">
          <p:contentPart r:id="rId158" p14:bwMode="auto">
            <p14:nvContentPartPr>
              <p14:cNvPr id="82" name="墨迹 81"/>
              <p14:cNvContentPartPr/>
              <p14:nvPr/>
            </p14:nvContentPartPr>
            <p14:xfrm>
              <a:off x="3556000" y="2103646"/>
              <a:ext cx="884237" cy="59218"/>
            </p14:xfrm>
          </p:contentPart>
        </mc:Choice>
        <mc:Fallback xmlns="">
          <p:pic>
            <p:nvPicPr>
              <p:cNvPr id="82" name="墨迹 81"/>
            </p:nvPicPr>
            <p:blipFill>
              <a:blip r:embed="rId159"/>
            </p:blipFill>
            <p:spPr>
              <a:xfrm>
                <a:off x="3556000" y="2103646"/>
                <a:ext cx="884237" cy="59218"/>
              </a:xfrm>
              <a:prstGeom prst="rect"/>
            </p:spPr>
          </p:pic>
        </mc:Fallback>
      </mc:AlternateContent>
      <mc:AlternateContent xmlns:mc="http://schemas.openxmlformats.org/markup-compatibility/2006" xmlns:p14="http://schemas.microsoft.com/office/powerpoint/2010/main">
        <mc:Choice Requires="p14">
          <p:contentPart r:id="rId160" p14:bwMode="auto">
            <p14:nvContentPartPr>
              <p14:cNvPr id="83" name="墨迹 82"/>
              <p14:cNvContentPartPr/>
              <p14:nvPr/>
            </p14:nvContentPartPr>
            <p14:xfrm>
              <a:off x="4778727" y="1928812"/>
              <a:ext cx="306917" cy="84597"/>
            </p14:xfrm>
          </p:contentPart>
        </mc:Choice>
        <mc:Fallback xmlns="">
          <p:pic>
            <p:nvPicPr>
              <p:cNvPr id="83" name="墨迹 82"/>
            </p:nvPicPr>
            <p:blipFill>
              <a:blip r:embed="rId161"/>
            </p:blipFill>
            <p:spPr>
              <a:xfrm>
                <a:off x="4778727" y="1928812"/>
                <a:ext cx="306917" cy="84597"/>
              </a:xfrm>
              <a:prstGeom prst="rect"/>
            </p:spPr>
          </p:pic>
        </mc:Fallback>
      </mc:AlternateContent>
      <mc:AlternateContent xmlns:mc="http://schemas.openxmlformats.org/markup-compatibility/2006" xmlns:p14="http://schemas.microsoft.com/office/powerpoint/2010/main">
        <mc:Choice Requires="p14">
          <p:contentPart r:id="rId162" p14:bwMode="auto">
            <p14:nvContentPartPr>
              <p14:cNvPr id="84" name="墨迹 83"/>
              <p14:cNvContentPartPr/>
              <p14:nvPr/>
            </p14:nvContentPartPr>
            <p14:xfrm>
              <a:off x="4848930" y="1827296"/>
              <a:ext cx="166158" cy="369407"/>
            </p14:xfrm>
          </p:contentPart>
        </mc:Choice>
        <mc:Fallback xmlns="">
          <p:pic>
            <p:nvPicPr>
              <p:cNvPr id="84" name="墨迹 83"/>
            </p:nvPicPr>
            <p:blipFill>
              <a:blip r:embed="rId163"/>
            </p:blipFill>
            <p:spPr>
              <a:xfrm>
                <a:off x="4848930" y="1827296"/>
                <a:ext cx="166158" cy="369407"/>
              </a:xfrm>
              <a:prstGeom prst="rect"/>
            </p:spPr>
          </p:pic>
        </mc:Fallback>
      </mc:AlternateContent>
      <mc:AlternateContent xmlns:mc="http://schemas.openxmlformats.org/markup-compatibility/2006" xmlns:p14="http://schemas.microsoft.com/office/powerpoint/2010/main">
        <mc:Choice Requires="p14">
          <p:contentPart r:id="rId164" p14:bwMode="auto">
            <p14:nvContentPartPr>
              <p14:cNvPr id="85" name="墨迹 84"/>
              <p14:cNvContentPartPr/>
              <p14:nvPr/>
            </p14:nvContentPartPr>
            <p14:xfrm>
              <a:off x="4738334" y="2244641"/>
              <a:ext cx="375532" cy="172366"/>
            </p14:xfrm>
          </p:contentPart>
        </mc:Choice>
        <mc:Fallback xmlns="">
          <p:pic>
            <p:nvPicPr>
              <p:cNvPr id="85" name="墨迹 84"/>
            </p:nvPicPr>
            <p:blipFill>
              <a:blip r:embed="rId165"/>
            </p:blipFill>
            <p:spPr>
              <a:xfrm>
                <a:off x="4738334" y="2244641"/>
                <a:ext cx="375532" cy="172366"/>
              </a:xfrm>
              <a:prstGeom prst="rect"/>
            </p:spPr>
          </p:pic>
        </mc:Fallback>
      </mc:AlternateContent>
      <mc:AlternateContent xmlns:mc="http://schemas.openxmlformats.org/markup-compatibility/2006" xmlns:p14="http://schemas.microsoft.com/office/powerpoint/2010/main">
        <mc:Choice Requires="p14">
          <p:contentPart r:id="rId166" p14:bwMode="auto">
            <p14:nvContentPartPr>
              <p14:cNvPr id="86" name="墨迹 85"/>
              <p14:cNvContentPartPr/>
              <p14:nvPr/>
            </p14:nvContentPartPr>
            <p14:xfrm>
              <a:off x="4916311" y="2086727"/>
              <a:ext cx="60677" cy="439904"/>
            </p14:xfrm>
          </p:contentPart>
        </mc:Choice>
        <mc:Fallback xmlns="">
          <p:pic>
            <p:nvPicPr>
              <p:cNvPr id="86" name="墨迹 85"/>
            </p:nvPicPr>
            <p:blipFill>
              <a:blip r:embed="rId167"/>
            </p:blipFill>
            <p:spPr>
              <a:xfrm>
                <a:off x="4916311" y="2086727"/>
                <a:ext cx="60677" cy="439904"/>
              </a:xfrm>
              <a:prstGeom prst="rect"/>
            </p:spPr>
          </p:pic>
        </mc:Fallback>
      </mc:AlternateContent>
      <mc:AlternateContent xmlns:mc="http://schemas.openxmlformats.org/markup-compatibility/2006" xmlns:p14="http://schemas.microsoft.com/office/powerpoint/2010/main">
        <mc:Choice Requires="p14">
          <p:contentPart r:id="rId168" p14:bwMode="auto">
            <p14:nvContentPartPr>
              <p14:cNvPr id="87" name="墨迹 86"/>
              <p14:cNvContentPartPr/>
              <p14:nvPr/>
            </p14:nvContentPartPr>
            <p14:xfrm>
              <a:off x="4568825" y="2083202"/>
              <a:ext cx="488597" cy="475329"/>
            </p14:xfrm>
          </p:contentPart>
        </mc:Choice>
        <mc:Fallback xmlns="">
          <p:pic>
            <p:nvPicPr>
              <p:cNvPr id="87" name="墨迹 86"/>
            </p:nvPicPr>
            <p:blipFill>
              <a:blip r:embed="rId169"/>
            </p:blipFill>
            <p:spPr>
              <a:xfrm>
                <a:off x="4568825" y="2083202"/>
                <a:ext cx="488597" cy="475329"/>
              </a:xfrm>
              <a:prstGeom prst="rect"/>
            </p:spPr>
          </p:pic>
        </mc:Fallback>
      </mc:AlternateContent>
      <mc:AlternateContent xmlns:mc="http://schemas.openxmlformats.org/markup-compatibility/2006" xmlns:p14="http://schemas.microsoft.com/office/powerpoint/2010/main">
        <mc:Choice Requires="p14">
          <p:contentPart r:id="rId170" p14:bwMode="auto">
            <p14:nvContentPartPr>
              <p14:cNvPr id="88" name="墨迹 87"/>
              <p14:cNvContentPartPr/>
              <p14:nvPr/>
            </p14:nvContentPartPr>
            <p14:xfrm>
              <a:off x="5139266" y="1889333"/>
              <a:ext cx="239889" cy="635359"/>
            </p14:xfrm>
          </p:contentPart>
        </mc:Choice>
        <mc:Fallback xmlns="">
          <p:pic>
            <p:nvPicPr>
              <p:cNvPr id="88" name="墨迹 87"/>
            </p:nvPicPr>
            <p:blipFill>
              <a:blip r:embed="rId171"/>
            </p:blipFill>
            <p:spPr>
              <a:xfrm>
                <a:off x="5139266" y="1889333"/>
                <a:ext cx="239889" cy="635359"/>
              </a:xfrm>
              <a:prstGeom prst="rect"/>
            </p:spPr>
          </p:pic>
        </mc:Fallback>
      </mc:AlternateContent>
      <mc:AlternateContent xmlns:mc="http://schemas.openxmlformats.org/markup-compatibility/2006" xmlns:p14="http://schemas.microsoft.com/office/powerpoint/2010/main">
        <mc:Choice Requires="p14">
          <p:contentPart r:id="rId172" p14:bwMode="auto">
            <p14:nvContentPartPr>
              <p14:cNvPr id="89" name="墨迹 88"/>
              <p14:cNvContentPartPr/>
              <p14:nvPr/>
            </p14:nvContentPartPr>
            <p14:xfrm>
              <a:off x="5300133" y="1934452"/>
              <a:ext cx="231422" cy="174834"/>
            </p14:xfrm>
          </p:contentPart>
        </mc:Choice>
        <mc:Fallback xmlns="">
          <p:pic>
            <p:nvPicPr>
              <p:cNvPr id="89" name="墨迹 88"/>
            </p:nvPicPr>
            <p:blipFill>
              <a:blip r:embed="rId173"/>
            </p:blipFill>
            <p:spPr>
              <a:xfrm>
                <a:off x="5300133" y="1934452"/>
                <a:ext cx="231422" cy="174834"/>
              </a:xfrm>
              <a:prstGeom prst="rect"/>
            </p:spPr>
          </p:pic>
        </mc:Fallback>
      </mc:AlternateContent>
      <mc:AlternateContent xmlns:mc="http://schemas.openxmlformats.org/markup-compatibility/2006" xmlns:p14="http://schemas.microsoft.com/office/powerpoint/2010/main">
        <mc:Choice Requires="p14">
          <p:contentPart r:id="rId174" p14:bwMode="auto">
            <p14:nvContentPartPr>
              <p14:cNvPr id="90" name="墨迹 89"/>
              <p14:cNvContentPartPr/>
              <p14:nvPr/>
            </p14:nvContentPartPr>
            <p14:xfrm>
              <a:off x="5401733" y="1883694"/>
              <a:ext cx="39511" cy="281990"/>
            </p14:xfrm>
          </p:contentPart>
        </mc:Choice>
        <mc:Fallback xmlns="">
          <p:pic>
            <p:nvPicPr>
              <p:cNvPr id="90" name="墨迹 89"/>
            </p:nvPicPr>
            <p:blipFill>
              <a:blip r:embed="rId175"/>
            </p:blipFill>
            <p:spPr>
              <a:xfrm>
                <a:off x="5401733" y="1883694"/>
                <a:ext cx="39511" cy="281990"/>
              </a:xfrm>
              <a:prstGeom prst="rect"/>
            </p:spPr>
          </p:pic>
        </mc:Fallback>
      </mc:AlternateContent>
      <mc:AlternateContent xmlns:mc="http://schemas.openxmlformats.org/markup-compatibility/2006" xmlns:p14="http://schemas.microsoft.com/office/powerpoint/2010/main">
        <mc:Choice Requires="p14">
          <p:contentPart r:id="rId176" p14:bwMode="auto">
            <p14:nvContentPartPr>
              <p14:cNvPr id="91" name="墨迹 90"/>
              <p14:cNvContentPartPr/>
              <p14:nvPr/>
            </p14:nvContentPartPr>
            <p14:xfrm>
              <a:off x="5281083" y="2143125"/>
              <a:ext cx="295628" cy="586539"/>
            </p14:xfrm>
          </p:contentPart>
        </mc:Choice>
        <mc:Fallback xmlns="">
          <p:pic>
            <p:nvPicPr>
              <p:cNvPr id="91" name="墨迹 90"/>
            </p:nvPicPr>
            <p:blipFill>
              <a:blip r:embed="rId177"/>
            </p:blipFill>
            <p:spPr>
              <a:xfrm>
                <a:off x="5281083" y="2143125"/>
                <a:ext cx="295628" cy="586539"/>
              </a:xfrm>
              <a:prstGeom prst="rect"/>
            </p:spPr>
          </p:pic>
        </mc:Fallback>
      </mc:AlternateContent>
      <mc:AlternateContent xmlns:mc="http://schemas.openxmlformats.org/markup-compatibility/2006" xmlns:p14="http://schemas.microsoft.com/office/powerpoint/2010/main">
        <mc:Choice Requires="p14">
          <p:contentPart r:id="rId178" p14:bwMode="auto">
            <p14:nvContentPartPr>
              <p14:cNvPr id="92" name="墨迹 91"/>
              <p14:cNvContentPartPr/>
              <p14:nvPr/>
            </p14:nvContentPartPr>
            <p14:xfrm>
              <a:off x="5678311" y="1973930"/>
              <a:ext cx="70556" cy="36659"/>
            </p14:xfrm>
          </p:contentPart>
        </mc:Choice>
        <mc:Fallback xmlns="">
          <p:pic>
            <p:nvPicPr>
              <p:cNvPr id="92" name="墨迹 91"/>
            </p:nvPicPr>
            <p:blipFill>
              <a:blip r:embed="rId179"/>
            </p:blipFill>
            <p:spPr>
              <a:xfrm>
                <a:off x="5678311" y="1973930"/>
                <a:ext cx="70556" cy="36659"/>
              </a:xfrm>
              <a:prstGeom prst="rect"/>
            </p:spPr>
          </p:pic>
        </mc:Fallback>
      </mc:AlternateContent>
      <mc:AlternateContent xmlns:mc="http://schemas.openxmlformats.org/markup-compatibility/2006" xmlns:p14="http://schemas.microsoft.com/office/powerpoint/2010/main">
        <mc:Choice Requires="p14">
          <p:contentPart r:id="rId180" p14:bwMode="auto">
            <p14:nvContentPartPr>
              <p14:cNvPr id="93" name="墨迹 92"/>
              <p14:cNvContentPartPr/>
              <p14:nvPr/>
            </p14:nvContentPartPr>
            <p14:xfrm>
              <a:off x="5610577" y="2145944"/>
              <a:ext cx="191912" cy="281990"/>
            </p14:xfrm>
          </p:contentPart>
        </mc:Choice>
        <mc:Fallback xmlns="">
          <p:pic>
            <p:nvPicPr>
              <p:cNvPr id="93" name="墨迹 92"/>
            </p:nvPicPr>
            <p:blipFill>
              <a:blip r:embed="rId181"/>
            </p:blipFill>
            <p:spPr>
              <a:xfrm>
                <a:off x="5610577" y="2145944"/>
                <a:ext cx="191912" cy="281990"/>
              </a:xfrm>
              <a:prstGeom prst="rect"/>
            </p:spPr>
          </p:pic>
        </mc:Fallback>
      </mc:AlternateContent>
      <mc:AlternateContent xmlns:mc="http://schemas.openxmlformats.org/markup-compatibility/2006" xmlns:p14="http://schemas.microsoft.com/office/powerpoint/2010/main">
        <mc:Choice Requires="p14">
          <p:contentPart r:id="rId182" p14:bwMode="auto">
            <p14:nvContentPartPr>
              <p14:cNvPr id="94" name="墨迹 93"/>
              <p14:cNvContentPartPr/>
              <p14:nvPr/>
            </p14:nvContentPartPr>
            <p14:xfrm>
              <a:off x="5774266" y="1716791"/>
              <a:ext cx="257528" cy="1613512"/>
            </p14:xfrm>
          </p:contentPart>
        </mc:Choice>
        <mc:Fallback xmlns="">
          <p:pic>
            <p:nvPicPr>
              <p:cNvPr id="94" name="墨迹 93"/>
            </p:nvPicPr>
            <p:blipFill>
              <a:blip r:embed="rId183"/>
            </p:blipFill>
            <p:spPr>
              <a:xfrm>
                <a:off x="5774266" y="1716791"/>
                <a:ext cx="257528" cy="1613512"/>
              </a:xfrm>
              <a:prstGeom prst="rect"/>
            </p:spPr>
          </p:pic>
        </mc:Fallback>
      </mc:AlternateContent>
      <mc:AlternateContent xmlns:mc="http://schemas.openxmlformats.org/markup-compatibility/2006" xmlns:p14="http://schemas.microsoft.com/office/powerpoint/2010/main">
        <mc:Choice Requires="p14">
          <p:contentPart r:id="rId184" p14:bwMode="auto">
            <p14:nvContentPartPr>
              <p14:cNvPr id="95" name="墨迹 94"/>
              <p14:cNvContentPartPr/>
              <p14:nvPr/>
            </p14:nvContentPartPr>
            <p14:xfrm>
              <a:off x="6011333" y="1883694"/>
              <a:ext cx="33867" cy="211492"/>
            </p14:xfrm>
          </p:contentPart>
        </mc:Choice>
        <mc:Fallback xmlns="">
          <p:pic>
            <p:nvPicPr>
              <p:cNvPr id="95" name="墨迹 94"/>
            </p:nvPicPr>
            <p:blipFill>
              <a:blip r:embed="rId185"/>
            </p:blipFill>
            <p:spPr>
              <a:xfrm>
                <a:off x="6011333" y="1883694"/>
                <a:ext cx="33867" cy="211492"/>
              </a:xfrm>
              <a:prstGeom prst="rect"/>
            </p:spPr>
          </p:pic>
        </mc:Fallback>
      </mc:AlternateContent>
      <mc:AlternateContent xmlns:mc="http://schemas.openxmlformats.org/markup-compatibility/2006" xmlns:p14="http://schemas.microsoft.com/office/powerpoint/2010/main">
        <mc:Choice Requires="p14">
          <p:contentPart r:id="rId186" p14:bwMode="auto">
            <p14:nvContentPartPr>
              <p14:cNvPr id="96" name="墨迹 95"/>
              <p14:cNvContentPartPr/>
              <p14:nvPr/>
            </p14:nvContentPartPr>
            <p14:xfrm>
              <a:off x="6160205" y="1900613"/>
              <a:ext cx="319617" cy="775825"/>
            </p14:xfrm>
          </p:contentPart>
        </mc:Choice>
        <mc:Fallback xmlns="">
          <p:pic>
            <p:nvPicPr>
              <p:cNvPr id="96" name="墨迹 95"/>
            </p:nvPicPr>
            <p:blipFill>
              <a:blip r:embed="rId187"/>
            </p:blipFill>
            <p:spPr>
              <a:xfrm>
                <a:off x="6160205" y="1900613"/>
                <a:ext cx="319617" cy="775825"/>
              </a:xfrm>
              <a:prstGeom prst="rect"/>
            </p:spPr>
          </p:pic>
        </mc:Fallback>
      </mc:AlternateContent>
      <mc:AlternateContent xmlns:mc="http://schemas.openxmlformats.org/markup-compatibility/2006" xmlns:p14="http://schemas.microsoft.com/office/powerpoint/2010/main">
        <mc:Choice Requires="p14">
          <p:contentPart r:id="rId188" p14:bwMode="auto">
            <p14:nvContentPartPr>
              <p14:cNvPr id="97" name="墨迹 96"/>
              <p14:cNvContentPartPr/>
              <p14:nvPr/>
            </p14:nvContentPartPr>
            <p14:xfrm>
              <a:off x="6491111" y="2064167"/>
              <a:ext cx="222956" cy="50759"/>
            </p14:xfrm>
          </p:contentPart>
        </mc:Choice>
        <mc:Fallback xmlns="">
          <p:pic>
            <p:nvPicPr>
              <p:cNvPr id="97" name="墨迹 96"/>
            </p:nvPicPr>
            <p:blipFill>
              <a:blip r:embed="rId189"/>
            </p:blipFill>
            <p:spPr>
              <a:xfrm>
                <a:off x="6491111" y="2064167"/>
                <a:ext cx="222956" cy="50759"/>
              </a:xfrm>
              <a:prstGeom prst="rect"/>
            </p:spPr>
          </p:pic>
        </mc:Fallback>
      </mc:AlternateContent>
      <mc:AlternateContent xmlns:mc="http://schemas.openxmlformats.org/markup-compatibility/2006" xmlns:p14="http://schemas.microsoft.com/office/powerpoint/2010/main">
        <mc:Choice Requires="p14">
          <p:contentPart r:id="rId190" p14:bwMode="auto">
            <p14:nvContentPartPr>
              <p14:cNvPr id="98" name="墨迹 97"/>
              <p14:cNvContentPartPr/>
              <p14:nvPr/>
            </p14:nvContentPartPr>
            <p14:xfrm>
              <a:off x="6434666" y="1968291"/>
              <a:ext cx="524934" cy="704975"/>
            </p14:xfrm>
          </p:contentPart>
        </mc:Choice>
        <mc:Fallback xmlns="">
          <p:pic>
            <p:nvPicPr>
              <p:cNvPr id="98" name="墨迹 97"/>
            </p:nvPicPr>
            <p:blipFill>
              <a:blip r:embed="rId191"/>
            </p:blipFill>
            <p:spPr>
              <a:xfrm>
                <a:off x="6434666" y="1968291"/>
                <a:ext cx="524934" cy="704975"/>
              </a:xfrm>
              <a:prstGeom prst="rect"/>
            </p:spPr>
          </p:pic>
        </mc:Fallback>
      </mc:AlternateContent>
      <mc:AlternateContent xmlns:mc="http://schemas.openxmlformats.org/markup-compatibility/2006" xmlns:p14="http://schemas.microsoft.com/office/powerpoint/2010/main">
        <mc:Choice Requires="p14">
          <p:contentPart r:id="rId192" p14:bwMode="auto">
            <p14:nvContentPartPr>
              <p14:cNvPr id="99" name="墨迹 98"/>
              <p14:cNvContentPartPr/>
              <p14:nvPr/>
            </p14:nvContentPartPr>
            <p14:xfrm>
              <a:off x="6937022" y="2052888"/>
              <a:ext cx="146755" cy="496302"/>
            </p14:xfrm>
          </p:contentPart>
        </mc:Choice>
        <mc:Fallback xmlns="">
          <p:pic>
            <p:nvPicPr>
              <p:cNvPr id="99" name="墨迹 98"/>
            </p:nvPicPr>
            <p:blipFill>
              <a:blip r:embed="rId193"/>
            </p:blipFill>
            <p:spPr>
              <a:xfrm>
                <a:off x="6937022" y="2052888"/>
                <a:ext cx="146755" cy="496302"/>
              </a:xfrm>
              <a:prstGeom prst="rect"/>
            </p:spPr>
          </p:pic>
        </mc:Fallback>
      </mc:AlternateContent>
      <mc:AlternateContent xmlns:mc="http://schemas.openxmlformats.org/markup-compatibility/2006" xmlns:p14="http://schemas.microsoft.com/office/powerpoint/2010/main">
        <mc:Choice Requires="p14">
          <p:contentPart r:id="rId194" p14:bwMode="auto">
            <p14:nvContentPartPr>
              <p14:cNvPr id="100" name="墨迹 99"/>
              <p14:cNvContentPartPr/>
              <p14:nvPr/>
            </p14:nvContentPartPr>
            <p14:xfrm>
              <a:off x="7123288" y="1917532"/>
              <a:ext cx="90312" cy="780408"/>
            </p14:xfrm>
          </p:contentPart>
        </mc:Choice>
        <mc:Fallback xmlns="">
          <p:pic>
            <p:nvPicPr>
              <p:cNvPr id="100" name="墨迹 99"/>
            </p:nvPicPr>
            <p:blipFill>
              <a:blip r:embed="rId195"/>
            </p:blipFill>
            <p:spPr>
              <a:xfrm>
                <a:off x="7123288" y="1917532"/>
                <a:ext cx="90312" cy="780408"/>
              </a:xfrm>
              <a:prstGeom prst="rect"/>
            </p:spPr>
          </p:pic>
        </mc:Fallback>
      </mc:AlternateContent>
      <mc:AlternateContent xmlns:mc="http://schemas.openxmlformats.org/markup-compatibility/2006" xmlns:p14="http://schemas.microsoft.com/office/powerpoint/2010/main">
        <mc:Choice Requires="p14">
          <p:contentPart r:id="rId196" p14:bwMode="auto">
            <p14:nvContentPartPr>
              <p14:cNvPr id="101" name="墨迹 100"/>
              <p14:cNvContentPartPr/>
              <p14:nvPr/>
            </p14:nvContentPartPr>
            <p14:xfrm>
              <a:off x="6935258" y="1879992"/>
              <a:ext cx="528109" cy="729121"/>
            </p14:xfrm>
          </p:contentPart>
        </mc:Choice>
        <mc:Fallback xmlns="">
          <p:pic>
            <p:nvPicPr>
              <p:cNvPr id="101" name="墨迹 100"/>
            </p:nvPicPr>
            <p:blipFill>
              <a:blip r:embed="rId197"/>
            </p:blipFill>
            <p:spPr>
              <a:xfrm>
                <a:off x="6935258" y="1879992"/>
                <a:ext cx="528109" cy="729121"/>
              </a:xfrm>
              <a:prstGeom prst="rect"/>
            </p:spPr>
          </p:pic>
        </mc:Fallback>
      </mc:AlternateContent>
      <mc:AlternateContent xmlns:mc="http://schemas.openxmlformats.org/markup-compatibility/2006" xmlns:p14="http://schemas.microsoft.com/office/powerpoint/2010/main">
        <mc:Choice Requires="p14">
          <p:contentPart r:id="rId198" p14:bwMode="auto">
            <p14:nvContentPartPr>
              <p14:cNvPr id="102" name="墨迹 101"/>
              <p14:cNvContentPartPr/>
              <p14:nvPr/>
            </p14:nvContentPartPr>
            <p14:xfrm>
              <a:off x="7811911" y="1962651"/>
              <a:ext cx="79022" cy="178359"/>
            </p14:xfrm>
          </p:contentPart>
        </mc:Choice>
        <mc:Fallback xmlns="">
          <p:pic>
            <p:nvPicPr>
              <p:cNvPr id="102" name="墨迹 101"/>
            </p:nvPicPr>
            <p:blipFill>
              <a:blip r:embed="rId199"/>
            </p:blipFill>
            <p:spPr>
              <a:xfrm>
                <a:off x="7811911" y="1962651"/>
                <a:ext cx="79022" cy="178359"/>
              </a:xfrm>
              <a:prstGeom prst="rect"/>
            </p:spPr>
          </p:pic>
        </mc:Fallback>
      </mc:AlternateContent>
      <mc:AlternateContent xmlns:mc="http://schemas.openxmlformats.org/markup-compatibility/2006" xmlns:p14="http://schemas.microsoft.com/office/powerpoint/2010/main">
        <mc:Choice Requires="p14">
          <p:contentPart r:id="rId200" p14:bwMode="auto">
            <p14:nvContentPartPr>
              <p14:cNvPr id="103" name="墨迹 102"/>
              <p14:cNvContentPartPr/>
              <p14:nvPr/>
            </p14:nvContentPartPr>
            <p14:xfrm>
              <a:off x="7813322" y="1900613"/>
              <a:ext cx="300743" cy="432326"/>
            </p14:xfrm>
          </p:contentPart>
        </mc:Choice>
        <mc:Fallback xmlns="">
          <p:pic>
            <p:nvPicPr>
              <p:cNvPr id="103" name="墨迹 102"/>
            </p:nvPicPr>
            <p:blipFill>
              <a:blip r:embed="rId201"/>
            </p:blipFill>
            <p:spPr>
              <a:xfrm>
                <a:off x="7813322" y="1900613"/>
                <a:ext cx="300743" cy="432326"/>
              </a:xfrm>
              <a:prstGeom prst="rect"/>
            </p:spPr>
          </p:pic>
        </mc:Fallback>
      </mc:AlternateContent>
      <mc:AlternateContent xmlns:mc="http://schemas.openxmlformats.org/markup-compatibility/2006" xmlns:p14="http://schemas.microsoft.com/office/powerpoint/2010/main">
        <mc:Choice Requires="p14">
          <p:contentPart r:id="rId202" p14:bwMode="auto">
            <p14:nvContentPartPr>
              <p14:cNvPr id="104" name="墨迹 103"/>
              <p14:cNvContentPartPr/>
              <p14:nvPr/>
            </p14:nvContentPartPr>
            <p14:xfrm>
              <a:off x="7941733" y="1786759"/>
              <a:ext cx="112889" cy="1248688"/>
            </p14:xfrm>
          </p:contentPart>
        </mc:Choice>
        <mc:Fallback xmlns="">
          <p:pic>
            <p:nvPicPr>
              <p:cNvPr id="104" name="墨迹 103"/>
            </p:nvPicPr>
            <p:blipFill>
              <a:blip r:embed="rId203"/>
            </p:blipFill>
            <p:spPr>
              <a:xfrm>
                <a:off x="7941733" y="1786759"/>
                <a:ext cx="112889" cy="1248688"/>
              </a:xfrm>
              <a:prstGeom prst="rect"/>
            </p:spPr>
          </p:pic>
        </mc:Fallback>
      </mc:AlternateContent>
      <mc:AlternateContent xmlns:mc="http://schemas.openxmlformats.org/markup-compatibility/2006" xmlns:p14="http://schemas.microsoft.com/office/powerpoint/2010/main">
        <mc:Choice Requires="p14">
          <p:contentPart r:id="rId204" p14:bwMode="auto">
            <p14:nvContentPartPr>
              <p14:cNvPr id="105" name="墨迹 104"/>
              <p14:cNvContentPartPr/>
              <p14:nvPr/>
            </p14:nvContentPartPr>
            <p14:xfrm>
              <a:off x="8167511" y="1872414"/>
              <a:ext cx="254000" cy="107156"/>
            </p14:xfrm>
          </p:contentPart>
        </mc:Choice>
        <mc:Fallback xmlns="">
          <p:pic>
            <p:nvPicPr>
              <p:cNvPr id="105" name="墨迹 104"/>
            </p:nvPicPr>
            <p:blipFill>
              <a:blip r:embed="rId205"/>
            </p:blipFill>
            <p:spPr>
              <a:xfrm>
                <a:off x="8167511" y="1872414"/>
                <a:ext cx="254000" cy="107156"/>
              </a:xfrm>
              <a:prstGeom prst="rect"/>
            </p:spPr>
          </p:pic>
        </mc:Fallback>
      </mc:AlternateContent>
      <mc:AlternateContent xmlns:mc="http://schemas.openxmlformats.org/markup-compatibility/2006" xmlns:p14="http://schemas.microsoft.com/office/powerpoint/2010/main">
        <mc:Choice Requires="p14">
          <p:contentPart r:id="rId206" p14:bwMode="auto">
            <p14:nvContentPartPr>
              <p14:cNvPr id="106" name="墨迹 105"/>
              <p14:cNvContentPartPr/>
              <p14:nvPr/>
            </p14:nvContentPartPr>
            <p14:xfrm>
              <a:off x="8263466" y="1928812"/>
              <a:ext cx="45156" cy="434265"/>
            </p14:xfrm>
          </p:contentPart>
        </mc:Choice>
        <mc:Fallback xmlns="">
          <p:pic>
            <p:nvPicPr>
              <p:cNvPr id="106" name="墨迹 105"/>
            </p:nvPicPr>
            <p:blipFill>
              <a:blip r:embed="rId207"/>
            </p:blipFill>
            <p:spPr>
              <a:xfrm>
                <a:off x="8263466" y="1928812"/>
                <a:ext cx="45156" cy="434265"/>
              </a:xfrm>
              <a:prstGeom prst="rect"/>
            </p:spPr>
          </p:pic>
        </mc:Fallback>
      </mc:AlternateContent>
      <mc:AlternateContent xmlns:mc="http://schemas.openxmlformats.org/markup-compatibility/2006" xmlns:p14="http://schemas.microsoft.com/office/powerpoint/2010/main">
        <mc:Choice Requires="p14">
          <p:contentPart r:id="rId208" p14:bwMode="auto">
            <p14:nvContentPartPr>
              <p14:cNvPr id="107" name="墨迹 106"/>
              <p14:cNvContentPartPr/>
              <p14:nvPr/>
            </p14:nvContentPartPr>
            <p14:xfrm>
              <a:off x="8322733" y="1889333"/>
              <a:ext cx="110067" cy="941847"/>
            </p14:xfrm>
          </p:contentPart>
        </mc:Choice>
        <mc:Fallback xmlns="">
          <p:pic>
            <p:nvPicPr>
              <p:cNvPr id="107" name="墨迹 106"/>
            </p:nvPicPr>
            <p:blipFill>
              <a:blip r:embed="rId209"/>
            </p:blipFill>
            <p:spPr>
              <a:xfrm>
                <a:off x="8322733" y="1889333"/>
                <a:ext cx="110067" cy="941847"/>
              </a:xfrm>
              <a:prstGeom prst="rect"/>
            </p:spPr>
          </p:pic>
        </mc:Fallback>
      </mc:AlternateContent>
      <mc:AlternateContent xmlns:mc="http://schemas.openxmlformats.org/markup-compatibility/2006" xmlns:p14="http://schemas.microsoft.com/office/powerpoint/2010/main">
        <mc:Choice Requires="p14">
          <p:contentPart r:id="rId210" p14:bwMode="auto">
            <p14:nvContentPartPr>
              <p14:cNvPr id="108" name="墨迹 107"/>
              <p14:cNvContentPartPr/>
              <p14:nvPr/>
            </p14:nvContentPartPr>
            <p14:xfrm>
              <a:off x="8175272" y="2190534"/>
              <a:ext cx="158750" cy="277408"/>
            </p14:xfrm>
          </p:contentPart>
        </mc:Choice>
        <mc:Fallback xmlns="">
          <p:pic>
            <p:nvPicPr>
              <p:cNvPr id="108" name="墨迹 107"/>
            </p:nvPicPr>
            <p:blipFill>
              <a:blip r:embed="rId211"/>
            </p:blipFill>
            <p:spPr>
              <a:xfrm>
                <a:off x="8175272" y="2190534"/>
                <a:ext cx="158750" cy="277408"/>
              </a:xfrm>
              <a:prstGeom prst="rect"/>
            </p:spPr>
          </p:pic>
        </mc:Fallback>
      </mc:AlternateContent>
      <mc:AlternateContent xmlns:mc="http://schemas.openxmlformats.org/markup-compatibility/2006" xmlns:p14="http://schemas.microsoft.com/office/powerpoint/2010/main">
        <mc:Choice Requires="p14">
          <p:contentPart r:id="rId212" p14:bwMode="auto">
            <p14:nvContentPartPr>
              <p14:cNvPr id="109" name="墨迹 108"/>
              <p14:cNvContentPartPr/>
              <p14:nvPr/>
            </p14:nvContentPartPr>
            <p14:xfrm>
              <a:off x="8489244" y="1911893"/>
              <a:ext cx="90311" cy="48819"/>
            </p14:xfrm>
          </p:contentPart>
        </mc:Choice>
        <mc:Fallback xmlns="">
          <p:pic>
            <p:nvPicPr>
              <p:cNvPr id="109" name="墨迹 108"/>
            </p:nvPicPr>
            <p:blipFill>
              <a:blip r:embed="rId213"/>
            </p:blipFill>
            <p:spPr>
              <a:xfrm>
                <a:off x="8489244" y="1911893"/>
                <a:ext cx="90311" cy="48819"/>
              </a:xfrm>
              <a:prstGeom prst="rect"/>
            </p:spPr>
          </p:pic>
        </mc:Fallback>
      </mc:AlternateContent>
      <mc:AlternateContent xmlns:mc="http://schemas.openxmlformats.org/markup-compatibility/2006" xmlns:p14="http://schemas.microsoft.com/office/powerpoint/2010/main">
        <mc:Choice Requires="p14">
          <p:contentPart r:id="rId214" p14:bwMode="auto">
            <p14:nvContentPartPr>
              <p14:cNvPr id="110" name="墨迹 109"/>
              <p14:cNvContentPartPr/>
              <p14:nvPr/>
            </p14:nvContentPartPr>
            <p14:xfrm>
              <a:off x="8407047" y="1894973"/>
              <a:ext cx="398286" cy="736876"/>
            </p14:xfrm>
          </p:contentPart>
        </mc:Choice>
        <mc:Fallback xmlns="">
          <p:pic>
            <p:nvPicPr>
              <p:cNvPr id="110" name="墨迹 109"/>
            </p:nvPicPr>
            <p:blipFill>
              <a:blip r:embed="rId215"/>
            </p:blipFill>
            <p:spPr>
              <a:xfrm>
                <a:off x="8407047" y="1894973"/>
                <a:ext cx="398286" cy="736876"/>
              </a:xfrm>
              <a:prstGeom prst="rect"/>
            </p:spPr>
          </p:pic>
        </mc:Fallback>
      </mc:AlternateContent>
      <mc:AlternateContent xmlns:mc="http://schemas.openxmlformats.org/markup-compatibility/2006" xmlns:p14="http://schemas.microsoft.com/office/powerpoint/2010/main">
        <mc:Choice Requires="p14">
          <p:contentPart r:id="rId216" p14:bwMode="auto">
            <p14:nvContentPartPr>
              <p14:cNvPr id="111" name="墨迹 110"/>
              <p14:cNvContentPartPr/>
              <p14:nvPr/>
            </p14:nvContentPartPr>
            <p14:xfrm>
              <a:off x="8909755" y="2261560"/>
              <a:ext cx="189089" cy="37012"/>
            </p14:xfrm>
          </p:contentPart>
        </mc:Choice>
        <mc:Fallback xmlns="">
          <p:pic>
            <p:nvPicPr>
              <p:cNvPr id="111" name="墨迹 110"/>
            </p:nvPicPr>
            <p:blipFill>
              <a:blip r:embed="rId217"/>
            </p:blipFill>
            <p:spPr>
              <a:xfrm>
                <a:off x="8909755" y="2261560"/>
                <a:ext cx="189089" cy="37012"/>
              </a:xfrm>
              <a:prstGeom prst="rect"/>
            </p:spPr>
          </p:pic>
        </mc:Fallback>
      </mc:AlternateContent>
      <mc:AlternateContent xmlns:mc="http://schemas.openxmlformats.org/markup-compatibility/2006" xmlns:p14="http://schemas.microsoft.com/office/powerpoint/2010/main">
        <mc:Choice Requires="p14">
          <p:contentPart r:id="rId218" p14:bwMode="auto">
            <p14:nvContentPartPr>
              <p14:cNvPr id="112" name="墨迹 111"/>
              <p14:cNvContentPartPr/>
              <p14:nvPr/>
            </p14:nvContentPartPr>
            <p14:xfrm>
              <a:off x="9398000" y="1928812"/>
              <a:ext cx="222955" cy="50758"/>
            </p14:xfrm>
          </p:contentPart>
        </mc:Choice>
        <mc:Fallback xmlns="">
          <p:pic>
            <p:nvPicPr>
              <p:cNvPr id="112" name="墨迹 111"/>
            </p:nvPicPr>
            <p:blipFill>
              <a:blip r:embed="rId219"/>
            </p:blipFill>
            <p:spPr>
              <a:xfrm>
                <a:off x="9398000" y="1928812"/>
                <a:ext cx="222955" cy="50758"/>
              </a:xfrm>
              <a:prstGeom prst="rect"/>
            </p:spPr>
          </p:pic>
        </mc:Fallback>
      </mc:AlternateContent>
      <mc:AlternateContent xmlns:mc="http://schemas.openxmlformats.org/markup-compatibility/2006" xmlns:p14="http://schemas.microsoft.com/office/powerpoint/2010/main">
        <mc:Choice Requires="p14">
          <p:contentPart r:id="rId220" p14:bwMode="auto">
            <p14:nvContentPartPr>
              <p14:cNvPr id="113" name="墨迹 112"/>
              <p14:cNvContentPartPr/>
              <p14:nvPr/>
            </p14:nvContentPartPr>
            <p14:xfrm>
              <a:off x="9405761" y="2027156"/>
              <a:ext cx="220839" cy="124957"/>
            </p14:xfrm>
          </p:contentPart>
        </mc:Choice>
        <mc:Fallback xmlns="">
          <p:pic>
            <p:nvPicPr>
              <p:cNvPr id="113" name="墨迹 112"/>
            </p:nvPicPr>
            <p:blipFill>
              <a:blip r:embed="rId221"/>
            </p:blipFill>
            <p:spPr>
              <a:xfrm>
                <a:off x="9405761" y="2027156"/>
                <a:ext cx="220839" cy="124957"/>
              </a:xfrm>
              <a:prstGeom prst="rect"/>
            </p:spPr>
          </p:pic>
        </mc:Fallback>
      </mc:AlternateContent>
      <mc:AlternateContent xmlns:mc="http://schemas.openxmlformats.org/markup-compatibility/2006" xmlns:p14="http://schemas.microsoft.com/office/powerpoint/2010/main">
        <mc:Choice Requires="p14">
          <p:contentPart r:id="rId222" p14:bwMode="auto">
            <p14:nvContentPartPr>
              <p14:cNvPr id="114" name="墨迹 113"/>
              <p14:cNvContentPartPr/>
              <p14:nvPr/>
            </p14:nvContentPartPr>
            <p14:xfrm>
              <a:off x="9356372" y="1787817"/>
              <a:ext cx="275872" cy="610685"/>
            </p14:xfrm>
          </p:contentPart>
        </mc:Choice>
        <mc:Fallback xmlns="">
          <p:pic>
            <p:nvPicPr>
              <p:cNvPr id="114" name="墨迹 113"/>
            </p:nvPicPr>
            <p:blipFill>
              <a:blip r:embed="rId223"/>
            </p:blipFill>
            <p:spPr>
              <a:xfrm>
                <a:off x="9356372" y="1787817"/>
                <a:ext cx="275872" cy="610685"/>
              </a:xfrm>
              <a:prstGeom prst="rect"/>
            </p:spPr>
          </p:pic>
        </mc:Fallback>
      </mc:AlternateContent>
      <mc:AlternateContent xmlns:mc="http://schemas.openxmlformats.org/markup-compatibility/2006" xmlns:p14="http://schemas.microsoft.com/office/powerpoint/2010/main">
        <mc:Choice Requires="p14">
          <p:contentPart r:id="rId224" p14:bwMode="auto">
            <p14:nvContentPartPr>
              <p14:cNvPr id="115" name="墨迹 114"/>
              <p14:cNvContentPartPr/>
              <p14:nvPr/>
            </p14:nvContentPartPr>
            <p14:xfrm>
              <a:off x="9413346" y="1832935"/>
              <a:ext cx="472898" cy="860070"/>
            </p14:xfrm>
          </p:contentPart>
        </mc:Choice>
        <mc:Fallback xmlns="">
          <p:pic>
            <p:nvPicPr>
              <p:cNvPr id="115" name="墨迹 114"/>
            </p:nvPicPr>
            <p:blipFill>
              <a:blip r:embed="rId225"/>
            </p:blipFill>
            <p:spPr>
              <a:xfrm>
                <a:off x="9413346" y="1832935"/>
                <a:ext cx="472898" cy="860070"/>
              </a:xfrm>
              <a:prstGeom prst="rect"/>
            </p:spPr>
          </p:pic>
        </mc:Fallback>
      </mc:AlternateContent>
      <mc:AlternateContent xmlns:mc="http://schemas.openxmlformats.org/markup-compatibility/2006" xmlns:p14="http://schemas.microsoft.com/office/powerpoint/2010/main">
        <mc:Choice Requires="p14">
          <p:contentPart r:id="rId226" p14:bwMode="auto">
            <p14:nvContentPartPr>
              <p14:cNvPr id="116" name="墨迹 115"/>
              <p14:cNvContentPartPr/>
              <p14:nvPr/>
            </p14:nvContentPartPr>
            <p14:xfrm>
              <a:off x="9973733" y="2047248"/>
              <a:ext cx="301978" cy="107156"/>
            </p14:xfrm>
          </p:contentPart>
        </mc:Choice>
        <mc:Fallback xmlns="">
          <p:pic>
            <p:nvPicPr>
              <p:cNvPr id="116" name="墨迹 115"/>
            </p:nvPicPr>
            <p:blipFill>
              <a:blip r:embed="rId227"/>
            </p:blipFill>
            <p:spPr>
              <a:xfrm>
                <a:off x="9973733" y="2047248"/>
                <a:ext cx="301978" cy="107156"/>
              </a:xfrm>
              <a:prstGeom prst="rect"/>
            </p:spPr>
          </p:pic>
        </mc:Fallback>
      </mc:AlternateContent>
      <mc:AlternateContent xmlns:mc="http://schemas.openxmlformats.org/markup-compatibility/2006" xmlns:p14="http://schemas.microsoft.com/office/powerpoint/2010/main">
        <mc:Choice Requires="p14">
          <p:contentPart r:id="rId228" p14:bwMode="auto">
            <p14:nvContentPartPr>
              <p14:cNvPr id="117" name="墨迹 116"/>
              <p14:cNvContentPartPr/>
              <p14:nvPr/>
            </p14:nvContentPartPr>
            <p14:xfrm>
              <a:off x="10135658" y="1859548"/>
              <a:ext cx="84314" cy="691229"/>
            </p14:xfrm>
          </p:contentPart>
        </mc:Choice>
        <mc:Fallback xmlns="">
          <p:pic>
            <p:nvPicPr>
              <p:cNvPr id="117" name="墨迹 116"/>
            </p:nvPicPr>
            <p:blipFill>
              <a:blip r:embed="rId229"/>
            </p:blipFill>
            <p:spPr>
              <a:xfrm>
                <a:off x="10135658" y="1859548"/>
                <a:ext cx="84314" cy="691229"/>
              </a:xfrm>
              <a:prstGeom prst="rect"/>
            </p:spPr>
          </p:pic>
        </mc:Fallback>
      </mc:AlternateContent>
      <mc:AlternateContent xmlns:mc="http://schemas.openxmlformats.org/markup-compatibility/2006" xmlns:p14="http://schemas.microsoft.com/office/powerpoint/2010/main">
        <mc:Choice Requires="p14">
          <p:contentPart r:id="rId230" p14:bwMode="auto">
            <p14:nvContentPartPr>
              <p14:cNvPr id="118" name="墨迹 117"/>
              <p14:cNvContentPartPr/>
              <p14:nvPr/>
            </p14:nvContentPartPr>
            <p14:xfrm>
              <a:off x="10071805" y="2173615"/>
              <a:ext cx="243417" cy="145930"/>
            </p14:xfrm>
          </p:contentPart>
        </mc:Choice>
        <mc:Fallback xmlns="">
          <p:pic>
            <p:nvPicPr>
              <p:cNvPr id="118" name="墨迹 117"/>
            </p:nvPicPr>
            <p:blipFill>
              <a:blip r:embed="rId231"/>
            </p:blipFill>
            <p:spPr>
              <a:xfrm>
                <a:off x="10071805" y="2173615"/>
                <a:ext cx="243417" cy="145930"/>
              </a:xfrm>
              <a:prstGeom prst="rect"/>
            </p:spPr>
          </p:pic>
        </mc:Fallback>
      </mc:AlternateContent>
      <mc:AlternateContent xmlns:mc="http://schemas.openxmlformats.org/markup-compatibility/2006" xmlns:p14="http://schemas.microsoft.com/office/powerpoint/2010/main">
        <mc:Choice Requires="p14">
          <p:contentPart r:id="rId232" p14:bwMode="auto">
            <p14:nvContentPartPr>
              <p14:cNvPr id="119" name="墨迹 118"/>
              <p14:cNvContentPartPr/>
              <p14:nvPr/>
            </p14:nvContentPartPr>
            <p14:xfrm>
              <a:off x="10329333" y="1917532"/>
              <a:ext cx="682978" cy="616501"/>
            </p14:xfrm>
          </p:contentPart>
        </mc:Choice>
        <mc:Fallback xmlns="">
          <p:pic>
            <p:nvPicPr>
              <p:cNvPr id="119" name="墨迹 118"/>
            </p:nvPicPr>
            <p:blipFill>
              <a:blip r:embed="rId233"/>
            </p:blipFill>
            <p:spPr>
              <a:xfrm>
                <a:off x="10329333" y="1917532"/>
                <a:ext cx="682978" cy="616501"/>
              </a:xfrm>
              <a:prstGeom prst="rect"/>
            </p:spPr>
          </p:pic>
        </mc:Fallback>
      </mc:AlternateContent>
      <mc:AlternateContent xmlns:mc="http://schemas.openxmlformats.org/markup-compatibility/2006" xmlns:p14="http://schemas.microsoft.com/office/powerpoint/2010/main">
        <mc:Choice Requires="p14">
          <p:contentPart r:id="rId234" p14:bwMode="auto">
            <p14:nvContentPartPr>
              <p14:cNvPr id="120" name="墨迹 119"/>
              <p14:cNvContentPartPr/>
              <p14:nvPr/>
            </p14:nvContentPartPr>
            <p14:xfrm>
              <a:off x="3826933" y="2814261"/>
              <a:ext cx="1126067" cy="817771"/>
            </p14:xfrm>
          </p:contentPart>
        </mc:Choice>
        <mc:Fallback xmlns="">
          <p:pic>
            <p:nvPicPr>
              <p:cNvPr id="120" name="墨迹 119"/>
            </p:nvPicPr>
            <p:blipFill>
              <a:blip r:embed="rId235"/>
            </p:blipFill>
            <p:spPr>
              <a:xfrm>
                <a:off x="3826933" y="2814261"/>
                <a:ext cx="1126067" cy="817771"/>
              </a:xfrm>
              <a:prstGeom prst="rect"/>
            </p:spPr>
          </p:pic>
        </mc:Fallback>
      </mc:AlternateContent>
      <mc:AlternateContent xmlns:mc="http://schemas.openxmlformats.org/markup-compatibility/2006" xmlns:p14="http://schemas.microsoft.com/office/powerpoint/2010/main">
        <mc:Choice Requires="p14">
          <p:contentPart r:id="rId236" p14:bwMode="auto">
            <p14:nvContentPartPr>
              <p14:cNvPr id="121" name="墨迹 120"/>
              <p14:cNvContentPartPr/>
              <p14:nvPr/>
            </p14:nvContentPartPr>
            <p14:xfrm>
              <a:off x="4950177" y="3220327"/>
              <a:ext cx="313267" cy="548470"/>
            </p14:xfrm>
          </p:contentPart>
        </mc:Choice>
        <mc:Fallback xmlns="">
          <p:pic>
            <p:nvPicPr>
              <p:cNvPr id="121" name="墨迹 120"/>
            </p:nvPicPr>
            <p:blipFill>
              <a:blip r:embed="rId237"/>
            </p:blipFill>
            <p:spPr>
              <a:xfrm>
                <a:off x="4950177" y="3220327"/>
                <a:ext cx="313267" cy="548470"/>
              </a:xfrm>
              <a:prstGeom prst="rect"/>
            </p:spPr>
          </p:pic>
        </mc:Fallback>
      </mc:AlternateContent>
      <mc:AlternateContent xmlns:mc="http://schemas.openxmlformats.org/markup-compatibility/2006" xmlns:p14="http://schemas.microsoft.com/office/powerpoint/2010/main">
        <mc:Choice Requires="p14">
          <p:contentPart r:id="rId238" p14:bwMode="auto">
            <p14:nvContentPartPr>
              <p14:cNvPr id="122" name="墨迹 121"/>
              <p14:cNvContentPartPr/>
              <p14:nvPr/>
            </p14:nvContentPartPr>
            <p14:xfrm>
              <a:off x="5245805" y="3194948"/>
              <a:ext cx="517172" cy="570325"/>
            </p14:xfrm>
          </p:contentPart>
        </mc:Choice>
        <mc:Fallback xmlns="">
          <p:pic>
            <p:nvPicPr>
              <p:cNvPr id="122" name="墨迹 121"/>
            </p:nvPicPr>
            <p:blipFill>
              <a:blip r:embed="rId239"/>
            </p:blipFill>
            <p:spPr>
              <a:xfrm>
                <a:off x="5245805" y="3194948"/>
                <a:ext cx="517172" cy="570325"/>
              </a:xfrm>
              <a:prstGeom prst="rect"/>
            </p:spPr>
          </p:pic>
        </mc:Fallback>
      </mc:AlternateContent>
      <mc:AlternateContent xmlns:mc="http://schemas.openxmlformats.org/markup-compatibility/2006" xmlns:p14="http://schemas.microsoft.com/office/powerpoint/2010/main">
        <mc:Choice Requires="p14">
          <p:contentPart r:id="rId240" p14:bwMode="auto">
            <p14:nvContentPartPr>
              <p14:cNvPr id="123" name="墨迹 122"/>
              <p14:cNvContentPartPr/>
              <p14:nvPr/>
            </p14:nvContentPartPr>
            <p14:xfrm>
              <a:off x="5805311" y="3124450"/>
              <a:ext cx="33866" cy="19739"/>
            </p14:xfrm>
          </p:contentPart>
        </mc:Choice>
        <mc:Fallback xmlns="">
          <p:pic>
            <p:nvPicPr>
              <p:cNvPr id="123" name="墨迹 122"/>
            </p:nvPicPr>
            <p:blipFill>
              <a:blip r:embed="rId241"/>
            </p:blipFill>
            <p:spPr>
              <a:xfrm>
                <a:off x="5805311" y="3124450"/>
                <a:ext cx="33866" cy="19739"/>
              </a:xfrm>
              <a:prstGeom prst="rect"/>
            </p:spPr>
          </p:pic>
        </mc:Fallback>
      </mc:AlternateContent>
      <mc:AlternateContent xmlns:mc="http://schemas.openxmlformats.org/markup-compatibility/2006" xmlns:p14="http://schemas.microsoft.com/office/powerpoint/2010/main">
        <mc:Choice Requires="p14">
          <p:contentPart r:id="rId242" p14:bwMode="auto">
            <p14:nvContentPartPr>
              <p14:cNvPr id="124" name="墨迹 123"/>
              <p14:cNvContentPartPr/>
              <p14:nvPr/>
            </p14:nvContentPartPr>
            <p14:xfrm>
              <a:off x="5599994" y="3291529"/>
              <a:ext cx="225072" cy="427920"/>
            </p14:xfrm>
          </p:contentPart>
        </mc:Choice>
        <mc:Fallback xmlns="">
          <p:pic>
            <p:nvPicPr>
              <p:cNvPr id="124" name="墨迹 123"/>
            </p:nvPicPr>
            <p:blipFill>
              <a:blip r:embed="rId243"/>
            </p:blipFill>
            <p:spPr>
              <a:xfrm>
                <a:off x="5599994" y="3291529"/>
                <a:ext cx="225072" cy="427920"/>
              </a:xfrm>
              <a:prstGeom prst="rect"/>
            </p:spPr>
          </p:pic>
        </mc:Fallback>
      </mc:AlternateContent>
      <mc:AlternateContent xmlns:mc="http://schemas.openxmlformats.org/markup-compatibility/2006" xmlns:p14="http://schemas.microsoft.com/office/powerpoint/2010/main">
        <mc:Choice Requires="p14">
          <p:contentPart r:id="rId244" p14:bwMode="auto">
            <p14:nvContentPartPr>
              <p14:cNvPr id="125" name="墨迹 124"/>
              <p14:cNvContentPartPr/>
              <p14:nvPr/>
            </p14:nvContentPartPr>
            <p14:xfrm>
              <a:off x="5793846" y="3096251"/>
              <a:ext cx="437621" cy="679949"/>
            </p14:xfrm>
          </p:contentPart>
        </mc:Choice>
        <mc:Fallback xmlns="">
          <p:pic>
            <p:nvPicPr>
              <p:cNvPr id="125" name="墨迹 124"/>
            </p:nvPicPr>
            <p:blipFill>
              <a:blip r:embed="rId245"/>
            </p:blipFill>
            <p:spPr>
              <a:xfrm>
                <a:off x="5793846" y="3096251"/>
                <a:ext cx="437621" cy="679949"/>
              </a:xfrm>
              <a:prstGeom prst="rect"/>
            </p:spPr>
          </p:pic>
        </mc:Fallback>
      </mc:AlternateContent>
      <mc:AlternateContent xmlns:mc="http://schemas.openxmlformats.org/markup-compatibility/2006" xmlns:p14="http://schemas.microsoft.com/office/powerpoint/2010/main">
        <mc:Choice Requires="p14">
          <p:contentPart r:id="rId246" p14:bwMode="auto">
            <p14:nvContentPartPr>
              <p14:cNvPr id="126" name="墨迹 125"/>
              <p14:cNvContentPartPr/>
              <p14:nvPr/>
            </p14:nvContentPartPr>
            <p14:xfrm>
              <a:off x="6087180" y="3034213"/>
              <a:ext cx="324909" cy="1188412"/>
            </p14:xfrm>
          </p:contentPart>
        </mc:Choice>
        <mc:Fallback xmlns="">
          <p:pic>
            <p:nvPicPr>
              <p:cNvPr id="126" name="墨迹 125"/>
            </p:nvPicPr>
            <p:blipFill>
              <a:blip r:embed="rId247"/>
            </p:blipFill>
            <p:spPr>
              <a:xfrm>
                <a:off x="6087180" y="3034213"/>
                <a:ext cx="324909" cy="1188412"/>
              </a:xfrm>
              <a:prstGeom prst="rect"/>
            </p:spPr>
          </p:pic>
        </mc:Fallback>
      </mc:AlternateContent>
      <mc:AlternateContent xmlns:mc="http://schemas.openxmlformats.org/markup-compatibility/2006" xmlns:p14="http://schemas.microsoft.com/office/powerpoint/2010/main">
        <mc:Choice Requires="p14">
          <p:contentPart r:id="rId248" p14:bwMode="auto">
            <p14:nvContentPartPr>
              <p14:cNvPr id="127" name="墨迹 126"/>
              <p14:cNvContentPartPr/>
              <p14:nvPr/>
            </p14:nvContentPartPr>
            <p14:xfrm>
              <a:off x="6345766" y="3175208"/>
              <a:ext cx="32456" cy="157915"/>
            </p14:xfrm>
          </p:contentPart>
        </mc:Choice>
        <mc:Fallback xmlns="">
          <p:pic>
            <p:nvPicPr>
              <p:cNvPr id="127" name="墨迹 126"/>
            </p:nvPicPr>
            <p:blipFill>
              <a:blip r:embed="rId249"/>
            </p:blipFill>
            <p:spPr>
              <a:xfrm>
                <a:off x="6345766" y="3175208"/>
                <a:ext cx="32456" cy="157915"/>
              </a:xfrm>
              <a:prstGeom prst="rect"/>
            </p:spPr>
          </p:pic>
        </mc:Fallback>
      </mc:AlternateContent>
      <mc:AlternateContent xmlns:mc="http://schemas.openxmlformats.org/markup-compatibility/2006" xmlns:p14="http://schemas.microsoft.com/office/powerpoint/2010/main">
        <mc:Choice Requires="p14">
          <p:contentPart r:id="rId250" p14:bwMode="auto">
            <p14:nvContentPartPr>
              <p14:cNvPr id="128" name="墨迹 127"/>
              <p14:cNvContentPartPr/>
              <p14:nvPr/>
            </p14:nvContentPartPr>
            <p14:xfrm>
              <a:off x="6429022" y="3225967"/>
              <a:ext cx="268993" cy="544946"/>
            </p14:xfrm>
          </p:contentPart>
        </mc:Choice>
        <mc:Fallback xmlns="">
          <p:pic>
            <p:nvPicPr>
              <p:cNvPr id="128" name="墨迹 127"/>
            </p:nvPicPr>
            <p:blipFill>
              <a:blip r:embed="rId251"/>
            </p:blipFill>
            <p:spPr>
              <a:xfrm>
                <a:off x="6429022" y="3225967"/>
                <a:ext cx="268993" cy="544946"/>
              </a:xfrm>
              <a:prstGeom prst="rect"/>
            </p:spPr>
          </p:pic>
        </mc:Fallback>
      </mc:AlternateContent>
      <mc:AlternateContent xmlns:mc="http://schemas.openxmlformats.org/markup-compatibility/2006" xmlns:p14="http://schemas.microsoft.com/office/powerpoint/2010/main">
        <mc:Choice Requires="p14">
          <p:contentPart r:id="rId252" p14:bwMode="auto">
            <p14:nvContentPartPr>
              <p14:cNvPr id="129" name="墨迹 128"/>
              <p14:cNvContentPartPr/>
              <p14:nvPr/>
            </p14:nvContentPartPr>
            <p14:xfrm>
              <a:off x="6708422" y="3244296"/>
              <a:ext cx="183444" cy="71908"/>
            </p14:xfrm>
          </p:contentPart>
        </mc:Choice>
        <mc:Fallback xmlns="">
          <p:pic>
            <p:nvPicPr>
              <p:cNvPr id="129" name="墨迹 128"/>
            </p:nvPicPr>
            <p:blipFill>
              <a:blip r:embed="rId253"/>
            </p:blipFill>
            <p:spPr>
              <a:xfrm>
                <a:off x="6708422" y="3244296"/>
                <a:ext cx="183444" cy="71908"/>
              </a:xfrm>
              <a:prstGeom prst="rect"/>
            </p:spPr>
          </p:pic>
        </mc:Fallback>
      </mc:AlternateContent>
      <mc:AlternateContent xmlns:mc="http://schemas.openxmlformats.org/markup-compatibility/2006" xmlns:p14="http://schemas.microsoft.com/office/powerpoint/2010/main">
        <mc:Choice Requires="p14">
          <p:contentPart r:id="rId254" p14:bwMode="auto">
            <p14:nvContentPartPr>
              <p14:cNvPr id="130" name="墨迹 129"/>
              <p14:cNvContentPartPr/>
              <p14:nvPr/>
            </p14:nvContentPartPr>
            <p14:xfrm>
              <a:off x="6690606" y="3352862"/>
              <a:ext cx="14994" cy="42299"/>
            </p14:xfrm>
          </p:contentPart>
        </mc:Choice>
        <mc:Fallback xmlns="">
          <p:pic>
            <p:nvPicPr>
              <p:cNvPr id="130" name="墨迹 129"/>
            </p:nvPicPr>
            <p:blipFill>
              <a:blip r:embed="rId255"/>
            </p:blipFill>
            <p:spPr>
              <a:xfrm>
                <a:off x="6690606" y="3352862"/>
                <a:ext cx="14994" cy="42299"/>
              </a:xfrm>
              <a:prstGeom prst="rect"/>
            </p:spPr>
          </p:pic>
        </mc:Fallback>
      </mc:AlternateContent>
      <mc:AlternateContent xmlns:mc="http://schemas.openxmlformats.org/markup-compatibility/2006" xmlns:p14="http://schemas.microsoft.com/office/powerpoint/2010/main">
        <mc:Choice Requires="p14">
          <p:contentPart r:id="rId256" p14:bwMode="auto">
            <p14:nvContentPartPr>
              <p14:cNvPr id="131" name="墨迹 130"/>
              <p14:cNvContentPartPr/>
              <p14:nvPr/>
            </p14:nvContentPartPr>
            <p14:xfrm>
              <a:off x="6674555" y="3113170"/>
              <a:ext cx="468489" cy="659857"/>
            </p14:xfrm>
          </p:contentPart>
        </mc:Choice>
        <mc:Fallback xmlns="">
          <p:pic>
            <p:nvPicPr>
              <p:cNvPr id="131" name="墨迹 130"/>
            </p:nvPicPr>
            <p:blipFill>
              <a:blip r:embed="rId257"/>
            </p:blipFill>
            <p:spPr>
              <a:xfrm>
                <a:off x="6674555" y="3113170"/>
                <a:ext cx="468489" cy="659857"/>
              </a:xfrm>
              <a:prstGeom prst="rect"/>
            </p:spPr>
          </p:pic>
        </mc:Fallback>
      </mc:AlternateContent>
      <mc:AlternateContent xmlns:mc="http://schemas.openxmlformats.org/markup-compatibility/2006" xmlns:p14="http://schemas.microsoft.com/office/powerpoint/2010/main">
        <mc:Choice Requires="p14">
          <p:contentPart r:id="rId258" p14:bwMode="auto">
            <p14:nvContentPartPr>
              <p14:cNvPr id="132" name="墨迹 131"/>
              <p14:cNvContentPartPr/>
              <p14:nvPr/>
            </p14:nvContentPartPr>
            <p14:xfrm>
              <a:off x="7145866" y="3109646"/>
              <a:ext cx="189089" cy="554286"/>
            </p14:xfrm>
          </p:contentPart>
        </mc:Choice>
        <mc:Fallback xmlns="">
          <p:pic>
            <p:nvPicPr>
              <p:cNvPr id="132" name="墨迹 131"/>
            </p:nvPicPr>
            <p:blipFill>
              <a:blip r:embed="rId259"/>
            </p:blipFill>
            <p:spPr>
              <a:xfrm>
                <a:off x="7145866" y="3109646"/>
                <a:ext cx="189089" cy="554286"/>
              </a:xfrm>
              <a:prstGeom prst="rect"/>
            </p:spPr>
          </p:pic>
        </mc:Fallback>
      </mc:AlternateContent>
      <mc:AlternateContent xmlns:mc="http://schemas.openxmlformats.org/markup-compatibility/2006" xmlns:p14="http://schemas.microsoft.com/office/powerpoint/2010/main">
        <mc:Choice Requires="p14">
          <p:contentPart r:id="rId260" p14:bwMode="auto">
            <p14:nvContentPartPr>
              <p14:cNvPr id="133" name="墨迹 132"/>
              <p14:cNvContentPartPr/>
              <p14:nvPr/>
            </p14:nvContentPartPr>
            <p14:xfrm>
              <a:off x="7035800" y="3046903"/>
              <a:ext cx="797983" cy="928452"/>
            </p14:xfrm>
          </p:contentPart>
        </mc:Choice>
        <mc:Fallback xmlns="">
          <p:pic>
            <p:nvPicPr>
              <p:cNvPr id="133" name="墨迹 132"/>
            </p:nvPicPr>
            <p:blipFill>
              <a:blip r:embed="rId261"/>
            </p:blipFill>
            <p:spPr>
              <a:xfrm>
                <a:off x="7035800" y="3046903"/>
                <a:ext cx="797983" cy="928452"/>
              </a:xfrm>
              <a:prstGeom prst="rect"/>
            </p:spPr>
          </p:pic>
        </mc:Fallback>
      </mc:AlternateContent>
      <mc:AlternateContent xmlns:mc="http://schemas.openxmlformats.org/markup-compatibility/2006" xmlns:p14="http://schemas.microsoft.com/office/powerpoint/2010/main">
        <mc:Choice Requires="p14">
          <p:contentPart r:id="rId262" p14:bwMode="auto">
            <p14:nvContentPartPr>
              <p14:cNvPr id="134" name="墨迹 133"/>
              <p14:cNvContentPartPr/>
              <p14:nvPr/>
            </p14:nvContentPartPr>
            <p14:xfrm>
              <a:off x="7919155" y="3942222"/>
              <a:ext cx="56445" cy="33838"/>
            </p14:xfrm>
          </p:contentPart>
        </mc:Choice>
        <mc:Fallback xmlns="">
          <p:pic>
            <p:nvPicPr>
              <p:cNvPr id="134" name="墨迹 133"/>
            </p:nvPicPr>
            <p:blipFill>
              <a:blip r:embed="rId263"/>
            </p:blipFill>
            <p:spPr>
              <a:xfrm>
                <a:off x="7919155" y="3942222"/>
                <a:ext cx="56445" cy="33838"/>
              </a:xfrm>
              <a:prstGeom prst="rect"/>
            </p:spPr>
          </p:pic>
        </mc:Fallback>
      </mc:AlternateContent>
      <mc:AlternateContent xmlns:mc="http://schemas.openxmlformats.org/markup-compatibility/2006" xmlns:p14="http://schemas.microsoft.com/office/powerpoint/2010/main">
        <mc:Choice Requires="p14">
          <p:contentPart r:id="rId264" p14:bwMode="auto">
            <p14:nvContentPartPr>
              <p14:cNvPr id="135" name="墨迹 134"/>
              <p14:cNvContentPartPr/>
              <p14:nvPr/>
            </p14:nvContentPartPr>
            <p14:xfrm>
              <a:off x="8065911" y="3197768"/>
              <a:ext cx="107244" cy="224182"/>
            </p14:xfrm>
          </p:contentPart>
        </mc:Choice>
        <mc:Fallback xmlns="">
          <p:pic>
            <p:nvPicPr>
              <p:cNvPr id="135" name="墨迹 134"/>
            </p:nvPicPr>
            <p:blipFill>
              <a:blip r:embed="rId265"/>
            </p:blipFill>
            <p:spPr>
              <a:xfrm>
                <a:off x="8065911" y="3197768"/>
                <a:ext cx="107244" cy="224182"/>
              </a:xfrm>
              <a:prstGeom prst="rect"/>
            </p:spPr>
          </p:pic>
        </mc:Fallback>
      </mc:AlternateContent>
      <mc:AlternateContent xmlns:mc="http://schemas.openxmlformats.org/markup-compatibility/2006" xmlns:p14="http://schemas.microsoft.com/office/powerpoint/2010/main">
        <mc:Choice Requires="p14">
          <p:contentPart r:id="rId266" p14:bwMode="auto">
            <p14:nvContentPartPr>
              <p14:cNvPr id="136" name="墨迹 135"/>
              <p14:cNvContentPartPr/>
              <p14:nvPr/>
            </p14:nvContentPartPr>
            <p14:xfrm>
              <a:off x="7893755" y="3175208"/>
              <a:ext cx="406400" cy="1013050"/>
            </p14:xfrm>
          </p:contentPart>
        </mc:Choice>
        <mc:Fallback xmlns="">
          <p:pic>
            <p:nvPicPr>
              <p:cNvPr id="136" name="墨迹 135"/>
            </p:nvPicPr>
            <p:blipFill>
              <a:blip r:embed="rId267"/>
            </p:blipFill>
            <p:spPr>
              <a:xfrm>
                <a:off x="7893755" y="3175208"/>
                <a:ext cx="406400" cy="1013050"/>
              </a:xfrm>
              <a:prstGeom prst="rect"/>
            </p:spPr>
          </p:pic>
        </mc:Fallback>
      </mc:AlternateContent>
      <mc:AlternateContent xmlns:mc="http://schemas.openxmlformats.org/markup-compatibility/2006" xmlns:p14="http://schemas.microsoft.com/office/powerpoint/2010/main">
        <mc:Choice Requires="p14">
          <p:contentPart r:id="rId268" p14:bwMode="auto">
            <p14:nvContentPartPr>
              <p14:cNvPr id="137" name="墨迹 136"/>
              <p14:cNvContentPartPr/>
              <p14:nvPr/>
            </p14:nvContentPartPr>
            <p14:xfrm>
              <a:off x="8384822" y="3143485"/>
              <a:ext cx="629355" cy="1082489"/>
            </p14:xfrm>
          </p:contentPart>
        </mc:Choice>
        <mc:Fallback xmlns="">
          <p:pic>
            <p:nvPicPr>
              <p:cNvPr id="137" name="墨迹 136"/>
            </p:nvPicPr>
            <p:blipFill>
              <a:blip r:embed="rId269"/>
            </p:blipFill>
            <p:spPr>
              <a:xfrm>
                <a:off x="8384822" y="3143485"/>
                <a:ext cx="629355" cy="1082489"/>
              </a:xfrm>
              <a:prstGeom prst="rect"/>
            </p:spPr>
          </p:pic>
        </mc:Fallback>
      </mc:AlternateContent>
      <mc:AlternateContent xmlns:mc="http://schemas.openxmlformats.org/markup-compatibility/2006" xmlns:p14="http://schemas.microsoft.com/office/powerpoint/2010/main">
        <mc:Choice Requires="p14">
          <p:contentPart r:id="rId270" p14:bwMode="auto">
            <p14:nvContentPartPr>
              <p14:cNvPr id="138" name="墨迹 137"/>
              <p14:cNvContentPartPr/>
              <p14:nvPr/>
            </p14:nvContentPartPr>
            <p14:xfrm>
              <a:off x="9242248" y="3694070"/>
              <a:ext cx="56974" cy="16919"/>
            </p14:xfrm>
          </p:contentPart>
        </mc:Choice>
        <mc:Fallback xmlns="">
          <p:pic>
            <p:nvPicPr>
              <p:cNvPr id="138" name="墨迹 137"/>
            </p:nvPicPr>
            <p:blipFill>
              <a:blip r:embed="rId271"/>
            </p:blipFill>
            <p:spPr>
              <a:xfrm>
                <a:off x="9242248" y="3694070"/>
                <a:ext cx="56974" cy="16919"/>
              </a:xfrm>
              <a:prstGeom prst="rect"/>
            </p:spPr>
          </p:pic>
        </mc:Fallback>
      </mc:AlternateContent>
      <mc:AlternateContent xmlns:mc="http://schemas.openxmlformats.org/markup-compatibility/2006" xmlns:p14="http://schemas.microsoft.com/office/powerpoint/2010/main">
        <mc:Choice Requires="p14">
          <p:contentPart r:id="rId272" p14:bwMode="auto">
            <p14:nvContentPartPr>
              <p14:cNvPr id="139" name="墨迹 138"/>
              <p14:cNvContentPartPr/>
              <p14:nvPr/>
            </p14:nvContentPartPr>
            <p14:xfrm>
              <a:off x="1495777" y="5025064"/>
              <a:ext cx="191911" cy="265070"/>
            </p14:xfrm>
          </p:contentPart>
        </mc:Choice>
        <mc:Fallback xmlns="">
          <p:pic>
            <p:nvPicPr>
              <p:cNvPr id="139" name="墨迹 138"/>
            </p:nvPicPr>
            <p:blipFill>
              <a:blip r:embed="rId273"/>
            </p:blipFill>
            <p:spPr>
              <a:xfrm>
                <a:off x="1495777" y="5025064"/>
                <a:ext cx="191911" cy="265070"/>
              </a:xfrm>
              <a:prstGeom prst="rect"/>
            </p:spPr>
          </p:pic>
        </mc:Fallback>
      </mc:AlternateContent>
      <mc:AlternateContent xmlns:mc="http://schemas.openxmlformats.org/markup-compatibility/2006" xmlns:p14="http://schemas.microsoft.com/office/powerpoint/2010/main">
        <mc:Choice Requires="p14">
          <p:contentPart r:id="rId274" p14:bwMode="auto">
            <p14:nvContentPartPr>
              <p14:cNvPr id="140" name="墨迹 139"/>
              <p14:cNvContentPartPr/>
              <p14:nvPr/>
            </p14:nvContentPartPr>
            <p14:xfrm>
              <a:off x="1492073" y="5098381"/>
              <a:ext cx="272168" cy="301025"/>
            </p14:xfrm>
          </p:contentPart>
        </mc:Choice>
        <mc:Fallback xmlns="">
          <p:pic>
            <p:nvPicPr>
              <p:cNvPr id="140" name="墨迹 139"/>
            </p:nvPicPr>
            <p:blipFill>
              <a:blip r:embed="rId275"/>
            </p:blipFill>
            <p:spPr>
              <a:xfrm>
                <a:off x="1492073" y="5098381"/>
                <a:ext cx="272168" cy="301025"/>
              </a:xfrm>
              <a:prstGeom prst="rect"/>
            </p:spPr>
          </p:pic>
        </mc:Fallback>
      </mc:AlternateContent>
      <mc:AlternateContent xmlns:mc="http://schemas.openxmlformats.org/markup-compatibility/2006" xmlns:p14="http://schemas.microsoft.com/office/powerpoint/2010/main">
        <mc:Choice Requires="p14">
          <p:contentPart r:id="rId276" p14:bwMode="auto">
            <p14:nvContentPartPr>
              <p14:cNvPr id="141" name="墨迹 140"/>
              <p14:cNvContentPartPr/>
              <p14:nvPr/>
            </p14:nvContentPartPr>
            <p14:xfrm>
              <a:off x="1368777" y="5350057"/>
              <a:ext cx="504825" cy="511108"/>
            </p14:xfrm>
          </p:contentPart>
        </mc:Choice>
        <mc:Fallback xmlns="">
          <p:pic>
            <p:nvPicPr>
              <p:cNvPr id="141" name="墨迹 140"/>
            </p:nvPicPr>
            <p:blipFill>
              <a:blip r:embed="rId277"/>
            </p:blipFill>
            <p:spPr>
              <a:xfrm>
                <a:off x="1368777" y="5350057"/>
                <a:ext cx="504825" cy="511108"/>
              </a:xfrm>
              <a:prstGeom prst="rect"/>
            </p:spPr>
          </p:pic>
        </mc:Fallback>
      </mc:AlternateContent>
      <mc:AlternateContent xmlns:mc="http://schemas.openxmlformats.org/markup-compatibility/2006" xmlns:p14="http://schemas.microsoft.com/office/powerpoint/2010/main">
        <mc:Choice Requires="p14">
          <p:contentPart r:id="rId278" p14:bwMode="auto">
            <p14:nvContentPartPr>
              <p14:cNvPr id="142" name="墨迹 141"/>
              <p14:cNvContentPartPr/>
              <p14:nvPr/>
            </p14:nvContentPartPr>
            <p14:xfrm>
              <a:off x="2120194" y="4959325"/>
              <a:ext cx="134056" cy="58160"/>
            </p14:xfrm>
          </p:contentPart>
        </mc:Choice>
        <mc:Fallback xmlns="">
          <p:pic>
            <p:nvPicPr>
              <p:cNvPr id="142" name="墨迹 141"/>
            </p:nvPicPr>
            <p:blipFill>
              <a:blip r:embed="rId279"/>
            </p:blipFill>
            <p:spPr>
              <a:xfrm>
                <a:off x="2120194" y="4959325"/>
                <a:ext cx="134056" cy="58160"/>
              </a:xfrm>
              <a:prstGeom prst="rect"/>
            </p:spPr>
          </p:pic>
        </mc:Fallback>
      </mc:AlternateContent>
      <mc:AlternateContent xmlns:mc="http://schemas.openxmlformats.org/markup-compatibility/2006" xmlns:p14="http://schemas.microsoft.com/office/powerpoint/2010/main">
        <mc:Choice Requires="p14">
          <p:contentPart r:id="rId280" p14:bwMode="auto">
            <p14:nvContentPartPr>
              <p14:cNvPr id="143" name="墨迹 142"/>
              <p14:cNvContentPartPr/>
              <p14:nvPr/>
            </p14:nvContentPartPr>
            <p14:xfrm>
              <a:off x="2006600" y="4556960"/>
              <a:ext cx="273755" cy="561161"/>
            </p14:xfrm>
          </p:contentPart>
        </mc:Choice>
        <mc:Fallback xmlns="">
          <p:pic>
            <p:nvPicPr>
              <p:cNvPr id="143" name="墨迹 142"/>
            </p:nvPicPr>
            <p:blipFill>
              <a:blip r:embed="rId281"/>
            </p:blipFill>
            <p:spPr>
              <a:xfrm>
                <a:off x="2006600" y="4556960"/>
                <a:ext cx="273755" cy="561161"/>
              </a:xfrm>
              <a:prstGeom prst="rect"/>
            </p:spPr>
          </p:pic>
        </mc:Fallback>
      </mc:AlternateContent>
      <mc:AlternateContent xmlns:mc="http://schemas.openxmlformats.org/markup-compatibility/2006" xmlns:p14="http://schemas.microsoft.com/office/powerpoint/2010/main">
        <mc:Choice Requires="p14">
          <p:contentPart r:id="rId282" p14:bwMode="auto">
            <p14:nvContentPartPr>
              <p14:cNvPr id="144" name="墨迹 143"/>
              <p14:cNvContentPartPr/>
              <p14:nvPr/>
            </p14:nvContentPartPr>
            <p14:xfrm>
              <a:off x="2104672" y="4810751"/>
              <a:ext cx="350661" cy="802967"/>
            </p14:xfrm>
          </p:contentPart>
        </mc:Choice>
        <mc:Fallback xmlns="">
          <p:pic>
            <p:nvPicPr>
              <p:cNvPr id="144" name="墨迹 143"/>
            </p:nvPicPr>
            <p:blipFill>
              <a:blip r:embed="rId283"/>
            </p:blipFill>
            <p:spPr>
              <a:xfrm>
                <a:off x="2104672" y="4810751"/>
                <a:ext cx="350661" cy="802967"/>
              </a:xfrm>
              <a:prstGeom prst="rect"/>
            </p:spPr>
          </p:pic>
        </mc:Fallback>
      </mc:AlternateContent>
      <mc:AlternateContent xmlns:mc="http://schemas.openxmlformats.org/markup-compatibility/2006" xmlns:p14="http://schemas.microsoft.com/office/powerpoint/2010/main">
        <mc:Choice Requires="p14">
          <p:contentPart r:id="rId284" p14:bwMode="auto">
            <p14:nvContentPartPr>
              <p14:cNvPr id="145" name="墨迹 144"/>
              <p14:cNvContentPartPr/>
              <p14:nvPr/>
            </p14:nvContentPartPr>
            <p14:xfrm>
              <a:off x="2474206" y="4979945"/>
              <a:ext cx="182210" cy="107156"/>
            </p14:xfrm>
          </p:contentPart>
        </mc:Choice>
        <mc:Fallback xmlns="">
          <p:pic>
            <p:nvPicPr>
              <p:cNvPr id="145" name="墨迹 144"/>
            </p:nvPicPr>
            <p:blipFill>
              <a:blip r:embed="rId285"/>
            </p:blipFill>
            <p:spPr>
              <a:xfrm>
                <a:off x="2474206" y="4979945"/>
                <a:ext cx="182210" cy="107156"/>
              </a:xfrm>
              <a:prstGeom prst="rect"/>
            </p:spPr>
          </p:pic>
        </mc:Fallback>
      </mc:AlternateContent>
      <mc:AlternateContent xmlns:mc="http://schemas.openxmlformats.org/markup-compatibility/2006" xmlns:p14="http://schemas.microsoft.com/office/powerpoint/2010/main">
        <mc:Choice Requires="p14">
          <p:contentPart r:id="rId286" p14:bwMode="auto">
            <p14:nvContentPartPr>
              <p14:cNvPr id="146" name="墨迹 145"/>
              <p14:cNvContentPartPr/>
              <p14:nvPr/>
            </p14:nvContentPartPr>
            <p14:xfrm>
              <a:off x="2429933" y="4725449"/>
              <a:ext cx="439208" cy="1009524"/>
            </p14:xfrm>
          </p:contentPart>
        </mc:Choice>
        <mc:Fallback xmlns="">
          <p:pic>
            <p:nvPicPr>
              <p:cNvPr id="146" name="墨迹 145"/>
            </p:nvPicPr>
            <p:blipFill>
              <a:blip r:embed="rId287"/>
            </p:blipFill>
            <p:spPr>
              <a:xfrm>
                <a:off x="2429933" y="4725449"/>
                <a:ext cx="439208" cy="1009524"/>
              </a:xfrm>
              <a:prstGeom prst="rect"/>
            </p:spPr>
          </p:pic>
        </mc:Fallback>
      </mc:AlternateContent>
      <mc:AlternateContent xmlns:mc="http://schemas.openxmlformats.org/markup-compatibility/2006" xmlns:p14="http://schemas.microsoft.com/office/powerpoint/2010/main">
        <mc:Choice Requires="p14">
          <p:contentPart r:id="rId288" p14:bwMode="auto">
            <p14:nvContentPartPr>
              <p14:cNvPr id="147" name="墨迹 146"/>
              <p14:cNvContentPartPr/>
              <p14:nvPr/>
            </p14:nvContentPartPr>
            <p14:xfrm>
              <a:off x="2810933" y="4838950"/>
              <a:ext cx="36689" cy="95877"/>
            </p14:xfrm>
          </p:contentPart>
        </mc:Choice>
        <mc:Fallback xmlns="">
          <p:pic>
            <p:nvPicPr>
              <p:cNvPr id="147" name="墨迹 146"/>
            </p:nvPicPr>
            <p:blipFill>
              <a:blip r:embed="rId289"/>
            </p:blipFill>
            <p:spPr>
              <a:xfrm>
                <a:off x="2810933" y="4838950"/>
                <a:ext cx="36689" cy="95877"/>
              </a:xfrm>
              <a:prstGeom prst="rect"/>
            </p:spPr>
          </p:pic>
        </mc:Fallback>
      </mc:AlternateContent>
      <mc:AlternateContent xmlns:mc="http://schemas.openxmlformats.org/markup-compatibility/2006" xmlns:p14="http://schemas.microsoft.com/office/powerpoint/2010/main">
        <mc:Choice Requires="p14">
          <p:contentPart r:id="rId290" p14:bwMode="auto">
            <p14:nvContentPartPr>
              <p14:cNvPr id="148" name="墨迹 147"/>
              <p14:cNvContentPartPr/>
              <p14:nvPr/>
            </p14:nvContentPartPr>
            <p14:xfrm>
              <a:off x="3290711" y="4759993"/>
              <a:ext cx="20637" cy="172014"/>
            </p14:xfrm>
          </p:contentPart>
        </mc:Choice>
        <mc:Fallback xmlns="">
          <p:pic>
            <p:nvPicPr>
              <p:cNvPr id="148" name="墨迹 147"/>
            </p:nvPicPr>
            <p:blipFill>
              <a:blip r:embed="rId291"/>
            </p:blipFill>
            <p:spPr>
              <a:xfrm>
                <a:off x="3290711" y="4759993"/>
                <a:ext cx="20637" cy="172014"/>
              </a:xfrm>
              <a:prstGeom prst="rect"/>
            </p:spPr>
          </p:pic>
        </mc:Fallback>
      </mc:AlternateContent>
      <mc:AlternateContent xmlns:mc="http://schemas.openxmlformats.org/markup-compatibility/2006" xmlns:p14="http://schemas.microsoft.com/office/powerpoint/2010/main">
        <mc:Choice Requires="p14">
          <p:contentPart r:id="rId292" p14:bwMode="auto">
            <p14:nvContentPartPr>
              <p14:cNvPr id="149" name="墨迹 148"/>
              <p14:cNvContentPartPr/>
              <p14:nvPr/>
            </p14:nvContentPartPr>
            <p14:xfrm>
              <a:off x="3290711" y="4872789"/>
              <a:ext cx="233186" cy="84597"/>
            </p14:xfrm>
          </p:contentPart>
        </mc:Choice>
        <mc:Fallback xmlns="">
          <p:pic>
            <p:nvPicPr>
              <p:cNvPr id="149" name="墨迹 148"/>
            </p:nvPicPr>
            <p:blipFill>
              <a:blip r:embed="rId293"/>
            </p:blipFill>
            <p:spPr>
              <a:xfrm>
                <a:off x="3290711" y="4872789"/>
                <a:ext cx="233186" cy="84597"/>
              </a:xfrm>
              <a:prstGeom prst="rect"/>
            </p:spPr>
          </p:pic>
        </mc:Fallback>
      </mc:AlternateContent>
      <mc:AlternateContent xmlns:mc="http://schemas.openxmlformats.org/markup-compatibility/2006" xmlns:p14="http://schemas.microsoft.com/office/powerpoint/2010/main">
        <mc:Choice Requires="p14">
          <p:contentPart r:id="rId294" p14:bwMode="auto">
            <p14:nvContentPartPr>
              <p14:cNvPr id="150" name="墨迹 149"/>
              <p14:cNvContentPartPr/>
              <p14:nvPr/>
            </p14:nvContentPartPr>
            <p14:xfrm>
              <a:off x="3206926" y="4912268"/>
              <a:ext cx="343429" cy="249737"/>
            </p14:xfrm>
          </p:contentPart>
        </mc:Choice>
        <mc:Fallback xmlns="">
          <p:pic>
            <p:nvPicPr>
              <p:cNvPr id="150" name="墨迹 149"/>
            </p:nvPicPr>
            <p:blipFill>
              <a:blip r:embed="rId295"/>
            </p:blipFill>
            <p:spPr>
              <a:xfrm>
                <a:off x="3206926" y="4912268"/>
                <a:ext cx="343429" cy="249737"/>
              </a:xfrm>
              <a:prstGeom prst="rect"/>
            </p:spPr>
          </p:pic>
        </mc:Fallback>
      </mc:AlternateContent>
      <mc:AlternateContent xmlns:mc="http://schemas.openxmlformats.org/markup-compatibility/2006" xmlns:p14="http://schemas.microsoft.com/office/powerpoint/2010/main">
        <mc:Choice Requires="p14">
          <p:contentPart r:id="rId296" p14:bwMode="auto">
            <p14:nvContentPartPr>
              <p14:cNvPr id="151" name="墨迹 150"/>
              <p14:cNvContentPartPr/>
              <p14:nvPr/>
            </p14:nvContentPartPr>
            <p14:xfrm>
              <a:off x="3259666" y="4782552"/>
              <a:ext cx="172156" cy="544241"/>
            </p14:xfrm>
          </p:contentPart>
        </mc:Choice>
        <mc:Fallback xmlns="">
          <p:pic>
            <p:nvPicPr>
              <p:cNvPr id="151" name="墨迹 150"/>
            </p:nvPicPr>
            <p:blipFill>
              <a:blip r:embed="rId297"/>
            </p:blipFill>
            <p:spPr>
              <a:xfrm>
                <a:off x="3259666" y="4782552"/>
                <a:ext cx="172156" cy="544241"/>
              </a:xfrm>
              <a:prstGeom prst="rect"/>
            </p:spPr>
          </p:pic>
        </mc:Fallback>
      </mc:AlternateContent>
      <mc:AlternateContent xmlns:mc="http://schemas.openxmlformats.org/markup-compatibility/2006" xmlns:p14="http://schemas.microsoft.com/office/powerpoint/2010/main">
        <mc:Choice Requires="p14">
          <p:contentPart r:id="rId298" p14:bwMode="auto">
            <p14:nvContentPartPr>
              <p14:cNvPr id="152" name="墨迹 151"/>
              <p14:cNvContentPartPr/>
              <p14:nvPr/>
            </p14:nvContentPartPr>
            <p14:xfrm>
              <a:off x="3386666" y="5245016"/>
              <a:ext cx="200378" cy="131302"/>
            </p14:xfrm>
          </p:contentPart>
        </mc:Choice>
        <mc:Fallback xmlns="">
          <p:pic>
            <p:nvPicPr>
              <p:cNvPr id="152" name="墨迹 151"/>
            </p:nvPicPr>
            <p:blipFill>
              <a:blip r:embed="rId299"/>
            </p:blipFill>
            <p:spPr>
              <a:xfrm>
                <a:off x="3386666" y="5245016"/>
                <a:ext cx="200378" cy="131302"/>
              </a:xfrm>
              <a:prstGeom prst="rect"/>
            </p:spPr>
          </p:pic>
        </mc:Fallback>
      </mc:AlternateContent>
      <mc:AlternateContent xmlns:mc="http://schemas.openxmlformats.org/markup-compatibility/2006" xmlns:p14="http://schemas.microsoft.com/office/powerpoint/2010/main">
        <mc:Choice Requires="p14">
          <p:contentPart r:id="rId300" p14:bwMode="auto">
            <p14:nvContentPartPr>
              <p14:cNvPr id="153" name="墨迹 152"/>
              <p14:cNvContentPartPr/>
              <p14:nvPr/>
            </p14:nvContentPartPr>
            <p14:xfrm>
              <a:off x="3096683" y="4946106"/>
              <a:ext cx="713317" cy="486433"/>
            </p14:xfrm>
          </p:contentPart>
        </mc:Choice>
        <mc:Fallback xmlns="">
          <p:pic>
            <p:nvPicPr>
              <p:cNvPr id="153" name="墨迹 152"/>
            </p:nvPicPr>
            <p:blipFill>
              <a:blip r:embed="rId301"/>
            </p:blipFill>
            <p:spPr>
              <a:xfrm>
                <a:off x="3096683" y="4946106"/>
                <a:ext cx="713317" cy="486433"/>
              </a:xfrm>
              <a:prstGeom prst="rect"/>
            </p:spPr>
          </p:pic>
        </mc:Fallback>
      </mc:AlternateContent>
      <mc:AlternateContent xmlns:mc="http://schemas.openxmlformats.org/markup-compatibility/2006" xmlns:p14="http://schemas.microsoft.com/office/powerpoint/2010/main">
        <mc:Choice Requires="p14">
          <p:contentPart r:id="rId302" p14:bwMode="auto">
            <p14:nvContentPartPr>
              <p14:cNvPr id="154" name="墨迹 153"/>
              <p14:cNvContentPartPr/>
              <p14:nvPr/>
            </p14:nvContentPartPr>
            <p14:xfrm>
              <a:off x="4007555" y="4723334"/>
              <a:ext cx="194733" cy="119846"/>
            </p14:xfrm>
          </p:contentPart>
        </mc:Choice>
        <mc:Fallback xmlns="">
          <p:pic>
            <p:nvPicPr>
              <p:cNvPr id="154" name="墨迹 153"/>
            </p:nvPicPr>
            <p:blipFill>
              <a:blip r:embed="rId303"/>
            </p:blipFill>
            <p:spPr>
              <a:xfrm>
                <a:off x="4007555" y="4723334"/>
                <a:ext cx="194733" cy="119846"/>
              </a:xfrm>
              <a:prstGeom prst="rect"/>
            </p:spPr>
          </p:pic>
        </mc:Fallback>
      </mc:AlternateContent>
      <mc:AlternateContent xmlns:mc="http://schemas.openxmlformats.org/markup-compatibility/2006" xmlns:p14="http://schemas.microsoft.com/office/powerpoint/2010/main">
        <mc:Choice Requires="p14">
          <p:contentPart r:id="rId304" p14:bwMode="auto">
            <p14:nvContentPartPr>
              <p14:cNvPr id="155" name="墨迹 154"/>
              <p14:cNvContentPartPr/>
              <p14:nvPr/>
            </p14:nvContentPartPr>
            <p14:xfrm>
              <a:off x="3810000" y="4630277"/>
              <a:ext cx="347133" cy="751328"/>
            </p14:xfrm>
          </p:contentPart>
        </mc:Choice>
        <mc:Fallback xmlns="">
          <p:pic>
            <p:nvPicPr>
              <p:cNvPr id="155" name="墨迹 154"/>
            </p:nvPicPr>
            <p:blipFill>
              <a:blip r:embed="rId305"/>
            </p:blipFill>
            <p:spPr>
              <a:xfrm>
                <a:off x="3810000" y="4630277"/>
                <a:ext cx="347133" cy="751328"/>
              </a:xfrm>
              <a:prstGeom prst="rect"/>
            </p:spPr>
          </p:pic>
        </mc:Fallback>
      </mc:AlternateContent>
      <mc:AlternateContent xmlns:mc="http://schemas.openxmlformats.org/markup-compatibility/2006" xmlns:p14="http://schemas.microsoft.com/office/powerpoint/2010/main">
        <mc:Choice Requires="p14">
          <p:contentPart r:id="rId306" p14:bwMode="auto">
            <p14:nvContentPartPr>
              <p14:cNvPr id="156" name="墨迹 155"/>
              <p14:cNvContentPartPr/>
              <p14:nvPr/>
            </p14:nvContentPartPr>
            <p14:xfrm>
              <a:off x="4096455" y="4727564"/>
              <a:ext cx="320322" cy="475154"/>
            </p14:xfrm>
          </p:contentPart>
        </mc:Choice>
        <mc:Fallback xmlns="">
          <p:pic>
            <p:nvPicPr>
              <p:cNvPr id="156" name="墨迹 155"/>
            </p:nvPicPr>
            <p:blipFill>
              <a:blip r:embed="rId307"/>
            </p:blipFill>
            <p:spPr>
              <a:xfrm>
                <a:off x="4096455" y="4727564"/>
                <a:ext cx="320322" cy="475154"/>
              </a:xfrm>
              <a:prstGeom prst="rect"/>
            </p:spPr>
          </p:pic>
        </mc:Fallback>
      </mc:AlternateContent>
      <mc:AlternateContent xmlns:mc="http://schemas.openxmlformats.org/markup-compatibility/2006" xmlns:p14="http://schemas.microsoft.com/office/powerpoint/2010/main">
        <mc:Choice Requires="p14">
          <p:contentPart r:id="rId308" p14:bwMode="auto">
            <p14:nvContentPartPr>
              <p14:cNvPr id="157" name="墨迹 156"/>
              <p14:cNvContentPartPr/>
              <p14:nvPr/>
            </p14:nvContentPartPr>
            <p14:xfrm>
              <a:off x="4297362" y="4900988"/>
              <a:ext cx="31926" cy="1067156"/>
            </p14:xfrm>
          </p:contentPart>
        </mc:Choice>
        <mc:Fallback xmlns="">
          <p:pic>
            <p:nvPicPr>
              <p:cNvPr id="157" name="墨迹 156"/>
            </p:nvPicPr>
            <p:blipFill>
              <a:blip r:embed="rId309"/>
            </p:blipFill>
            <p:spPr>
              <a:xfrm>
                <a:off x="4297362" y="4900988"/>
                <a:ext cx="31926" cy="1067156"/>
              </a:xfrm>
              <a:prstGeom prst="rect"/>
            </p:spPr>
          </p:pic>
        </mc:Fallback>
      </mc:AlternateContent>
      <mc:AlternateContent xmlns:mc="http://schemas.openxmlformats.org/markup-compatibility/2006" xmlns:p14="http://schemas.microsoft.com/office/powerpoint/2010/main">
        <mc:Choice Requires="p14">
          <p:contentPart r:id="rId310" p14:bwMode="auto">
            <p14:nvContentPartPr>
              <p14:cNvPr id="158" name="墨迹 157"/>
              <p14:cNvContentPartPr/>
              <p14:nvPr/>
            </p14:nvContentPartPr>
            <p14:xfrm>
              <a:off x="4797777" y="5143500"/>
              <a:ext cx="355600" cy="22559"/>
            </p14:xfrm>
          </p:contentPart>
        </mc:Choice>
        <mc:Fallback xmlns="">
          <p:pic>
            <p:nvPicPr>
              <p:cNvPr id="158" name="墨迹 157"/>
            </p:nvPicPr>
            <p:blipFill>
              <a:blip r:embed="rId311"/>
            </p:blipFill>
            <p:spPr>
              <a:xfrm>
                <a:off x="4797777" y="5143500"/>
                <a:ext cx="355600" cy="22559"/>
              </a:xfrm>
              <a:prstGeom prst="rect"/>
            </p:spPr>
          </p:pic>
        </mc:Fallback>
      </mc:AlternateContent>
      <mc:AlternateContent xmlns:mc="http://schemas.openxmlformats.org/markup-compatibility/2006" xmlns:p14="http://schemas.microsoft.com/office/powerpoint/2010/main">
        <mc:Choice Requires="p14">
          <p:contentPart r:id="rId312" p14:bwMode="auto">
            <p14:nvContentPartPr>
              <p14:cNvPr id="159" name="墨迹 158"/>
              <p14:cNvContentPartPr/>
              <p14:nvPr/>
            </p14:nvContentPartPr>
            <p14:xfrm>
              <a:off x="5576711" y="4706415"/>
              <a:ext cx="231422" cy="96758"/>
            </p14:xfrm>
          </p:contentPart>
        </mc:Choice>
        <mc:Fallback xmlns="">
          <p:pic>
            <p:nvPicPr>
              <p:cNvPr id="159" name="墨迹 158"/>
            </p:nvPicPr>
            <p:blipFill>
              <a:blip r:embed="rId313"/>
            </p:blipFill>
            <p:spPr>
              <a:xfrm>
                <a:off x="5576711" y="4706415"/>
                <a:ext cx="231422" cy="96758"/>
              </a:xfrm>
              <a:prstGeom prst="rect"/>
            </p:spPr>
          </p:pic>
        </mc:Fallback>
      </mc:AlternateContent>
      <mc:AlternateContent xmlns:mc="http://schemas.openxmlformats.org/markup-compatibility/2006" xmlns:p14="http://schemas.microsoft.com/office/powerpoint/2010/main">
        <mc:Choice Requires="p14">
          <p:contentPart r:id="rId314" p14:bwMode="auto">
            <p14:nvContentPartPr>
              <p14:cNvPr id="160" name="墨迹 159"/>
              <p14:cNvContentPartPr/>
              <p14:nvPr/>
            </p14:nvContentPartPr>
            <p14:xfrm>
              <a:off x="5675488" y="4805111"/>
              <a:ext cx="40922" cy="118436"/>
            </p14:xfrm>
          </p:contentPart>
        </mc:Choice>
        <mc:Fallback xmlns="">
          <p:pic>
            <p:nvPicPr>
              <p:cNvPr id="160" name="墨迹 159"/>
            </p:nvPicPr>
            <p:blipFill>
              <a:blip r:embed="rId315"/>
            </p:blipFill>
            <p:spPr>
              <a:xfrm>
                <a:off x="5675488" y="4805111"/>
                <a:ext cx="40922" cy="118436"/>
              </a:xfrm>
              <a:prstGeom prst="rect"/>
            </p:spPr>
          </p:pic>
        </mc:Fallback>
      </mc:AlternateContent>
      <mc:AlternateContent xmlns:mc="http://schemas.openxmlformats.org/markup-compatibility/2006" xmlns:p14="http://schemas.microsoft.com/office/powerpoint/2010/main">
        <mc:Choice Requires="p14">
          <p:contentPart r:id="rId316" p14:bwMode="auto">
            <p14:nvContentPartPr>
              <p14:cNvPr id="161" name="墨迹 160"/>
              <p14:cNvContentPartPr/>
              <p14:nvPr/>
            </p14:nvContentPartPr>
            <p14:xfrm>
              <a:off x="5503333" y="4963026"/>
              <a:ext cx="93134" cy="201623"/>
            </p14:xfrm>
          </p:contentPart>
        </mc:Choice>
        <mc:Fallback xmlns="">
          <p:pic>
            <p:nvPicPr>
              <p:cNvPr id="161" name="墨迹 160"/>
            </p:nvPicPr>
            <p:blipFill>
              <a:blip r:embed="rId317"/>
            </p:blipFill>
            <p:spPr>
              <a:xfrm>
                <a:off x="5503333" y="4963026"/>
                <a:ext cx="93134" cy="201623"/>
              </a:xfrm>
              <a:prstGeom prst="rect"/>
            </p:spPr>
          </p:pic>
        </mc:Fallback>
      </mc:AlternateContent>
      <mc:AlternateContent xmlns:mc="http://schemas.openxmlformats.org/markup-compatibility/2006" xmlns:p14="http://schemas.microsoft.com/office/powerpoint/2010/main">
        <mc:Choice Requires="p14">
          <p:contentPart r:id="rId318" p14:bwMode="auto">
            <p14:nvContentPartPr>
              <p14:cNvPr id="162" name="墨迹 161"/>
              <p14:cNvContentPartPr/>
              <p14:nvPr/>
            </p14:nvContentPartPr>
            <p14:xfrm>
              <a:off x="5599288" y="4898168"/>
              <a:ext cx="471840" cy="337683"/>
            </p14:xfrm>
          </p:contentPart>
        </mc:Choice>
        <mc:Fallback xmlns="">
          <p:pic>
            <p:nvPicPr>
              <p:cNvPr id="162" name="墨迹 161"/>
            </p:nvPicPr>
            <p:blipFill>
              <a:blip r:embed="rId319"/>
            </p:blipFill>
            <p:spPr>
              <a:xfrm>
                <a:off x="5599288" y="4898168"/>
                <a:ext cx="471840" cy="337683"/>
              </a:xfrm>
              <a:prstGeom prst="rect"/>
            </p:spPr>
          </p:pic>
        </mc:Fallback>
      </mc:AlternateContent>
      <mc:AlternateContent xmlns:mc="http://schemas.openxmlformats.org/markup-compatibility/2006" xmlns:p14="http://schemas.microsoft.com/office/powerpoint/2010/main">
        <mc:Choice Requires="p14">
          <p:contentPart r:id="rId320" p14:bwMode="auto">
            <p14:nvContentPartPr>
              <p14:cNvPr id="163" name="墨迹 162"/>
              <p14:cNvContentPartPr/>
              <p14:nvPr/>
            </p14:nvContentPartPr>
            <p14:xfrm>
              <a:off x="5689600" y="4740077"/>
              <a:ext cx="101600" cy="514103"/>
            </p14:xfrm>
          </p:contentPart>
        </mc:Choice>
        <mc:Fallback xmlns="">
          <p:pic>
            <p:nvPicPr>
              <p:cNvPr id="163" name="墨迹 162"/>
            </p:nvPicPr>
            <p:blipFill>
              <a:blip r:embed="rId321"/>
            </p:blipFill>
            <p:spPr>
              <a:xfrm>
                <a:off x="5689600" y="4740077"/>
                <a:ext cx="101600" cy="514103"/>
              </a:xfrm>
              <a:prstGeom prst="rect"/>
            </p:spPr>
          </p:pic>
        </mc:Fallback>
      </mc:AlternateContent>
      <mc:AlternateContent xmlns:mc="http://schemas.openxmlformats.org/markup-compatibility/2006" xmlns:p14="http://schemas.microsoft.com/office/powerpoint/2010/main">
        <mc:Choice Requires="p14">
          <p:contentPart r:id="rId322" p14:bwMode="auto">
            <p14:nvContentPartPr>
              <p14:cNvPr id="164" name="墨迹 163"/>
              <p14:cNvContentPartPr/>
              <p14:nvPr/>
            </p14:nvContentPartPr>
            <p14:xfrm>
              <a:off x="5597877" y="4951746"/>
              <a:ext cx="309563" cy="191754"/>
            </p14:xfrm>
          </p:contentPart>
        </mc:Choice>
        <mc:Fallback xmlns="">
          <p:pic>
            <p:nvPicPr>
              <p:cNvPr id="164" name="墨迹 163"/>
            </p:nvPicPr>
            <p:blipFill>
              <a:blip r:embed="rId323"/>
            </p:blipFill>
            <p:spPr>
              <a:xfrm>
                <a:off x="5597877" y="4951746"/>
                <a:ext cx="309563" cy="191754"/>
              </a:xfrm>
              <a:prstGeom prst="rect"/>
            </p:spPr>
          </p:pic>
        </mc:Fallback>
      </mc:AlternateContent>
      <mc:AlternateContent xmlns:mc="http://schemas.openxmlformats.org/markup-compatibility/2006" xmlns:p14="http://schemas.microsoft.com/office/powerpoint/2010/main">
        <mc:Choice Requires="p14">
          <p:contentPart r:id="rId324" p14:bwMode="auto">
            <p14:nvContentPartPr>
              <p14:cNvPr id="165" name="墨迹 164"/>
              <p14:cNvContentPartPr/>
              <p14:nvPr/>
            </p14:nvContentPartPr>
            <p14:xfrm>
              <a:off x="5582355" y="5139975"/>
              <a:ext cx="460728" cy="430211"/>
            </p14:xfrm>
          </p:contentPart>
        </mc:Choice>
        <mc:Fallback xmlns="">
          <p:pic>
            <p:nvPicPr>
              <p:cNvPr id="165" name="墨迹 164"/>
            </p:nvPicPr>
            <p:blipFill>
              <a:blip r:embed="rId325"/>
            </p:blipFill>
            <p:spPr>
              <a:xfrm>
                <a:off x="5582355" y="5139975"/>
                <a:ext cx="460728" cy="430211"/>
              </a:xfrm>
              <a:prstGeom prst="rect"/>
            </p:spPr>
          </p:pic>
        </mc:Fallback>
      </mc:AlternateContent>
      <mc:AlternateContent xmlns:mc="http://schemas.openxmlformats.org/markup-compatibility/2006" xmlns:p14="http://schemas.microsoft.com/office/powerpoint/2010/main">
        <mc:Choice Requires="p14">
          <p:contentPart r:id="rId326" p14:bwMode="auto">
            <p14:nvContentPartPr>
              <p14:cNvPr id="166" name="墨迹 165"/>
              <p14:cNvContentPartPr/>
              <p14:nvPr/>
            </p14:nvContentPartPr>
            <p14:xfrm>
              <a:off x="6163027" y="4957386"/>
              <a:ext cx="213254" cy="499123"/>
            </p14:xfrm>
          </p:contentPart>
        </mc:Choice>
        <mc:Fallback xmlns="">
          <p:pic>
            <p:nvPicPr>
              <p:cNvPr id="166" name="墨迹 165"/>
            </p:nvPicPr>
            <p:blipFill>
              <a:blip r:embed="rId327"/>
            </p:blipFill>
            <p:spPr>
              <a:xfrm>
                <a:off x="6163027" y="4957386"/>
                <a:ext cx="213254" cy="499123"/>
              </a:xfrm>
              <a:prstGeom prst="rect"/>
            </p:spPr>
          </p:pic>
        </mc:Fallback>
      </mc:AlternateContent>
      <mc:AlternateContent xmlns:mc="http://schemas.openxmlformats.org/markup-compatibility/2006" xmlns:p14="http://schemas.microsoft.com/office/powerpoint/2010/main">
        <mc:Choice Requires="p14">
          <p:contentPart r:id="rId328" p14:bwMode="auto">
            <p14:nvContentPartPr>
              <p14:cNvPr id="167" name="墨迹 166"/>
              <p14:cNvContentPartPr/>
              <p14:nvPr/>
            </p14:nvContentPartPr>
            <p14:xfrm>
              <a:off x="6098822" y="5092741"/>
              <a:ext cx="279400" cy="349668"/>
            </p14:xfrm>
          </p:contentPart>
        </mc:Choice>
        <mc:Fallback xmlns="">
          <p:pic>
            <p:nvPicPr>
              <p:cNvPr id="167" name="墨迹 166"/>
            </p:nvPicPr>
            <p:blipFill>
              <a:blip r:embed="rId329"/>
            </p:blipFill>
            <p:spPr>
              <a:xfrm>
                <a:off x="6098822" y="5092741"/>
                <a:ext cx="279400" cy="349668"/>
              </a:xfrm>
              <a:prstGeom prst="rect"/>
            </p:spPr>
          </p:pic>
        </mc:Fallback>
      </mc:AlternateContent>
      <mc:AlternateContent xmlns:mc="http://schemas.openxmlformats.org/markup-compatibility/2006" xmlns:p14="http://schemas.microsoft.com/office/powerpoint/2010/main">
        <mc:Choice Requires="p14">
          <p:contentPart r:id="rId330" p14:bwMode="auto">
            <p14:nvContentPartPr>
              <p14:cNvPr id="168" name="墨迹 167"/>
              <p14:cNvContentPartPr/>
              <p14:nvPr/>
            </p14:nvContentPartPr>
            <p14:xfrm>
              <a:off x="6592711" y="4855870"/>
              <a:ext cx="146756" cy="67677"/>
            </p14:xfrm>
          </p:contentPart>
        </mc:Choice>
        <mc:Fallback xmlns="">
          <p:pic>
            <p:nvPicPr>
              <p:cNvPr id="168" name="墨迹 167"/>
            </p:nvPicPr>
            <p:blipFill>
              <a:blip r:embed="rId331"/>
            </p:blipFill>
            <p:spPr>
              <a:xfrm>
                <a:off x="6592711" y="4855870"/>
                <a:ext cx="146756" cy="67677"/>
              </a:xfrm>
              <a:prstGeom prst="rect"/>
            </p:spPr>
          </p:pic>
        </mc:Fallback>
      </mc:AlternateContent>
      <mc:AlternateContent xmlns:mc="http://schemas.openxmlformats.org/markup-compatibility/2006" xmlns:p14="http://schemas.microsoft.com/office/powerpoint/2010/main">
        <mc:Choice Requires="p14">
          <p:contentPart r:id="rId332" p14:bwMode="auto">
            <p14:nvContentPartPr>
              <p14:cNvPr id="169" name="墨迹 168"/>
              <p14:cNvContentPartPr/>
              <p14:nvPr/>
            </p14:nvContentPartPr>
            <p14:xfrm>
              <a:off x="6496755" y="4816391"/>
              <a:ext cx="254706" cy="715022"/>
            </p14:xfrm>
          </p:contentPart>
        </mc:Choice>
        <mc:Fallback xmlns="">
          <p:pic>
            <p:nvPicPr>
              <p:cNvPr id="169" name="墨迹 168"/>
            </p:nvPicPr>
            <p:blipFill>
              <a:blip r:embed="rId333"/>
            </p:blipFill>
            <p:spPr>
              <a:xfrm>
                <a:off x="6496755" y="4816391"/>
                <a:ext cx="254706" cy="715022"/>
              </a:xfrm>
              <a:prstGeom prst="rect"/>
            </p:spPr>
          </p:pic>
        </mc:Fallback>
      </mc:AlternateContent>
      <mc:AlternateContent xmlns:mc="http://schemas.openxmlformats.org/markup-compatibility/2006" xmlns:p14="http://schemas.microsoft.com/office/powerpoint/2010/main">
        <mc:Choice Requires="p14">
          <p:contentPart r:id="rId334" p14:bwMode="auto">
            <p14:nvContentPartPr>
              <p14:cNvPr id="170" name="墨迹 169"/>
              <p14:cNvContentPartPr/>
              <p14:nvPr/>
            </p14:nvContentPartPr>
            <p14:xfrm>
              <a:off x="6683022" y="4846881"/>
              <a:ext cx="135466" cy="767542"/>
            </p14:xfrm>
          </p:contentPart>
        </mc:Choice>
        <mc:Fallback xmlns="">
          <p:pic>
            <p:nvPicPr>
              <p:cNvPr id="170" name="墨迹 169"/>
            </p:nvPicPr>
            <p:blipFill>
              <a:blip r:embed="rId335"/>
            </p:blipFill>
            <p:spPr>
              <a:xfrm>
                <a:off x="6683022" y="4846881"/>
                <a:ext cx="135466" cy="767542"/>
              </a:xfrm>
              <a:prstGeom prst="rect"/>
            </p:spPr>
          </p:pic>
        </mc:Fallback>
      </mc:AlternateContent>
      <mc:AlternateContent xmlns:mc="http://schemas.openxmlformats.org/markup-compatibility/2006" xmlns:p14="http://schemas.microsoft.com/office/powerpoint/2010/main">
        <mc:Choice Requires="p14">
          <p:contentPart r:id="rId336" p14:bwMode="auto">
            <p14:nvContentPartPr>
              <p14:cNvPr id="171" name="墨迹 170"/>
              <p14:cNvContentPartPr/>
              <p14:nvPr/>
            </p14:nvContentPartPr>
            <p14:xfrm>
              <a:off x="6750755" y="5115301"/>
              <a:ext cx="15522" cy="67677"/>
            </p14:xfrm>
          </p:contentPart>
        </mc:Choice>
        <mc:Fallback xmlns="">
          <p:pic>
            <p:nvPicPr>
              <p:cNvPr id="171" name="墨迹 170"/>
            </p:nvPicPr>
            <p:blipFill>
              <a:blip r:embed="rId337"/>
            </p:blipFill>
            <p:spPr>
              <a:xfrm>
                <a:off x="6750755" y="5115301"/>
                <a:ext cx="15522" cy="67677"/>
              </a:xfrm>
              <a:prstGeom prst="rect"/>
            </p:spPr>
          </p:pic>
        </mc:Fallback>
      </mc:AlternateContent>
      <mc:AlternateContent xmlns:mc="http://schemas.openxmlformats.org/markup-compatibility/2006" xmlns:p14="http://schemas.microsoft.com/office/powerpoint/2010/main">
        <mc:Choice Requires="p14">
          <p:contentPart r:id="rId338" p14:bwMode="auto">
            <p14:nvContentPartPr>
              <p14:cNvPr id="172" name="墨迹 171"/>
              <p14:cNvContentPartPr/>
              <p14:nvPr/>
            </p14:nvContentPartPr>
            <p14:xfrm>
              <a:off x="6385983" y="5013784"/>
              <a:ext cx="274461" cy="601344"/>
            </p14:xfrm>
          </p:contentPart>
        </mc:Choice>
        <mc:Fallback xmlns="">
          <p:pic>
            <p:nvPicPr>
              <p:cNvPr id="172" name="墨迹 171"/>
            </p:nvPicPr>
            <p:blipFill>
              <a:blip r:embed="rId339"/>
            </p:blipFill>
            <p:spPr>
              <a:xfrm>
                <a:off x="6385983" y="5013784"/>
                <a:ext cx="274461" cy="601344"/>
              </a:xfrm>
              <a:prstGeom prst="rect"/>
            </p:spPr>
          </p:pic>
        </mc:Fallback>
      </mc:AlternateContent>
      <mc:AlternateContent xmlns:mc="http://schemas.openxmlformats.org/markup-compatibility/2006" xmlns:p14="http://schemas.microsoft.com/office/powerpoint/2010/main">
        <mc:Choice Requires="p14">
          <p:contentPart r:id="rId340" p14:bwMode="auto">
            <p14:nvContentPartPr>
              <p14:cNvPr id="173" name="墨迹 172"/>
              <p14:cNvContentPartPr/>
              <p14:nvPr/>
            </p14:nvContentPartPr>
            <p14:xfrm>
              <a:off x="6594651" y="5137860"/>
              <a:ext cx="127881" cy="348258"/>
            </p14:xfrm>
          </p:contentPart>
        </mc:Choice>
        <mc:Fallback xmlns="">
          <p:pic>
            <p:nvPicPr>
              <p:cNvPr id="173" name="墨迹 172"/>
            </p:nvPicPr>
            <p:blipFill>
              <a:blip r:embed="rId341"/>
            </p:blipFill>
            <p:spPr>
              <a:xfrm>
                <a:off x="6594651" y="5137860"/>
                <a:ext cx="127881" cy="348258"/>
              </a:xfrm>
              <a:prstGeom prst="rect"/>
            </p:spPr>
          </p:pic>
        </mc:Fallback>
      </mc:AlternateContent>
      <mc:AlternateContent xmlns:mc="http://schemas.openxmlformats.org/markup-compatibility/2006" xmlns:p14="http://schemas.microsoft.com/office/powerpoint/2010/main">
        <mc:Choice Requires="p14">
          <p:contentPart r:id="rId342" p14:bwMode="auto">
            <p14:nvContentPartPr>
              <p14:cNvPr id="174" name="墨迹 173"/>
              <p14:cNvContentPartPr/>
              <p14:nvPr/>
            </p14:nvContentPartPr>
            <p14:xfrm>
              <a:off x="6812844" y="4841770"/>
              <a:ext cx="5644" cy="25379"/>
            </p14:xfrm>
          </p:contentPart>
        </mc:Choice>
        <mc:Fallback xmlns="">
          <p:pic>
            <p:nvPicPr>
              <p:cNvPr id="174" name="墨迹 173"/>
            </p:nvPicPr>
            <p:blipFill>
              <a:blip r:embed="rId343"/>
            </p:blipFill>
            <p:spPr>
              <a:xfrm>
                <a:off x="6812844" y="4841770"/>
                <a:ext cx="5644" cy="25379"/>
              </a:xfrm>
              <a:prstGeom prst="rect"/>
            </p:spPr>
          </p:pic>
        </mc:Fallback>
      </mc:AlternateContent>
      <mc:AlternateContent xmlns:mc="http://schemas.openxmlformats.org/markup-compatibility/2006" xmlns:p14="http://schemas.microsoft.com/office/powerpoint/2010/main">
        <mc:Choice Requires="p14">
          <p:contentPart r:id="rId344" p14:bwMode="auto">
            <p14:nvContentPartPr>
              <p14:cNvPr id="175" name="墨迹 174"/>
              <p14:cNvContentPartPr/>
              <p14:nvPr/>
            </p14:nvContentPartPr>
            <p14:xfrm>
              <a:off x="6807200" y="4833310"/>
              <a:ext cx="36688" cy="104337"/>
            </p14:xfrm>
          </p:contentPart>
        </mc:Choice>
        <mc:Fallback xmlns="">
          <p:pic>
            <p:nvPicPr>
              <p:cNvPr id="175" name="墨迹 174"/>
            </p:nvPicPr>
            <p:blipFill>
              <a:blip r:embed="rId345"/>
            </p:blipFill>
            <p:spPr>
              <a:xfrm>
                <a:off x="6807200" y="4833310"/>
                <a:ext cx="36688" cy="104337"/>
              </a:xfrm>
              <a:prstGeom prst="rect"/>
            </p:spPr>
          </p:pic>
        </mc:Fallback>
      </mc:AlternateContent>
      <mc:AlternateContent xmlns:mc="http://schemas.openxmlformats.org/markup-compatibility/2006" xmlns:p14="http://schemas.microsoft.com/office/powerpoint/2010/main">
        <mc:Choice Requires="p14">
          <p:contentPart r:id="rId346" p14:bwMode="auto">
            <p14:nvContentPartPr>
              <p14:cNvPr id="176" name="墨迹 175"/>
              <p14:cNvContentPartPr/>
              <p14:nvPr/>
            </p14:nvContentPartPr>
            <p14:xfrm>
              <a:off x="6910740" y="4889708"/>
              <a:ext cx="388761" cy="523092"/>
            </p14:xfrm>
          </p:contentPart>
        </mc:Choice>
        <mc:Fallback xmlns="">
          <p:pic>
            <p:nvPicPr>
              <p:cNvPr id="176" name="墨迹 175"/>
            </p:nvPicPr>
            <p:blipFill>
              <a:blip r:embed="rId347"/>
            </p:blipFill>
            <p:spPr>
              <a:xfrm>
                <a:off x="6910740" y="4889708"/>
                <a:ext cx="388761" cy="523092"/>
              </a:xfrm>
              <a:prstGeom prst="rect"/>
            </p:spPr>
          </p:pic>
        </mc:Fallback>
      </mc:AlternateContent>
      <mc:AlternateContent xmlns:mc="http://schemas.openxmlformats.org/markup-compatibility/2006" xmlns:p14="http://schemas.microsoft.com/office/powerpoint/2010/main">
        <mc:Choice Requires="p14">
          <p:contentPart r:id="rId348" p14:bwMode="auto">
            <p14:nvContentPartPr>
              <p14:cNvPr id="177" name="墨迹 176"/>
              <p14:cNvContentPartPr/>
              <p14:nvPr/>
            </p14:nvContentPartPr>
            <p14:xfrm>
              <a:off x="7328958" y="4843004"/>
              <a:ext cx="368124" cy="492249"/>
            </p14:xfrm>
          </p:contentPart>
        </mc:Choice>
        <mc:Fallback xmlns="">
          <p:pic>
            <p:nvPicPr>
              <p:cNvPr id="177" name="墨迹 176"/>
            </p:nvPicPr>
            <p:blipFill>
              <a:blip r:embed="rId349"/>
            </p:blipFill>
            <p:spPr>
              <a:xfrm>
                <a:off x="7328958" y="4843004"/>
                <a:ext cx="368124" cy="492249"/>
              </a:xfrm>
              <a:prstGeom prst="rect"/>
            </p:spPr>
          </p:pic>
        </mc:Fallback>
      </mc:AlternateContent>
      <mc:AlternateContent xmlns:mc="http://schemas.openxmlformats.org/markup-compatibility/2006" xmlns:p14="http://schemas.microsoft.com/office/powerpoint/2010/main">
        <mc:Choice Requires="p14">
          <p:contentPart r:id="rId350" p14:bwMode="auto">
            <p14:nvContentPartPr>
              <p14:cNvPr id="178" name="墨迹 177"/>
              <p14:cNvContentPartPr/>
              <p14:nvPr/>
            </p14:nvContentPartPr>
            <p14:xfrm>
              <a:off x="7597422" y="5267575"/>
              <a:ext cx="138288" cy="210788"/>
            </p14:xfrm>
          </p:contentPart>
        </mc:Choice>
        <mc:Fallback xmlns="">
          <p:pic>
            <p:nvPicPr>
              <p:cNvPr id="178" name="墨迹 177"/>
            </p:nvPicPr>
            <p:blipFill>
              <a:blip r:embed="rId351"/>
            </p:blipFill>
            <p:spPr>
              <a:xfrm>
                <a:off x="7597422" y="5267575"/>
                <a:ext cx="138288" cy="210788"/>
              </a:xfrm>
              <a:prstGeom prst="rect"/>
            </p:spPr>
          </p:pic>
        </mc:Fallback>
      </mc:AlternateContent>
      <mc:AlternateContent xmlns:mc="http://schemas.openxmlformats.org/markup-compatibility/2006" xmlns:p14="http://schemas.microsoft.com/office/powerpoint/2010/main">
        <mc:Choice Requires="p14">
          <p:contentPart r:id="rId352" p14:bwMode="auto">
            <p14:nvContentPartPr>
              <p14:cNvPr id="179" name="墨迹 178"/>
              <p14:cNvContentPartPr/>
              <p14:nvPr/>
            </p14:nvContentPartPr>
            <p14:xfrm>
              <a:off x="7938205" y="5197078"/>
              <a:ext cx="299862" cy="25379"/>
            </p14:xfrm>
          </p:contentPart>
        </mc:Choice>
        <mc:Fallback xmlns="">
          <p:pic>
            <p:nvPicPr>
              <p:cNvPr id="179" name="墨迹 178"/>
            </p:nvPicPr>
            <p:blipFill>
              <a:blip r:embed="rId353"/>
            </p:blipFill>
            <p:spPr>
              <a:xfrm>
                <a:off x="7938205" y="5197078"/>
                <a:ext cx="299862" cy="25379"/>
              </a:xfrm>
              <a:prstGeom prst="rect"/>
            </p:spPr>
          </p:pic>
        </mc:Fallback>
      </mc:AlternateContent>
      <mc:AlternateContent xmlns:mc="http://schemas.openxmlformats.org/markup-compatibility/2006" xmlns:p14="http://schemas.microsoft.com/office/powerpoint/2010/main">
        <mc:Choice Requires="p14">
          <p:contentPart r:id="rId354" p14:bwMode="auto">
            <p14:nvContentPartPr>
              <p14:cNvPr id="180" name="墨迹 179"/>
              <p14:cNvContentPartPr/>
              <p14:nvPr/>
            </p14:nvContentPartPr>
            <p14:xfrm>
              <a:off x="8139288" y="5008144"/>
              <a:ext cx="193322" cy="344028"/>
            </p14:xfrm>
          </p:contentPart>
        </mc:Choice>
        <mc:Fallback xmlns="">
          <p:pic>
            <p:nvPicPr>
              <p:cNvPr id="180" name="墨迹 179"/>
            </p:nvPicPr>
            <p:blipFill>
              <a:blip r:embed="rId355"/>
            </p:blipFill>
            <p:spPr>
              <a:xfrm>
                <a:off x="8139288" y="5008144"/>
                <a:ext cx="193322" cy="344028"/>
              </a:xfrm>
              <a:prstGeom prst="rect"/>
            </p:spPr>
          </p:pic>
        </mc:Fallback>
      </mc:AlternateContent>
      <mc:AlternateContent xmlns:mc="http://schemas.openxmlformats.org/markup-compatibility/2006" xmlns:p14="http://schemas.microsoft.com/office/powerpoint/2010/main">
        <mc:Choice Requires="p14">
          <p:contentPart r:id="rId356" p14:bwMode="auto">
            <p14:nvContentPartPr>
              <p14:cNvPr id="181" name="墨迹 180"/>
              <p14:cNvContentPartPr/>
              <p14:nvPr/>
            </p14:nvContentPartPr>
            <p14:xfrm>
              <a:off x="8504061" y="4829786"/>
              <a:ext cx="227894" cy="305254"/>
            </p14:xfrm>
          </p:contentPart>
        </mc:Choice>
        <mc:Fallback xmlns="">
          <p:pic>
            <p:nvPicPr>
              <p:cNvPr id="181" name="墨迹 180"/>
            </p:nvPicPr>
            <p:blipFill>
              <a:blip r:embed="rId357"/>
            </p:blipFill>
            <p:spPr>
              <a:xfrm>
                <a:off x="8504061" y="4829786"/>
                <a:ext cx="227894" cy="305254"/>
              </a:xfrm>
              <a:prstGeom prst="rect"/>
            </p:spPr>
          </p:pic>
        </mc:Fallback>
      </mc:AlternateContent>
      <mc:AlternateContent xmlns:mc="http://schemas.openxmlformats.org/markup-compatibility/2006" xmlns:p14="http://schemas.microsoft.com/office/powerpoint/2010/main">
        <mc:Choice Requires="p14">
          <p:contentPart r:id="rId358" p14:bwMode="auto">
            <p14:nvContentPartPr>
              <p14:cNvPr id="182" name="墨迹 181"/>
              <p14:cNvContentPartPr/>
              <p14:nvPr/>
            </p14:nvContentPartPr>
            <p14:xfrm>
              <a:off x="8469488" y="4847057"/>
              <a:ext cx="352778" cy="480617"/>
            </p14:xfrm>
          </p:contentPart>
        </mc:Choice>
        <mc:Fallback xmlns="">
          <p:pic>
            <p:nvPicPr>
              <p:cNvPr id="182" name="墨迹 181"/>
            </p:nvPicPr>
            <p:blipFill>
              <a:blip r:embed="rId359"/>
            </p:blipFill>
            <p:spPr>
              <a:xfrm>
                <a:off x="8469488" y="4847057"/>
                <a:ext cx="352778" cy="480617"/>
              </a:xfrm>
              <a:prstGeom prst="rect"/>
            </p:spPr>
          </p:pic>
        </mc:Fallback>
      </mc:AlternateContent>
      <mc:AlternateContent xmlns:mc="http://schemas.openxmlformats.org/markup-compatibility/2006" xmlns:p14="http://schemas.microsoft.com/office/powerpoint/2010/main">
        <mc:Choice Requires="p14">
          <p:contentPart r:id="rId360" p14:bwMode="auto">
            <p14:nvContentPartPr>
              <p14:cNvPr id="183" name="墨迹 182"/>
              <p14:cNvContentPartPr/>
              <p14:nvPr/>
            </p14:nvContentPartPr>
            <p14:xfrm>
              <a:off x="8619066" y="5231621"/>
              <a:ext cx="95956" cy="408886"/>
            </p14:xfrm>
          </p:contentPart>
        </mc:Choice>
        <mc:Fallback xmlns="">
          <p:pic>
            <p:nvPicPr>
              <p:cNvPr id="183" name="墨迹 182"/>
            </p:nvPicPr>
            <p:blipFill>
              <a:blip r:embed="rId361"/>
            </p:blipFill>
            <p:spPr>
              <a:xfrm>
                <a:off x="8619066" y="5231621"/>
                <a:ext cx="95956" cy="408886"/>
              </a:xfrm>
              <a:prstGeom prst="rect"/>
            </p:spPr>
          </p:pic>
        </mc:Fallback>
      </mc:AlternateContent>
      <mc:AlternateContent xmlns:mc="http://schemas.openxmlformats.org/markup-compatibility/2006" xmlns:p14="http://schemas.microsoft.com/office/powerpoint/2010/main">
        <mc:Choice Requires="p14">
          <p:contentPart r:id="rId362" p14:bwMode="auto">
            <p14:nvContentPartPr>
              <p14:cNvPr id="184" name="墨迹 183"/>
              <p14:cNvContentPartPr/>
              <p14:nvPr/>
            </p14:nvContentPartPr>
            <p14:xfrm>
              <a:off x="9050866" y="4985585"/>
              <a:ext cx="14111" cy="28199"/>
            </p14:xfrm>
          </p:contentPart>
        </mc:Choice>
        <mc:Fallback xmlns="">
          <p:pic>
            <p:nvPicPr>
              <p:cNvPr id="184" name="墨迹 183"/>
            </p:nvPicPr>
            <p:blipFill>
              <a:blip r:embed="rId363"/>
            </p:blipFill>
            <p:spPr>
              <a:xfrm>
                <a:off x="9050866" y="4985585"/>
                <a:ext cx="14111" cy="28199"/>
              </a:xfrm>
              <a:prstGeom prst="rect"/>
            </p:spPr>
          </p:pic>
        </mc:Fallback>
      </mc:AlternateContent>
      <mc:AlternateContent xmlns:mc="http://schemas.openxmlformats.org/markup-compatibility/2006" xmlns:p14="http://schemas.microsoft.com/office/powerpoint/2010/main">
        <mc:Choice Requires="p14">
          <p:contentPart r:id="rId364" p14:bwMode="auto">
            <p14:nvContentPartPr>
              <p14:cNvPr id="185" name="墨迹 184"/>
              <p14:cNvContentPartPr/>
              <p14:nvPr/>
            </p14:nvContentPartPr>
            <p14:xfrm>
              <a:off x="9036755" y="4977830"/>
              <a:ext cx="220134" cy="393377"/>
            </p14:xfrm>
          </p:contentPart>
        </mc:Choice>
        <mc:Fallback xmlns="">
          <p:pic>
            <p:nvPicPr>
              <p:cNvPr id="185" name="墨迹 184"/>
            </p:nvPicPr>
            <p:blipFill>
              <a:blip r:embed="rId365"/>
            </p:blipFill>
            <p:spPr>
              <a:xfrm>
                <a:off x="9036755" y="4977830"/>
                <a:ext cx="220134" cy="393377"/>
              </a:xfrm>
              <a:prstGeom prst="rect"/>
            </p:spPr>
          </p:pic>
        </mc:Fallback>
      </mc:AlternateContent>
      <mc:AlternateContent xmlns:mc="http://schemas.openxmlformats.org/markup-compatibility/2006" xmlns:p14="http://schemas.microsoft.com/office/powerpoint/2010/main">
        <mc:Choice Requires="p14">
          <p:contentPart r:id="rId366" p14:bwMode="auto">
            <p14:nvContentPartPr>
              <p14:cNvPr id="186" name="墨迹 185"/>
              <p14:cNvContentPartPr/>
              <p14:nvPr/>
            </p14:nvContentPartPr>
            <p14:xfrm>
              <a:off x="9358488" y="5295774"/>
              <a:ext cx="11289" cy="59923"/>
            </p14:xfrm>
          </p:contentPart>
        </mc:Choice>
        <mc:Fallback xmlns="">
          <p:pic>
            <p:nvPicPr>
              <p:cNvPr id="186" name="墨迹 185"/>
            </p:nvPicPr>
            <p:blipFill>
              <a:blip r:embed="rId367"/>
            </p:blipFill>
            <p:spPr>
              <a:xfrm>
                <a:off x="9358488" y="5295774"/>
                <a:ext cx="11289" cy="59923"/>
              </a:xfrm>
              <a:prstGeom prst="rect"/>
            </p:spPr>
          </p:pic>
        </mc:Fallback>
      </mc:AlternateContent>
      <mc:AlternateContent xmlns:mc="http://schemas.openxmlformats.org/markup-compatibility/2006" xmlns:p14="http://schemas.microsoft.com/office/powerpoint/2010/main">
        <mc:Choice Requires="p14">
          <p:contentPart r:id="rId368" p14:bwMode="auto">
            <p14:nvContentPartPr>
              <p14:cNvPr id="187" name="墨迹 186"/>
              <p14:cNvContentPartPr/>
              <p14:nvPr/>
            </p14:nvContentPartPr>
            <p14:xfrm>
              <a:off x="10003366" y="4654775"/>
              <a:ext cx="166511" cy="441491"/>
            </p14:xfrm>
          </p:contentPart>
        </mc:Choice>
        <mc:Fallback xmlns="">
          <p:pic>
            <p:nvPicPr>
              <p:cNvPr id="187" name="墨迹 186"/>
            </p:nvPicPr>
            <p:blipFill>
              <a:blip r:embed="rId369"/>
            </p:blipFill>
            <p:spPr>
              <a:xfrm>
                <a:off x="10003366" y="4654775"/>
                <a:ext cx="166511" cy="441491"/>
              </a:xfrm>
              <a:prstGeom prst="rect"/>
            </p:spPr>
          </p:pic>
        </mc:Fallback>
      </mc:AlternateContent>
      <mc:AlternateContent xmlns:mc="http://schemas.openxmlformats.org/markup-compatibility/2006" xmlns:p14="http://schemas.microsoft.com/office/powerpoint/2010/main">
        <mc:Choice Requires="p14">
          <p:contentPart r:id="rId370" p14:bwMode="auto">
            <p14:nvContentPartPr>
              <p14:cNvPr id="188" name="墨迹 187"/>
              <p14:cNvContentPartPr/>
              <p14:nvPr/>
            </p14:nvContentPartPr>
            <p14:xfrm>
              <a:off x="10092266" y="4720514"/>
              <a:ext cx="180622" cy="529789"/>
            </p14:xfrm>
          </p:contentPart>
        </mc:Choice>
        <mc:Fallback xmlns="">
          <p:pic>
            <p:nvPicPr>
              <p:cNvPr id="188" name="墨迹 187"/>
            </p:nvPicPr>
            <p:blipFill>
              <a:blip r:embed="rId371"/>
            </p:blipFill>
            <p:spPr>
              <a:xfrm>
                <a:off x="10092266" y="4720514"/>
                <a:ext cx="180622" cy="529789"/>
              </a:xfrm>
              <a:prstGeom prst="rect"/>
            </p:spPr>
          </p:pic>
        </mc:Fallback>
      </mc:AlternateContent>
      <mc:AlternateContent xmlns:mc="http://schemas.openxmlformats.org/markup-compatibility/2006" xmlns:p14="http://schemas.microsoft.com/office/powerpoint/2010/main">
        <mc:Choice Requires="p14">
          <p:contentPart r:id="rId372" p14:bwMode="auto">
            <p14:nvContentPartPr>
              <p14:cNvPr id="189" name="墨迹 188"/>
              <p14:cNvContentPartPr/>
              <p14:nvPr/>
            </p14:nvContentPartPr>
            <p14:xfrm>
              <a:off x="10086622" y="4968666"/>
              <a:ext cx="158044" cy="45118"/>
            </p14:xfrm>
          </p:contentPart>
        </mc:Choice>
        <mc:Fallback xmlns="">
          <p:pic>
            <p:nvPicPr>
              <p:cNvPr id="189" name="墨迹 188"/>
            </p:nvPicPr>
            <p:blipFill>
              <a:blip r:embed="rId373"/>
            </p:blipFill>
            <p:spPr>
              <a:xfrm>
                <a:off x="10086622" y="4968666"/>
                <a:ext cx="158044" cy="45118"/>
              </a:xfrm>
              <a:prstGeom prst="rect"/>
            </p:spPr>
          </p:pic>
        </mc:Fallback>
      </mc:AlternateContent>
      <mc:AlternateContent xmlns:mc="http://schemas.openxmlformats.org/markup-compatibility/2006" xmlns:p14="http://schemas.microsoft.com/office/powerpoint/2010/main">
        <mc:Choice Requires="p14">
          <p:contentPart r:id="rId374" p14:bwMode="auto">
            <p14:nvContentPartPr>
              <p14:cNvPr id="190" name="墨迹 189"/>
              <p14:cNvContentPartPr/>
              <p14:nvPr/>
            </p14:nvContentPartPr>
            <p14:xfrm>
              <a:off x="10145359" y="4912268"/>
              <a:ext cx="260879" cy="587597"/>
            </p14:xfrm>
          </p:contentPart>
        </mc:Choice>
        <mc:Fallback xmlns="">
          <p:pic>
            <p:nvPicPr>
              <p:cNvPr id="190" name="墨迹 189"/>
            </p:nvPicPr>
            <p:blipFill>
              <a:blip r:embed="rId375"/>
            </p:blipFill>
            <p:spPr>
              <a:xfrm>
                <a:off x="10145359" y="4912268"/>
                <a:ext cx="260879" cy="587597"/>
              </a:xfrm>
              <a:prstGeom prst="rect"/>
            </p:spPr>
          </p:pic>
        </mc:Fallback>
      </mc:AlternateContent>
      <mc:AlternateContent xmlns:mc="http://schemas.openxmlformats.org/markup-compatibility/2006" xmlns:p14="http://schemas.microsoft.com/office/powerpoint/2010/main">
        <mc:Choice Requires="p14">
          <p:contentPart r:id="rId376" p14:bwMode="auto">
            <p14:nvContentPartPr>
              <p14:cNvPr id="191" name="墨迹 190"/>
              <p14:cNvContentPartPr/>
              <p14:nvPr/>
            </p14:nvContentPartPr>
            <p14:xfrm>
              <a:off x="10472561" y="4810751"/>
              <a:ext cx="59973" cy="50758"/>
            </p14:xfrm>
          </p:contentPart>
        </mc:Choice>
        <mc:Fallback xmlns="">
          <p:pic>
            <p:nvPicPr>
              <p:cNvPr id="191" name="墨迹 190"/>
            </p:nvPicPr>
            <p:blipFill>
              <a:blip r:embed="rId377"/>
            </p:blipFill>
            <p:spPr>
              <a:xfrm>
                <a:off x="10472561" y="4810751"/>
                <a:ext cx="59973" cy="50758"/>
              </a:xfrm>
              <a:prstGeom prst="rect"/>
            </p:spPr>
          </p:pic>
        </mc:Fallback>
      </mc:AlternateContent>
      <mc:AlternateContent xmlns:mc="http://schemas.openxmlformats.org/markup-compatibility/2006" xmlns:p14="http://schemas.microsoft.com/office/powerpoint/2010/main">
        <mc:Choice Requires="p14">
          <p:contentPart r:id="rId378" p14:bwMode="auto">
            <p14:nvContentPartPr>
              <p14:cNvPr id="192" name="墨迹 191"/>
              <p14:cNvContentPartPr/>
              <p14:nvPr/>
            </p14:nvContentPartPr>
            <p14:xfrm>
              <a:off x="10429522" y="4754353"/>
              <a:ext cx="255412" cy="268772"/>
            </p14:xfrm>
          </p:contentPart>
        </mc:Choice>
        <mc:Fallback xmlns="">
          <p:pic>
            <p:nvPicPr>
              <p:cNvPr id="192" name="墨迹 191"/>
            </p:nvPicPr>
            <p:blipFill>
              <a:blip r:embed="rId379"/>
            </p:blipFill>
            <p:spPr>
              <a:xfrm>
                <a:off x="10429522" y="4754353"/>
                <a:ext cx="255412" cy="268772"/>
              </a:xfrm>
              <a:prstGeom prst="rect"/>
            </p:spPr>
          </p:pic>
        </mc:Fallback>
      </mc:AlternateContent>
      <mc:AlternateContent xmlns:mc="http://schemas.openxmlformats.org/markup-compatibility/2006" xmlns:p14="http://schemas.microsoft.com/office/powerpoint/2010/main">
        <mc:Choice Requires="p14">
          <p:contentPart r:id="rId380" p14:bwMode="auto">
            <p14:nvContentPartPr>
              <p14:cNvPr id="193" name="墨迹 192"/>
              <p14:cNvContentPartPr/>
              <p14:nvPr/>
            </p14:nvContentPartPr>
            <p14:xfrm>
              <a:off x="10331450" y="5057140"/>
              <a:ext cx="280105" cy="379629"/>
            </p14:xfrm>
          </p:contentPart>
        </mc:Choice>
        <mc:Fallback xmlns="">
          <p:pic>
            <p:nvPicPr>
              <p:cNvPr id="193" name="墨迹 192"/>
            </p:nvPicPr>
            <p:blipFill>
              <a:blip r:embed="rId381"/>
            </p:blipFill>
            <p:spPr>
              <a:xfrm>
                <a:off x="10331450" y="5057140"/>
                <a:ext cx="280105" cy="379629"/>
              </a:xfrm>
              <a:prstGeom prst="rect"/>
            </p:spPr>
          </p:pic>
        </mc:Fallback>
      </mc:AlternateContent>
      <mc:AlternateContent xmlns:mc="http://schemas.openxmlformats.org/markup-compatibility/2006" xmlns:p14="http://schemas.microsoft.com/office/powerpoint/2010/main">
        <mc:Choice Requires="p14">
          <p:contentPart r:id="rId382" p14:bwMode="auto">
            <p14:nvContentPartPr>
              <p14:cNvPr id="194" name="墨迹 193"/>
              <p14:cNvContentPartPr/>
              <p14:nvPr/>
            </p14:nvContentPartPr>
            <p14:xfrm>
              <a:off x="10543822" y="5196373"/>
              <a:ext cx="53623" cy="84068"/>
            </p14:xfrm>
          </p:contentPart>
        </mc:Choice>
        <mc:Fallback xmlns="">
          <p:pic>
            <p:nvPicPr>
              <p:cNvPr id="194" name="墨迹 193"/>
            </p:nvPicPr>
            <p:blipFill>
              <a:blip r:embed="rId383"/>
            </p:blipFill>
            <p:spPr>
              <a:xfrm>
                <a:off x="10543822" y="5196373"/>
                <a:ext cx="53623" cy="84068"/>
              </a:xfrm>
              <a:prstGeom prst="rect"/>
            </p:spPr>
          </p:pic>
        </mc:Fallback>
      </mc:AlternateContent>
      <mc:AlternateContent xmlns:mc="http://schemas.openxmlformats.org/markup-compatibility/2006" xmlns:p14="http://schemas.microsoft.com/office/powerpoint/2010/main">
        <mc:Choice Requires="p14">
          <p:contentPart r:id="rId384" p14:bwMode="auto">
            <p14:nvContentPartPr>
              <p14:cNvPr id="195" name="墨迹 194"/>
              <p14:cNvContentPartPr/>
              <p14:nvPr/>
            </p14:nvContentPartPr>
            <p14:xfrm>
              <a:off x="10583332" y="5008144"/>
              <a:ext cx="39512" cy="479383"/>
            </p14:xfrm>
          </p:contentPart>
        </mc:Choice>
        <mc:Fallback xmlns="">
          <p:pic>
            <p:nvPicPr>
              <p:cNvPr id="195" name="墨迹 194"/>
            </p:nvPicPr>
            <p:blipFill>
              <a:blip r:embed="rId385"/>
            </p:blipFill>
            <p:spPr>
              <a:xfrm>
                <a:off x="10583332" y="5008144"/>
                <a:ext cx="39512" cy="479383"/>
              </a:xfrm>
              <a:prstGeom prst="rect"/>
            </p:spPr>
          </p:pic>
        </mc:Fallback>
      </mc:AlternateContent>
      <mc:AlternateContent xmlns:mc="http://schemas.openxmlformats.org/markup-compatibility/2006" xmlns:p14="http://schemas.microsoft.com/office/powerpoint/2010/main">
        <mc:Choice Requires="p14">
          <p:contentPart r:id="rId386" p14:bwMode="auto">
            <p14:nvContentPartPr>
              <p14:cNvPr id="196" name="墨迹 195"/>
              <p14:cNvContentPartPr/>
              <p14:nvPr/>
            </p14:nvContentPartPr>
            <p14:xfrm>
              <a:off x="10676113" y="4884069"/>
              <a:ext cx="231775" cy="570148"/>
            </p14:xfrm>
          </p:contentPart>
        </mc:Choice>
        <mc:Fallback xmlns="">
          <p:pic>
            <p:nvPicPr>
              <p:cNvPr id="196" name="墨迹 195"/>
            </p:nvPicPr>
            <p:blipFill>
              <a:blip r:embed="rId387"/>
            </p:blipFill>
            <p:spPr>
              <a:xfrm>
                <a:off x="10676113" y="4884069"/>
                <a:ext cx="231775" cy="570148"/>
              </a:xfrm>
              <a:prstGeom prst="rect"/>
            </p:spPr>
          </p:pic>
        </mc:Fallback>
      </mc:AlternateContent>
      <mc:AlternateContent xmlns:mc="http://schemas.openxmlformats.org/markup-compatibility/2006" xmlns:p14="http://schemas.microsoft.com/office/powerpoint/2010/main">
        <mc:Choice Requires="p14">
          <p:contentPart r:id="rId388" p14:bwMode="auto">
            <p14:nvContentPartPr>
              <p14:cNvPr id="197" name="墨迹 196"/>
              <p14:cNvContentPartPr/>
              <p14:nvPr/>
            </p14:nvContentPartPr>
            <p14:xfrm>
              <a:off x="11012311" y="4906628"/>
              <a:ext cx="39511" cy="62038"/>
            </p14:xfrm>
          </p:contentPart>
        </mc:Choice>
        <mc:Fallback xmlns="">
          <p:pic>
            <p:nvPicPr>
              <p:cNvPr id="197" name="墨迹 196"/>
            </p:nvPicPr>
            <p:blipFill>
              <a:blip r:embed="rId389"/>
            </p:blipFill>
            <p:spPr>
              <a:xfrm>
                <a:off x="11012311" y="4906628"/>
                <a:ext cx="39511" cy="62038"/>
              </a:xfrm>
              <a:prstGeom prst="rect"/>
            </p:spPr>
          </p:pic>
        </mc:Fallback>
      </mc:AlternateContent>
      <mc:AlternateContent xmlns:mc="http://schemas.openxmlformats.org/markup-compatibility/2006" xmlns:p14="http://schemas.microsoft.com/office/powerpoint/2010/main">
        <mc:Choice Requires="p14">
          <p:contentPart r:id="rId390" p14:bwMode="auto">
            <p14:nvContentPartPr>
              <p14:cNvPr id="198" name="墨迹 197"/>
              <p14:cNvContentPartPr/>
              <p14:nvPr/>
            </p14:nvContentPartPr>
            <p14:xfrm>
              <a:off x="10859029" y="4912268"/>
              <a:ext cx="429860" cy="606807"/>
            </p14:xfrm>
          </p:contentPart>
        </mc:Choice>
        <mc:Fallback xmlns="">
          <p:pic>
            <p:nvPicPr>
              <p:cNvPr id="198" name="墨迹 197"/>
            </p:nvPicPr>
            <p:blipFill>
              <a:blip r:embed="rId391"/>
            </p:blipFill>
            <p:spPr>
              <a:xfrm>
                <a:off x="10859029" y="4912268"/>
                <a:ext cx="429860" cy="606807"/>
              </a:xfrm>
              <a:prstGeom prst="rect"/>
            </p:spPr>
          </p:pic>
        </mc:Fallback>
      </mc:AlternateContent>
    </p:spTree>
    <p:custDataLst>
      <p:tags r:id="rId392"/>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r:id="rId1" p14:bwMode="auto">
            <p14:nvContentPartPr>
              <p14:cNvPr id="3" name="墨迹 2"/>
              <p14:cNvContentPartPr/>
              <p14:nvPr/>
            </p14:nvContentPartPr>
            <p14:xfrm>
              <a:off x="8652933" y="3189308"/>
              <a:ext cx="16934" cy="19739"/>
            </p14:xfrm>
          </p:contentPart>
        </mc:Choice>
        <mc:Fallback xmlns="">
          <p:pic>
            <p:nvPicPr>
              <p:cNvPr id="3" name="墨迹 2"/>
            </p:nvPicPr>
            <p:blipFill>
              <a:blip r:embed="rId2"/>
            </p:blipFill>
            <p:spPr>
              <a:xfrm>
                <a:off x="8652933" y="3189308"/>
                <a:ext cx="16934" cy="19739"/>
              </a:xfrm>
              <a:prstGeom prst="rect"/>
            </p:spPr>
          </p:pic>
        </mc:Fallback>
      </mc:AlternateContent>
    </p:spTree>
    <p:custDataLst>
      <p:tags r:id="rId3"/>
    </p:custDataLst>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tags/tag1.xml><?xml version="1.0" encoding="utf-8"?>
<p:tagLst xmlns:p="http://schemas.openxmlformats.org/presentationml/2006/main">
  <p:tag name="KSO_WM_TEMPLATE_CATEGORY" val="preset"/>
  <p:tag name="KSO_WM_TEMPLATE_INDEX" val="11"/>
  <p:tag name="KSO_WM_UNIT_TYPE" val="a"/>
  <p:tag name="KSO_WM_UNIT_INDEX" val="1"/>
  <p:tag name="KSO_WM_UNIT_ID" val="256*a*1"/>
  <p:tag name="KSO_WM_UNIT_CLEAR" val="1"/>
  <p:tag name="KSO_WM_UNIT_LAYERLEVEL" val="1"/>
  <p:tag name="KSO_WM_UNIT_VALUE" val="26"/>
  <p:tag name="KSO_WM_UNIT_ISCONTENTSTITLE" val="0"/>
  <p:tag name="KSO_WM_UNIT_HIGHLIGHT" val="0"/>
  <p:tag name="KSO_WM_UNIT_COMPATIBLE" val="0"/>
  <p:tag name="KSO_WM_UNIT_PRESET_TEXT" val="请在此处添加标题"/>
  <p:tag name="KSO_WM_BEAUTIFY_FLAG" val="#wm#"/>
  <p:tag name="KSO_WM_TAG_VERSION" val="1.0"/>
</p:tagLst>
</file>

<file path=ppt/tags/tag10.xml><?xml version="1.0" encoding="utf-8"?>
<p:tagLst xmlns:p="http://schemas.openxmlformats.org/presentationml/2006/main">
  <p:tag name="KSO_WM_TEMPLATE_CATEGORY" val="preset"/>
  <p:tag name="KSO_WM_TEMPLATE_INDEX" val="201"/>
  <p:tag name="KSO_WM_SLIDE_ID" val="150995295"/>
  <p:tag name="KSO_WM_SLIDE_INDEX" val="48"/>
  <p:tag name="KSO_WM_SLIDE_ITEM_CNT" val="1"/>
  <p:tag name="KSO_WM_SLIDE_LAYOUT" val="f"/>
  <p:tag name="KSO_WM_SLIDE_LAYOUT_CNT" val="1"/>
  <p:tag name="KSO_WM_SLIDE_TYPE" val="text"/>
  <p:tag name="KSO_WM_BEAUTIFY_FLAG" val="#wm#"/>
  <p:tag name="KSO_WM_SLIDE_POSITION" val="87*63"/>
  <p:tag name="KSO_WM_SLIDE_SIZE" val="785*407"/>
  <p:tag name="KSO_WM_TAG_VERSION" val="1.0"/>
</p:tagLst>
</file>

<file path=ppt/tags/tag2.xml><?xml version="1.0" encoding="utf-8"?>
<p:tagLst xmlns:p="http://schemas.openxmlformats.org/presentationml/2006/main">
  <p:tag name="KSO_WM_TEMPLATE_CATEGORY" val="preset"/>
  <p:tag name="KSO_WM_TEMPLATE_INDEX" val="11"/>
  <p:tag name="KSO_WM_UNIT_TYPE" val="b"/>
  <p:tag name="KSO_WM_UNIT_INDEX" val="1"/>
  <p:tag name="KSO_WM_UNIT_ID" val="256*b*1"/>
  <p:tag name="KSO_WM_UNIT_CLEAR" val="1"/>
  <p:tag name="KSO_WM_UNIT_LAYERLEVEL" val="1"/>
  <p:tag name="KSO_WM_UNIT_VALUE" val="140"/>
  <p:tag name="KSO_WM_UNIT_ISCONTENTSTITLE" val="0"/>
  <p:tag name="KSO_WM_UNIT_HIGHLIGHT" val="0"/>
  <p:tag name="KSO_WM_UNIT_COMPATIBLE" val="0"/>
  <p:tag name="KSO_WM_UNIT_PRESET_TEXT" val="请在此处添加副标题"/>
  <p:tag name="KSO_WM_BEAUTIFY_FLAG" val="#wm#"/>
  <p:tag name="KSO_WM_TAG_VERSION" val="1.0"/>
</p:tagLst>
</file>

<file path=ppt/tags/tag3.xml><?xml version="1.0" encoding="utf-8"?>
<p:tagLst xmlns:p="http://schemas.openxmlformats.org/presentationml/2006/main">
  <p:tag name="KSO_WM_TEMPLATE_CATEGORY" val="preset"/>
  <p:tag name="KSO_WM_TEMPLATE_INDEX" val="11"/>
  <p:tag name="KSO_WM_TAG_VERSION" val="1.0"/>
  <p:tag name="KSO_WM_SLIDE_ID" val="256"/>
  <p:tag name="KSO_WM_SLIDE_INDEX" val="1"/>
  <p:tag name="KSO_WM_SLIDE_ITEM_CNT" val="2"/>
  <p:tag name="KSO_WM_SLIDE_LAYOUT" val="a_b"/>
  <p:tag name="KSO_WM_SLIDE_LAYOUT_CNT" val="1_1"/>
  <p:tag name="KSO_WM_SLIDE_TYPE" val="title"/>
  <p:tag name="KSO_WM_BEAUTIFY_FLAG" val="#wm#"/>
</p:tagLst>
</file>

<file path=ppt/tags/tag4.xml><?xml version="1.0" encoding="utf-8"?>
<p:tagLst xmlns:p="http://schemas.openxmlformats.org/presentationml/2006/main">
  <p:tag name="KSO_WM_TAG_VERSION" val="1.0"/>
  <p:tag name="KSO_WM_TEMPLATE_CATEGORY" val="preset"/>
  <p:tag name="KSO_WM_TEMPLATE_INDEX" val="11"/>
  <p:tag name="KSO_WM_UNIT_TYPE" val="a"/>
  <p:tag name="KSO_WM_UNIT_INDEX" val="1"/>
  <p:tag name="KSO_WM_UNIT_ID" val="260*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Lst>
</file>

<file path=ppt/tags/tag5.xml><?xml version="1.0" encoding="utf-8"?>
<p:tagLst xmlns:p="http://schemas.openxmlformats.org/presentationml/2006/main">
  <p:tag name="KSO_WM_TEMPLATE_CATEGORY" val="preset"/>
  <p:tag name="KSO_WM_TEMPLATE_INDEX" val="11"/>
  <p:tag name="KSO_WM_TAG_VERSION" val="1.0"/>
  <p:tag name="KSO_WM_SLIDE_ID" val="preset11_4"/>
  <p:tag name="KSO_WM_SLIDE_INDEX" val="4"/>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6.xml><?xml version="1.0" encoding="utf-8"?>
<p:tagLst xmlns:p="http://schemas.openxmlformats.org/presentationml/2006/main">
  <p:tag name="KSO_WM_TAG_VERSION" val="1.0"/>
  <p:tag name="KSO_WM_TEMPLATE_CATEGORY" val="preset"/>
  <p:tag name="KSO_WM_TEMPLATE_INDEX" val="201"/>
  <p:tag name="KSO_WM_UNIT_TYPE" val="f"/>
  <p:tag name="KSO_WM_UNIT_INDEX" val="1"/>
  <p:tag name="KSO_WM_UNIT_ID" val="150995295*f*1"/>
  <p:tag name="KSO_WM_UNIT_CLEAR" val="1"/>
  <p:tag name="KSO_WM_UNIT_LAYERLEVEL" val="1"/>
  <p:tag name="KSO_WM_UNIT_VALUE" val="210"/>
  <p:tag name="KSO_WM_UNIT_HIGHLIGHT" val="0"/>
  <p:tag name="KSO_WM_UNIT_COMPATIBLE" val="0"/>
  <p:tag name="KSO_WM_BEAUTIFY_FLAG" val="#wm#"/>
  <p:tag name="KSO_WM_UNIT_PRESET_TEXT" val="请在此处添加文本"/>
</p:tagLst>
</file>

<file path=ppt/tags/tag7.xml><?xml version="1.0" encoding="utf-8"?>
<p:tagLst xmlns:p="http://schemas.openxmlformats.org/presentationml/2006/main">
  <p:tag name="KSO_WM_TEMPLATE_CATEGORY" val="preset"/>
  <p:tag name="KSO_WM_TEMPLATE_INDEX" val="201"/>
  <p:tag name="KSO_WM_SLIDE_ID" val="150995295"/>
  <p:tag name="KSO_WM_SLIDE_INDEX" val="48"/>
  <p:tag name="KSO_WM_SLIDE_ITEM_CNT" val="1"/>
  <p:tag name="KSO_WM_SLIDE_LAYOUT" val="f"/>
  <p:tag name="KSO_WM_SLIDE_LAYOUT_CNT" val="1"/>
  <p:tag name="KSO_WM_SLIDE_TYPE" val="text"/>
  <p:tag name="KSO_WM_BEAUTIFY_FLAG" val="#wm#"/>
  <p:tag name="KSO_WM_SLIDE_POSITION" val="87*63"/>
  <p:tag name="KSO_WM_SLIDE_SIZE" val="785*407"/>
  <p:tag name="KSO_WM_TAG_VERSION" val="1.0"/>
</p:tagLst>
</file>

<file path=ppt/tags/tag8.xml><?xml version="1.0" encoding="utf-8"?>
<p:tagLst xmlns:p="http://schemas.openxmlformats.org/presentationml/2006/main">
  <p:tag name="KSO_WM_TEMPLATE_CATEGORY" val="preset"/>
  <p:tag name="KSO_WM_TEMPLATE_INDEX" val="11"/>
  <p:tag name="KSO_WM_UNIT_TYPE" val="a"/>
  <p:tag name="KSO_WM_UNIT_INDEX" val="1"/>
  <p:tag name="KSO_WM_UNIT_ID" val="259*a*1"/>
  <p:tag name="KSO_WM_UNIT_CLEAR" val="1"/>
  <p:tag name="KSO_WM_UNIT_LAYERLEVEL" val="1"/>
  <p:tag name="KSO_WM_UNIT_VALUE" val="40"/>
  <p:tag name="KSO_WM_UNIT_ISCONTENTSTITLE" val="0"/>
  <p:tag name="KSO_WM_UNIT_HIGHLIGHT" val="0"/>
  <p:tag name="KSO_WM_UNIT_COMPATIBLE" val="0"/>
  <p:tag name="KSO_WM_UNIT_PRESET_TEXT" val="请在此处添加标题"/>
  <p:tag name="KSO_WM_BEAUTIFY_FLAG" val="#wm#"/>
  <p:tag name="KSO_WM_TAG_VERSION" val="1.0"/>
</p:tagLst>
</file>

<file path=ppt/tags/tag9.xml><?xml version="1.0" encoding="utf-8"?>
<p:tagLst xmlns:p="http://schemas.openxmlformats.org/presentationml/2006/main">
  <p:tag name="KSO_WM_TEMPLATE_CATEGORY" val="preset"/>
  <p:tag name="KSO_WM_TEMPLATE_INDEX" val="11"/>
  <p:tag name="KSO_WM_TAG_VERSION" val="1.0"/>
  <p:tag name="KSO_WM_SLIDE_ID" val="preset11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4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宽屏</PresentationFormat>
  <Paragraphs>2</Paragraphs>
  <Slides>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Arial</vt:lpstr>
      <vt:lpstr>宋体</vt:lpstr>
      <vt:lpstr>Wingdings</vt:lpstr>
      <vt:lpstr>Calibri Light</vt:lpstr>
      <vt:lpstr>Calibri</vt:lpstr>
      <vt:lpstr>Office 主题</vt:lpstr>
      <vt:lpstr>请在此处添加标题</vt:lpstr>
      <vt:lpstr>请在此处添加标题</vt:lpstr>
      <vt:lpstr>PowerPoint 演示文稿</vt:lpstr>
      <vt:lpstr>请在此处添加标题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柠檬Echo</dc:creator>
  <cp:lastModifiedBy>柯瑜的iPad</cp:lastModifiedBy>
  <cp:revision>493</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2052-11.22.1</vt:lpwstr>
  </property>
  <property fmtid="{D5CDD505-2E9C-101B-9397-08002B2CF9AE}" pid="3" name="ICV">
    <vt:lpwstr>4C04502D9E96EB66B3A141621173227A</vt:lpwstr>
  </property>
</Properties>
</file>