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myUyeVzpW5i2DmxChQwJYE+u7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jpg"/><Relationship Id="rId10" Type="http://schemas.openxmlformats.org/officeDocument/2006/relationships/image" Target="../media/image14.jpg"/><Relationship Id="rId13" Type="http://schemas.openxmlformats.org/officeDocument/2006/relationships/image" Target="../media/image18.png"/><Relationship Id="rId1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1.jpg"/><Relationship Id="rId9" Type="http://schemas.openxmlformats.org/officeDocument/2006/relationships/image" Target="../media/image26.png"/><Relationship Id="rId15" Type="http://schemas.openxmlformats.org/officeDocument/2006/relationships/image" Target="../media/image16.png"/><Relationship Id="rId14" Type="http://schemas.openxmlformats.org/officeDocument/2006/relationships/image" Target="../media/image19.png"/><Relationship Id="rId17" Type="http://schemas.openxmlformats.org/officeDocument/2006/relationships/image" Target="../media/image20.png"/><Relationship Id="rId16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22.jpg"/><Relationship Id="rId18" Type="http://schemas.openxmlformats.org/officeDocument/2006/relationships/image" Target="../media/image23.png"/><Relationship Id="rId7" Type="http://schemas.openxmlformats.org/officeDocument/2006/relationships/image" Target="../media/image12.jpg"/><Relationship Id="rId8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288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638175" y="1652885"/>
            <a:ext cx="1088707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Дипломная работа</a:t>
            </a:r>
            <a:br>
              <a:rPr b="0" i="0" lang="ru-RU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тему: «Создание интернет магазина кухонной техники»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67265" y="5010150"/>
            <a:ext cx="12057470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</a:t>
            </a:r>
            <a:r>
              <a:rPr lang="ru-RU" sz="2400">
                <a:solidFill>
                  <a:schemeClr val="dk1"/>
                </a:solidFill>
              </a:rPr>
              <a:t>ил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                                           							</a:t>
            </a:r>
            <a:r>
              <a:rPr lang="ru-RU" sz="2400">
                <a:solidFill>
                  <a:schemeClr val="dk1"/>
                </a:solidFill>
              </a:rPr>
              <a:t>Преподаватели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Цвек Я. Б. 																</a:t>
            </a:r>
            <a:r>
              <a:rPr lang="ru-RU" sz="2000">
                <a:solidFill>
                  <a:schemeClr val="lt1"/>
                </a:solidFill>
              </a:rPr>
              <a:t>Близнев А. Е,</a:t>
            </a:r>
            <a:r>
              <a:rPr lang="ru-RU" sz="2000">
                <a:solidFill>
                  <a:schemeClr val="dk1"/>
                </a:solidFill>
              </a:rPr>
              <a:t> </a:t>
            </a:r>
            <a:r>
              <a:rPr lang="ru-RU" sz="2000">
                <a:solidFill>
                  <a:schemeClr val="lt1"/>
                </a:solidFill>
              </a:rPr>
              <a:t>Сальков А. Н.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/>
          <p:nvPr/>
        </p:nvSpPr>
        <p:spPr>
          <a:xfrm>
            <a:off x="4016700" y="0"/>
            <a:ext cx="430869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MoonShine  (Админ панель)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206" y="1446550"/>
            <a:ext cx="10859588" cy="5333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/>
          <p:nvPr/>
        </p:nvSpPr>
        <p:spPr>
          <a:xfrm>
            <a:off x="177567" y="0"/>
            <a:ext cx="1183686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Цели и задачи поставленные в дипломной работе достигнуты и решены с помощью следующих программ: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177571" y="2446675"/>
            <a:ext cx="63798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WEEK – проджект менеджер (инструмент) управления проектами, который помогает оптимизировать работу команды.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GIT, HTML, CSS, JS, PHP(Laravel - фреймворка), Breeze, MoonShine, MySQL, blade. 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PHPStorm, VSCode, OSPanel (в качестве локального сервера).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Photoshop, Pixso (в качестве фронтовых программ и дизайна).</a:t>
            </a:r>
            <a:endParaRPr sz="1800"/>
          </a:p>
        </p:txBody>
      </p:sp>
      <p:pic>
        <p:nvPicPr>
          <p:cNvPr id="160" name="Google Shape;16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009" y="2446671"/>
            <a:ext cx="1937900" cy="4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002" y="4178727"/>
            <a:ext cx="2960650" cy="18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5000" y="3082650"/>
            <a:ext cx="1937900" cy="9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12175" y="3082650"/>
            <a:ext cx="1722608" cy="96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22500" y="3181412"/>
            <a:ext cx="1255849" cy="77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12175" y="2393538"/>
            <a:ext cx="1451400" cy="6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99900" y="2446675"/>
            <a:ext cx="1255849" cy="52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355016" y="2393538"/>
            <a:ext cx="1480067" cy="6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78975" y="5152575"/>
            <a:ext cx="887251" cy="8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12">
            <a:alphaModFix/>
          </a:blip>
          <a:srcRect b="0" l="-530" r="530" t="0"/>
          <a:stretch/>
        </p:blipFill>
        <p:spPr>
          <a:xfrm>
            <a:off x="9800230" y="4178737"/>
            <a:ext cx="969065" cy="9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 rotWithShape="1">
          <a:blip r:embed="rId13">
            <a:alphaModFix/>
          </a:blip>
          <a:srcRect b="14532" l="7272" r="7664" t="5970"/>
          <a:stretch/>
        </p:blipFill>
        <p:spPr>
          <a:xfrm>
            <a:off x="10866000" y="4178736"/>
            <a:ext cx="969075" cy="95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55000" y="6140925"/>
            <a:ext cx="1855025" cy="6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813238" y="5215238"/>
            <a:ext cx="839926" cy="83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27763" y="5074425"/>
            <a:ext cx="1992376" cy="99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769290" y="5420312"/>
            <a:ext cx="1077445" cy="53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499475" y="4035275"/>
            <a:ext cx="1255849" cy="125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8905" y="18255"/>
            <a:ext cx="12344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type="title"/>
          </p:nvPr>
        </p:nvSpPr>
        <p:spPr>
          <a:xfrm>
            <a:off x="688509" y="18255"/>
            <a:ext cx="110108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Цель и задачи команды.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1426128"/>
            <a:ext cx="12046591" cy="5343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lang="ru-RU" sz="14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Цель: </a:t>
            </a:r>
            <a:r>
              <a:rPr lang="ru-RU" sz="11200">
                <a:latin typeface="Arial"/>
                <a:ea typeface="Arial"/>
                <a:cs typeface="Arial"/>
                <a:sym typeface="Arial"/>
              </a:rPr>
              <a:t>Создать сайт приближенный к реальной коммерческой разработке.</a:t>
            </a:r>
            <a:endParaRPr sz="1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0000"/>
              <a:buNone/>
            </a:pPr>
            <a:r>
              <a:rPr lang="ru-RU" sz="14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Задачи: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9600">
                <a:latin typeface="Arial"/>
                <a:ea typeface="Arial"/>
                <a:cs typeface="Arial"/>
                <a:sym typeface="Arial"/>
              </a:rPr>
              <a:t>1. Применить полученные знания на практике.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9600">
                <a:latin typeface="Arial"/>
                <a:ea typeface="Arial"/>
                <a:cs typeface="Arial"/>
                <a:sym typeface="Arial"/>
              </a:rPr>
              <a:t>2. Всю разработку осуществить на базе системы WEEK(JIRA) структурированной по задачам.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9600">
                <a:latin typeface="Arial"/>
                <a:ea typeface="Arial"/>
                <a:cs typeface="Arial"/>
                <a:sym typeface="Arial"/>
              </a:rPr>
              <a:t>3. Использовать во Frontend части: HTML, CSS, JavaScript.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9600">
                <a:latin typeface="Arial"/>
                <a:ea typeface="Arial"/>
                <a:cs typeface="Arial"/>
                <a:sym typeface="Arial"/>
              </a:rPr>
              <a:t>4. Реализовать в Backend части: PHP(фрэймворк Laravel), шаблонизатор Blade.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9600">
                <a:latin typeface="Arial"/>
                <a:ea typeface="Arial"/>
                <a:cs typeface="Arial"/>
                <a:sym typeface="Arial"/>
              </a:rPr>
              <a:t>5. Подключить пакет Laravel Breeze(для регистрациии и аутентификации).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9600">
                <a:latin typeface="Arial"/>
                <a:ea typeface="Arial"/>
                <a:cs typeface="Arial"/>
                <a:sym typeface="Arial"/>
              </a:rPr>
              <a:t>6. Осуществить разработку базы данных с применением </a:t>
            </a:r>
            <a:r>
              <a:rPr b="1" lang="ru-RU" sz="9600">
                <a:latin typeface="Arial"/>
                <a:ea typeface="Arial"/>
                <a:cs typeface="Arial"/>
                <a:sym typeface="Arial"/>
              </a:rPr>
              <a:t>MySQL.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9600">
                <a:latin typeface="Arial"/>
                <a:ea typeface="Arial"/>
                <a:cs typeface="Arial"/>
                <a:sym typeface="Arial"/>
              </a:rPr>
              <a:t>7. Создать админ панель на основе MoonShine.</a:t>
            </a:r>
            <a:endParaRPr b="1" sz="9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9600">
                <a:latin typeface="Arial"/>
                <a:ea typeface="Arial"/>
                <a:cs typeface="Arial"/>
                <a:sym typeface="Arial"/>
              </a:rPr>
              <a:t>8. Разработать ux/ui дизайн для удобства и понимания  пользователем логики сайта.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18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/>
          <p:nvPr/>
        </p:nvSpPr>
        <p:spPr>
          <a:xfrm>
            <a:off x="3137133" y="309290"/>
            <a:ext cx="642515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Мои задачи по проекту: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246996" y="1462602"/>
            <a:ext cx="1183686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Создать структурe на базе WEEK (администрирование) для удобств группы разработчиков, разбить на подзадачи разработку элементов сайта.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Разработать Backend часть для корзины с помощью паттерна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MVC.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Разработать сводную таблицу корзины и продуктов.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 Настроить и наладить панель админа MoonShine и стилизовать его.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  Помочь в реализации </a:t>
            </a: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UX / UI части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Осуществить непосредственную взаимосвязь Backend и </a:t>
            </a: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составе группы разработчиков, по фронтовой части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457" y="1015068"/>
            <a:ext cx="10217791" cy="5570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>
            <a:off x="2760784" y="122814"/>
            <a:ext cx="74159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Главная страница(header)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904" y="754039"/>
            <a:ext cx="10228712" cy="583654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1424944" y="-15402"/>
            <a:ext cx="982352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Контентная часть главной</a:t>
            </a:r>
            <a:r>
              <a:rPr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страницы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136" y="1923692"/>
            <a:ext cx="10662249" cy="25792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/>
          <p:nvPr/>
        </p:nvSpPr>
        <p:spPr>
          <a:xfrm>
            <a:off x="2996335" y="397617"/>
            <a:ext cx="68339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Главная страница(footer)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377" y="1446550"/>
            <a:ext cx="10511246" cy="5214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/>
          <p:nvPr/>
        </p:nvSpPr>
        <p:spPr>
          <a:xfrm>
            <a:off x="3198093" y="-69668"/>
            <a:ext cx="592848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(администрирование)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/>
          <p:nvPr/>
        </p:nvSpPr>
        <p:spPr>
          <a:xfrm>
            <a:off x="1987005" y="-148321"/>
            <a:ext cx="821799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Backend (корзина)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121" y="621120"/>
            <a:ext cx="6652159" cy="327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6201" y="3142687"/>
            <a:ext cx="3651964" cy="36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8165" y="3142687"/>
            <a:ext cx="2260285" cy="363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98450" y="3142687"/>
            <a:ext cx="2718211" cy="363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/>
          <p:nvPr/>
        </p:nvSpPr>
        <p:spPr>
          <a:xfrm>
            <a:off x="531223" y="0"/>
            <a:ext cx="1083346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Backend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(сводная таблица корзины и продуктов)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5953" y="1563750"/>
            <a:ext cx="4204002" cy="51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2024-05-21T18:50:31Z</dcterms:created>
  <dc:creator>OLD metal box</dc:creator>
</cp:coreProperties>
</file>