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9" r:id="rId3"/>
    <p:sldId id="271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9" autoAdjust="0"/>
    <p:restoredTop sz="85417" autoAdjust="0"/>
  </p:normalViewPr>
  <p:slideViewPr>
    <p:cSldViewPr snapToGrid="0" snapToObjects="1">
      <p:cViewPr varScale="1">
        <p:scale>
          <a:sx n="53" d="100"/>
          <a:sy n="53" d="100"/>
        </p:scale>
        <p:origin x="2624" y="17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2/9/17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Response to your Feedback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88" y="1517915"/>
            <a:ext cx="7213459" cy="4379976"/>
          </a:xfrm>
        </p:spPr>
        <p:txBody>
          <a:bodyPr/>
          <a:lstStyle/>
          <a:p>
            <a:r>
              <a:rPr lang="en-US" dirty="0" smtClean="0"/>
              <a:t>Lots of questions about this </a:t>
            </a:r>
          </a:p>
          <a:p>
            <a:r>
              <a:rPr lang="en-US" dirty="0" smtClean="0"/>
              <a:t>New technology this year</a:t>
            </a:r>
          </a:p>
          <a:p>
            <a:r>
              <a:rPr lang="en-US" dirty="0" smtClean="0"/>
              <a:t>Not working great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Solution</a:t>
            </a:r>
          </a:p>
          <a:p>
            <a:r>
              <a:rPr lang="en-US" dirty="0" smtClean="0"/>
              <a:t>Still do peer grading so you get feedback</a:t>
            </a:r>
          </a:p>
          <a:p>
            <a:r>
              <a:rPr lang="en-US" dirty="0" smtClean="0"/>
              <a:t>We will grade ourselves for the class grade</a:t>
            </a:r>
          </a:p>
          <a:p>
            <a:r>
              <a:rPr lang="en-US" dirty="0" smtClean="0"/>
              <a:t>Only one more byte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Tutorials</a:t>
            </a:r>
          </a:p>
          <a:p>
            <a:r>
              <a:rPr lang="en-US" dirty="0" smtClean="0"/>
              <a:t>Will do a live walkthrough in last ½ hour of class</a:t>
            </a:r>
          </a:p>
          <a:p>
            <a:r>
              <a:rPr lang="en-US" dirty="0" smtClean="0"/>
              <a:t>Will do the same for Byte 4</a:t>
            </a:r>
          </a:p>
          <a:p>
            <a:pPr marL="0" indent="0">
              <a:buNone/>
            </a:pPr>
            <a:r>
              <a:rPr lang="en-US" dirty="0" smtClean="0"/>
              <a:t>Learning Goals</a:t>
            </a:r>
          </a:p>
          <a:p>
            <a:r>
              <a:rPr lang="en-US" dirty="0" smtClean="0"/>
              <a:t>Please look at the </a:t>
            </a:r>
            <a:r>
              <a:rPr lang="en-US" dirty="0" err="1" smtClean="0"/>
              <a:t>handin</a:t>
            </a:r>
            <a:r>
              <a:rPr lang="en-US" dirty="0" smtClean="0"/>
              <a:t> on Canvas, it has the exact questions you will be graded 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10271"/>
            <a:ext cx="7048804" cy="437997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Will not assign readings on due dates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Flipped class format? Not this year!</a:t>
            </a:r>
          </a:p>
          <a:p>
            <a:pPr marL="228600" lvl="1" indent="0" defTabSz="914400">
              <a:spcAft>
                <a:spcPts val="0"/>
              </a:spcAft>
              <a:buClrTx/>
              <a:buSzTx/>
              <a:buFontTx/>
              <a:buNone/>
            </a:pPr>
            <a:r>
              <a:rPr lang="en-US" sz="2600" dirty="0" smtClean="0"/>
              <a:t>But thanks for the idea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Request for help finding data sets</a:t>
            </a:r>
          </a:p>
          <a:p>
            <a:pPr marL="228600" lvl="1" indent="0" defTabSz="914400"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 smtClean="0"/>
              <a:t>Create a resource listing all the data sets used in this class and </a:t>
            </a:r>
          </a:p>
          <a:p>
            <a:pPr marL="228600" lvl="1" indent="0" defTabSz="914400"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 smtClean="0"/>
              <a:t>Ask for your rating of them. </a:t>
            </a:r>
          </a:p>
          <a:p>
            <a:pPr marL="228600" lvl="1" indent="0" defTabSz="914400"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 smtClean="0"/>
              <a:t>Please respond to piazza </a:t>
            </a:r>
            <a:r>
              <a:rPr lang="en-US" sz="2800" dirty="0" smtClean="0"/>
              <a:t>post</a:t>
            </a:r>
          </a:p>
          <a:p>
            <a:pPr marL="0" indent="0" defTabSz="914400">
              <a:spcAft>
                <a:spcPts val="0"/>
              </a:spcAft>
              <a:buClrTx/>
              <a:buFontTx/>
              <a:buNone/>
            </a:pPr>
            <a:r>
              <a:rPr lang="en-US" sz="3400" dirty="0" smtClean="0"/>
              <a:t>Have updated the second half of class schedule significantly </a:t>
            </a:r>
            <a:endParaRPr lang="en-US" sz="3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15666</TotalTime>
  <Words>162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Copperplate</vt:lpstr>
      <vt:lpstr>Geneva</vt:lpstr>
      <vt:lpstr>Helvetica</vt:lpstr>
      <vt:lpstr>ＭＳ Ｐゴシック</vt:lpstr>
      <vt:lpstr>Office Theme</vt:lpstr>
      <vt:lpstr>PowerPoint Presentation</vt:lpstr>
      <vt:lpstr>Peer Grading</vt:lpstr>
      <vt:lpstr>Bytes</vt:lpstr>
      <vt:lpstr>Other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365</cp:revision>
  <cp:lastPrinted>2014-02-18T19:49:30Z</cp:lastPrinted>
  <dcterms:created xsi:type="dcterms:W3CDTF">2013-10-07T16:54:34Z</dcterms:created>
  <dcterms:modified xsi:type="dcterms:W3CDTF">2017-02-09T16:49:53Z</dcterms:modified>
</cp:coreProperties>
</file>