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1" r:id="rId3"/>
    <p:sldId id="330" r:id="rId4"/>
    <p:sldId id="331" r:id="rId5"/>
    <p:sldId id="332" r:id="rId6"/>
    <p:sldId id="329" r:id="rId7"/>
    <p:sldId id="333" r:id="rId8"/>
    <p:sldId id="302" r:id="rId9"/>
    <p:sldId id="318" r:id="rId10"/>
    <p:sldId id="304" r:id="rId11"/>
    <p:sldId id="305" r:id="rId12"/>
    <p:sldId id="320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282" r:id="rId21"/>
    <p:sldId id="283" r:id="rId22"/>
    <p:sldId id="284" r:id="rId23"/>
    <p:sldId id="285" r:id="rId24"/>
    <p:sldId id="286" r:id="rId25"/>
    <p:sldId id="31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6" autoAdjust="0"/>
    <p:restoredTop sz="96085" autoAdjust="0"/>
  </p:normalViewPr>
  <p:slideViewPr>
    <p:cSldViewPr snapToGrid="0" snapToObjects="1">
      <p:cViewPr varScale="1">
        <p:scale>
          <a:sx n="117" d="100"/>
          <a:sy n="117" d="100"/>
        </p:scale>
        <p:origin x="168" y="27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appropriate version using links provided in the assignment.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BFE3B-E842-E244-AD02-77D9C291EAE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5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1" r:id="rId19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Datastore</a:t>
            </a:r>
            <a:r>
              <a:rPr lang="en-US" dirty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25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Test your</a:t>
            </a:r>
            <a:br>
              <a:rPr lang="en-US" dirty="0" smtClean="0"/>
            </a:br>
            <a:r>
              <a:rPr lang="en-US" dirty="0" smtClean="0"/>
              <a:t>connection to </a:t>
            </a:r>
            <a:r>
              <a:rPr lang="en-US" dirty="0" err="1" smtClean="0"/>
              <a:t>CloudIP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47" y="3386417"/>
            <a:ext cx="6986410" cy="262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Datastore</a:t>
            </a:r>
            <a:r>
              <a:rPr lang="en-US" dirty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111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Use that </a:t>
            </a:r>
            <a:br>
              <a:rPr lang="en-US" dirty="0" smtClean="0"/>
            </a:br>
            <a:r>
              <a:rPr lang="en-US" dirty="0" smtClean="0"/>
              <a:t>connection to set up</a:t>
            </a:r>
            <a:br>
              <a:rPr lang="en-US" dirty="0" smtClean="0"/>
            </a:br>
            <a:r>
              <a:rPr lang="en-US" dirty="0" smtClean="0"/>
              <a:t>further permissions</a:t>
            </a:r>
            <a:br>
              <a:rPr lang="en-US" dirty="0" smtClean="0"/>
            </a:br>
            <a:r>
              <a:rPr lang="en-US" dirty="0" smtClean="0"/>
              <a:t>for AWARE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0036" y="3492667"/>
            <a:ext cx="6992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CREATE USER 'newuser'</a:t>
            </a:r>
            <a:r>
              <a:rPr lang="en-US" sz="1400" dirty="0" smtClean="0"/>
              <a:t>@’AWAREIP' </a:t>
            </a:r>
            <a:r>
              <a:rPr lang="en-US" sz="1400" dirty="0"/>
              <a:t>IDENTIFIED BY 'password';</a:t>
            </a:r>
            <a:br>
              <a:rPr lang="en-US" sz="1400" dirty="0"/>
            </a:br>
            <a:r>
              <a:rPr lang="en-US" sz="1400" dirty="0"/>
              <a:t>GRANT ALL PRIVILEGES ON byte4.* TO 'newuser'</a:t>
            </a:r>
            <a:r>
              <a:rPr lang="en-US" sz="1400" dirty="0" smtClean="0"/>
              <a:t>@’AWAREIP'</a:t>
            </a:r>
            <a:r>
              <a:rPr lang="en-US" sz="1400" dirty="0"/>
              <a:t>;</a:t>
            </a:r>
          </a:p>
          <a:p>
            <a:endParaRPr lang="en-US" sz="1400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cxnSp>
        <p:nvCxnSpPr>
          <p:cNvPr id="17" name="Curved Connector 16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5027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--host [</a:t>
            </a:r>
            <a:r>
              <a:rPr lang="en-US" dirty="0" err="1" smtClean="0"/>
              <a:t>ip</a:t>
            </a:r>
            <a:r>
              <a:rPr lang="en-US" dirty="0" smtClean="0"/>
              <a:t>] -</a:t>
            </a:r>
            <a:r>
              <a:rPr lang="en-US" dirty="0"/>
              <a:t>-user=[user] --password=[password] [database] &lt; </a:t>
            </a:r>
            <a:r>
              <a:rPr lang="en-US" dirty="0" smtClean="0"/>
              <a:t>[</a:t>
            </a:r>
            <a:r>
              <a:rPr lang="en-US" dirty="0" err="1" smtClean="0"/>
              <a:t>file.sql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ip</a:t>
            </a:r>
            <a:r>
              <a:rPr lang="en-US" dirty="0" smtClean="0"/>
              <a:t>]: </a:t>
            </a:r>
            <a:r>
              <a:rPr lang="en-US" dirty="0"/>
              <a:t>The IP of your cloud </a:t>
            </a:r>
            <a:r>
              <a:rPr lang="en-US" dirty="0" smtClean="0"/>
              <a:t>database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[user]: </a:t>
            </a:r>
            <a:r>
              <a:rPr lang="en-US" dirty="0"/>
              <a:t>The username you created for your cloud database </a:t>
            </a:r>
          </a:p>
          <a:p>
            <a:pPr marL="0" indent="0">
              <a:buNone/>
            </a:pPr>
            <a:r>
              <a:rPr lang="en-US" dirty="0" smtClean="0"/>
              <a:t>[password]: </a:t>
            </a:r>
            <a:r>
              <a:rPr lang="en-US" dirty="0"/>
              <a:t>The password you created for your username</a:t>
            </a:r>
          </a:p>
          <a:p>
            <a:pPr marL="0" indent="0">
              <a:buNone/>
            </a:pPr>
            <a:r>
              <a:rPr lang="en-US" dirty="0" smtClean="0"/>
              <a:t>[database]: </a:t>
            </a:r>
            <a:r>
              <a:rPr lang="en-US" dirty="0"/>
              <a:t>The database the data should be imported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file.sql</a:t>
            </a:r>
            <a:r>
              <a:rPr lang="en-US" dirty="0" smtClean="0"/>
              <a:t>]: </a:t>
            </a:r>
            <a:r>
              <a:rPr lang="en-US" dirty="0"/>
              <a:t>The name of the </a:t>
            </a:r>
            <a:r>
              <a:rPr lang="en-US" dirty="0" err="1"/>
              <a:t>sql</a:t>
            </a:r>
            <a:r>
              <a:rPr lang="en-US" dirty="0"/>
              <a:t> file to import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a GUI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1405" r="1140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bucket (byte3 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54013" b="-5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8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the </a:t>
            </a:r>
            <a:r>
              <a:rPr lang="en-US" dirty="0" err="1" smtClean="0"/>
              <a:t>sql</a:t>
            </a:r>
            <a:r>
              <a:rPr lang="en-US" dirty="0" smtClean="0"/>
              <a:t> dump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46903" b="-46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54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byte3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23419" b="-23419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</p:spTree>
    <p:extLst>
      <p:ext uri="{BB962C8B-B14F-4D97-AF65-F5344CB8AC3E}">
        <p14:creationId xmlns:p14="http://schemas.microsoft.com/office/powerpoint/2010/main" val="5645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 in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65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 in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13265" r="13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73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your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7738" r="17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67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Goals:</a:t>
            </a:r>
          </a:p>
          <a:p>
            <a:pPr lvl="1"/>
            <a:r>
              <a:rPr lang="en-US" dirty="0" smtClean="0"/>
              <a:t>Explore the value of mobile data</a:t>
            </a:r>
          </a:p>
          <a:p>
            <a:pPr lvl="1"/>
            <a:r>
              <a:rPr lang="en-US" dirty="0" smtClean="0"/>
              <a:t>Address data quality issues</a:t>
            </a:r>
          </a:p>
          <a:p>
            <a:pPr lvl="1"/>
            <a:r>
              <a:rPr lang="en-US" dirty="0" smtClean="0"/>
              <a:t>Work with location based data</a:t>
            </a:r>
          </a:p>
          <a:p>
            <a:pPr lvl="1"/>
            <a:r>
              <a:rPr lang="en-US" dirty="0" smtClean="0"/>
              <a:t>Learn about how to set up a data store in </a:t>
            </a:r>
            <a:r>
              <a:rPr lang="en-US" dirty="0" err="1" smtClean="0"/>
              <a:t>Appspot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MySQL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MySQLdb.connect</a:t>
            </a:r>
            <a:r>
              <a:rPr lang="en-US" dirty="0"/>
              <a:t>(</a:t>
            </a:r>
            <a:r>
              <a:rPr lang="en-US" dirty="0" err="1"/>
              <a:t>unix_socket</a:t>
            </a:r>
            <a:r>
              <a:rPr lang="en-US" dirty="0"/>
              <a:t>='/</a:t>
            </a:r>
            <a:r>
              <a:rPr lang="en-US" dirty="0" err="1"/>
              <a:t>cloudsql</a:t>
            </a:r>
            <a:r>
              <a:rPr lang="en-US" dirty="0"/>
              <a:t>/' + _INSTANCE_NAME, </a:t>
            </a:r>
            <a:r>
              <a:rPr lang="en-US" dirty="0" err="1"/>
              <a:t>db</a:t>
            </a:r>
            <a:r>
              <a:rPr lang="en-US" dirty="0"/>
              <a:t>=_DB, user='root')</a:t>
            </a:r>
          </a:p>
          <a:p>
            <a:pPr marL="0" indent="0">
              <a:buNone/>
            </a:pPr>
            <a:r>
              <a:rPr lang="en-US" dirty="0" smtClean="0"/>
              <a:t>cursor </a:t>
            </a:r>
            <a:r>
              <a:rPr lang="en-US" dirty="0"/>
              <a:t>= </a:t>
            </a:r>
            <a:r>
              <a:rPr lang="en-US" dirty="0" err="1"/>
              <a:t>db.cursor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Helper function – prints result to log</a:t>
            </a:r>
          </a:p>
          <a:p>
            <a:pPr marL="0" indent="0">
              <a:buNone/>
            </a:pPr>
            <a:r>
              <a:rPr lang="en-US" dirty="0" err="1" smtClean="0"/>
              <a:t>self.make_and_print_query</a:t>
            </a:r>
            <a:r>
              <a:rPr lang="en-US" dirty="0"/>
              <a:t>(cursor, 'SHOW TABLES', 'Show the names of all tables'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Helper function – returns result as list</a:t>
            </a:r>
          </a:p>
          <a:p>
            <a:pPr marL="0" indent="0">
              <a:buNone/>
            </a:pPr>
            <a:r>
              <a:rPr lang="en-US" dirty="0"/>
              <a:t> rows = </a:t>
            </a:r>
            <a:r>
              <a:rPr lang="en-US" dirty="0" err="1"/>
              <a:t>self.make_query</a:t>
            </a:r>
            <a:r>
              <a:rPr lang="en-US" dirty="0"/>
              <a:t>(cursor, query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this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debugging is a bit of a pain</a:t>
            </a:r>
          </a:p>
          <a:p>
            <a:r>
              <a:rPr lang="en-US" dirty="0" smtClean="0"/>
              <a:t>Google helps though – provides access to logs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837"/>
            <a:ext cx="9144000" cy="31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helper function prints recent SQL commands to log and catches SQL query errors</a:t>
            </a:r>
          </a:p>
          <a:p>
            <a:r>
              <a:rPr lang="en-US" dirty="0" smtClean="0"/>
              <a:t>You may also see errors show up in the [</a:t>
            </a:r>
            <a:r>
              <a:rPr lang="en-US" dirty="0" err="1" smtClean="0"/>
              <a:t>projectname</a:t>
            </a:r>
            <a:r>
              <a:rPr lang="en-US" dirty="0" smtClean="0"/>
              <a:t>]-byte4 browser window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can need to do with mobile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Cleaning: can you tell when the phone is off? (not a focus of this byte)</a:t>
            </a:r>
          </a:p>
          <a:p>
            <a:r>
              <a:rPr lang="en-US" dirty="0" smtClean="0"/>
              <a:t>Organizing: identifying common locations (what the byte walks you through)</a:t>
            </a:r>
          </a:p>
          <a:p>
            <a:r>
              <a:rPr lang="en-US" dirty="0" smtClean="0"/>
              <a:t>Associating: connecting activities to other context (we explore location + activity, homework is to explore time + activity)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Hand 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location binning by picking a better epsilon</a:t>
            </a:r>
          </a:p>
          <a:p>
            <a:r>
              <a:rPr lang="en-US" dirty="0" smtClean="0"/>
              <a:t>Explore relationship </a:t>
            </a:r>
            <a:r>
              <a:rPr lang="en-US" dirty="0"/>
              <a:t>between time and </a:t>
            </a:r>
            <a:r>
              <a:rPr lang="en-US" dirty="0" smtClean="0"/>
              <a:t>activity (your main job on this assignment)</a:t>
            </a:r>
            <a:endParaRPr lang="en-US" dirty="0"/>
          </a:p>
          <a:p>
            <a:r>
              <a:rPr lang="en-US" dirty="0" smtClean="0"/>
              <a:t>Display the results (more nicely than I do!)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Hand 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design a study that looks at something besides activity</a:t>
            </a:r>
          </a:p>
          <a:p>
            <a:r>
              <a:rPr lang="en-US" dirty="0" smtClean="0"/>
              <a:t>Talk to me about goals &amp; outcomes that </a:t>
            </a:r>
            <a:r>
              <a:rPr lang="en-US" smtClean="0"/>
              <a:t>make sense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Activities by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 descr="Screen Shot 2014-12-21 at 8.36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r="13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15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Interactive </a:t>
            </a:r>
            <a:r>
              <a:rPr lang="en-US" dirty="0" err="1" smtClean="0"/>
              <a:t>Viz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Mobility by Time and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048804" cy="726714"/>
          </a:xfrm>
        </p:spPr>
        <p:txBody>
          <a:bodyPr/>
          <a:lstStyle/>
          <a:p>
            <a:r>
              <a:rPr lang="en-US"/>
              <a:t>http://</a:t>
            </a:r>
            <a:r>
              <a:rPr lang="en-US" dirty="0" err="1"/>
              <a:t>yimmy-mobile.appspot.com</a:t>
            </a:r>
            <a:r>
              <a:rPr lang="en-US" dirty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643"/>
            <a:ext cx="9144000" cy="32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Binning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429713"/>
            <a:ext cx="7048500" cy="32161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8713" y="1680325"/>
            <a:ext cx="429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http://mark-where-and-</a:t>
            </a:r>
            <a:r>
              <a:rPr lang="en-US" dirty="0" err="1"/>
              <a:t>what.appspot.com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70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smtClean="0"/>
              <a:t>3 Part 1 </a:t>
            </a:r>
            <a:r>
              <a:rPr lang="en-US" dirty="0" smtClean="0"/>
              <a:t>(2 weeks)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own data; custom visualization</a:t>
            </a:r>
          </a:p>
          <a:p>
            <a:pPr marL="0" indent="0">
              <a:buNone/>
            </a:pPr>
            <a:r>
              <a:rPr lang="en-US" b="1" dirty="0" smtClean="0"/>
              <a:t>REQUIRED </a:t>
            </a:r>
            <a:r>
              <a:rPr lang="en-US" b="1" dirty="0" smtClean="0"/>
              <a:t>HARDWARE: </a:t>
            </a:r>
            <a:r>
              <a:rPr lang="en-US" b="1" i="1" dirty="0" smtClean="0"/>
              <a:t>Android or iPhone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Screen Shot 2016-01-09 at 7.2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796"/>
            <a:ext cx="9144000" cy="25380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9531" y="5234152"/>
            <a:ext cx="1282262" cy="7787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Jennifer Mankoff, HCII, CMU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endParaRPr lang="en-US" sz="6000" dirty="0" smtClean="0">
              <a:latin typeface="Helvetica Light"/>
              <a:cs typeface="Helvetica Light"/>
            </a:endParaRPr>
          </a:p>
          <a:p>
            <a:pPr algn="ctr"/>
            <a:endParaRPr lang="en-US" sz="6000" dirty="0">
              <a:latin typeface="Helvetica Light"/>
              <a:cs typeface="Helvetica Light"/>
            </a:endParaRPr>
          </a:p>
          <a:p>
            <a:pPr algn="ctr"/>
            <a:endParaRPr lang="en-US" sz="6000" dirty="0" smtClean="0">
              <a:latin typeface="Helvetica Light"/>
              <a:cs typeface="Helvetica Light"/>
            </a:endParaRPr>
          </a:p>
          <a:p>
            <a:pPr algn="ctr"/>
            <a:endParaRPr lang="en-US" sz="6000" dirty="0">
              <a:latin typeface="Helvetica Light"/>
              <a:cs typeface="Helvetica Light"/>
            </a:endParaRPr>
          </a:p>
          <a:p>
            <a:pPr algn="ctr"/>
            <a:endParaRPr lang="en-US" sz="6000" dirty="0">
              <a:latin typeface="Helvetica Light"/>
              <a:cs typeface="Helvetica Light"/>
            </a:endParaRPr>
          </a:p>
          <a:p>
            <a:pPr algn="ctr"/>
            <a:r>
              <a:rPr lang="en-US" sz="60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AWARE framework</a:t>
            </a: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Dey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Ferreira &amp;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Kostakos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(Oulu)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10" name="Picture 9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1208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1936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Request</a:t>
            </a:r>
            <a:br>
              <a:rPr lang="en-US" dirty="0" smtClean="0"/>
            </a:br>
            <a:r>
              <a:rPr lang="en-US" dirty="0" smtClean="0"/>
              <a:t>an IP address from</a:t>
            </a:r>
            <a:br>
              <a:rPr lang="en-US" dirty="0" smtClean="0"/>
            </a:br>
            <a:r>
              <a:rPr lang="en-US" dirty="0" smtClean="0"/>
              <a:t>Cloud (‘</a:t>
            </a:r>
            <a:r>
              <a:rPr lang="en-US" dirty="0" err="1" smtClean="0"/>
              <a:t>CloudIP</a:t>
            </a:r>
            <a:r>
              <a:rPr lang="en-US" dirty="0" smtClean="0"/>
              <a:t>’)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4" y="3386417"/>
            <a:ext cx="4416425" cy="31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Datastore</a:t>
            </a:r>
            <a:r>
              <a:rPr lang="en-US" dirty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01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Give </a:t>
            </a:r>
            <a:r>
              <a:rPr lang="en-US" dirty="0" smtClean="0"/>
              <a:t>access </a:t>
            </a:r>
            <a:br>
              <a:rPr lang="en-US" dirty="0" smtClean="0"/>
            </a:br>
            <a:r>
              <a:rPr lang="en-US" dirty="0" smtClean="0"/>
              <a:t>to yourself…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4" y="3386417"/>
            <a:ext cx="4416425" cy="31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14078</TotalTime>
  <Words>588</Words>
  <Application>Microsoft Macintosh PowerPoint</Application>
  <PresentationFormat>On-screen Show (4:3)</PresentationFormat>
  <Paragraphs>135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Copperplate</vt:lpstr>
      <vt:lpstr>Geneva</vt:lpstr>
      <vt:lpstr>Helvetica</vt:lpstr>
      <vt:lpstr>Helvetica Light</vt:lpstr>
      <vt:lpstr>ＭＳ Ｐゴシック</vt:lpstr>
      <vt:lpstr>Arial</vt:lpstr>
      <vt:lpstr>Office Theme</vt:lpstr>
      <vt:lpstr>PowerPoint Presentation</vt:lpstr>
      <vt:lpstr>Byte 3 </vt:lpstr>
      <vt:lpstr>Activities by Time</vt:lpstr>
      <vt:lpstr>Custom Interactive Viz:  Mobility by Time and Day</vt:lpstr>
      <vt:lpstr>Location Binning</vt:lpstr>
      <vt:lpstr>Byte 3 Part 1 (2 weeks)</vt:lpstr>
      <vt:lpstr>PowerPoint Presentation</vt:lpstr>
      <vt:lpstr>Setting up a Datastore (optional)</vt:lpstr>
      <vt:lpstr>Setting up a Datastore (optional)</vt:lpstr>
      <vt:lpstr>Setting up a Datastore (optional)</vt:lpstr>
      <vt:lpstr>Setting up a Datastore (optional)</vt:lpstr>
      <vt:lpstr>Loading the data</vt:lpstr>
      <vt:lpstr>Or use a GUI</vt:lpstr>
      <vt:lpstr>Create a bucket (byte3 here)</vt:lpstr>
      <vt:lpstr>Upload the sql dump file</vt:lpstr>
      <vt:lpstr>Now click on byte3</vt:lpstr>
      <vt:lpstr>Create a database in it</vt:lpstr>
      <vt:lpstr>Create a database in it</vt:lpstr>
      <vt:lpstr>Import your data</vt:lpstr>
      <vt:lpstr>Accessing MySQL from python</vt:lpstr>
      <vt:lpstr>Debugging this assignment</vt:lpstr>
      <vt:lpstr>More Debugging</vt:lpstr>
      <vt:lpstr>What do can need to do with mobile data?</vt:lpstr>
      <vt:lpstr>Basic Hand In Expectations</vt:lpstr>
      <vt:lpstr>Advanced Hand In Expectations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372</cp:revision>
  <dcterms:created xsi:type="dcterms:W3CDTF">2013-10-07T16:54:34Z</dcterms:created>
  <dcterms:modified xsi:type="dcterms:W3CDTF">2017-01-24T04:16:23Z</dcterms:modified>
</cp:coreProperties>
</file>