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2" r:id="rId3"/>
    <p:sldId id="315" r:id="rId4"/>
    <p:sldId id="316" r:id="rId5"/>
    <p:sldId id="304" r:id="rId6"/>
    <p:sldId id="317" r:id="rId7"/>
    <p:sldId id="318" r:id="rId8"/>
    <p:sldId id="319" r:id="rId9"/>
    <p:sldId id="31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85417" autoAdjust="0"/>
  </p:normalViewPr>
  <p:slideViewPr>
    <p:cSldViewPr snapToGrid="0" snapToObjects="1">
      <p:cViewPr varScale="1">
        <p:scale>
          <a:sx n="53" d="100"/>
          <a:sy n="53" d="100"/>
        </p:scale>
        <p:origin x="1576" y="17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-1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10:13) -----</a:t>
            </a:r>
          </a:p>
          <a:p>
            <a:r>
              <a:rPr lang="en-US" dirty="0"/>
              <a:t>make sure comments are enabled</a:t>
            </a:r>
          </a:p>
          <a:p>
            <a:r>
              <a:rPr lang="en-US" dirty="0"/>
              <a:t>make sure </a:t>
            </a:r>
            <a:r>
              <a:rPr lang="en-US" dirty="0" err="1"/>
              <a:t>th</a:t>
            </a:r>
            <a:r>
              <a:rPr lang="en-US" dirty="0"/>
              <a:t> search works with 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tables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tables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1: Fusion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</a:t>
            </a:r>
            <a:r>
              <a:rPr lang="en-US" dirty="0" smtClean="0"/>
              <a:t>Python/</a:t>
            </a:r>
            <a:r>
              <a:rPr lang="en-US" dirty="0" err="1" smtClean="0"/>
              <a:t>Appspot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jmankoff</a:t>
            </a:r>
            <a:r>
              <a:rPr lang="en-US" dirty="0" err="1" smtClean="0"/>
              <a:t>-fusion.appspot.com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Screen Shot 2016-01-10 at 4.4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3" y="3680214"/>
            <a:ext cx="5416013" cy="32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https://research.google.com/</a:t>
            </a:r>
            <a:r>
              <a:rPr lang="en-US" dirty="0" smtClean="0">
                <a:hlinkClick r:id="rId2"/>
              </a:rPr>
              <a:t>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 descr="Screen Shot 2016-01-10 at 4.51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0" y="2535677"/>
            <a:ext cx="9144000" cy="52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https://research.google.com/</a:t>
            </a:r>
            <a:r>
              <a:rPr lang="en-US" dirty="0" smtClean="0">
                <a:hlinkClick r:id="rId2"/>
              </a:rPr>
              <a:t>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Screen Shot 2016-01-10 at 4.5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327"/>
            <a:ext cx="9004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Appspot</a:t>
            </a:r>
            <a:r>
              <a:rPr lang="en-US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311752"/>
            <a:ext cx="7048500" cy="3452108"/>
          </a:xfrm>
        </p:spPr>
      </p:pic>
    </p:spTree>
    <p:extLst>
      <p:ext uri="{BB962C8B-B14F-4D97-AF65-F5344CB8AC3E}">
        <p14:creationId xmlns:p14="http://schemas.microsoft.com/office/powerpoint/2010/main" val="3450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Appspot</a:t>
            </a:r>
            <a:r>
              <a:rPr lang="en-US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311752"/>
            <a:ext cx="7048500" cy="3452108"/>
          </a:xfrm>
        </p:spPr>
      </p:pic>
      <p:sp>
        <p:nvSpPr>
          <p:cNvPr id="3" name="Rectangle 2"/>
          <p:cNvSpPr/>
          <p:nvPr/>
        </p:nvSpPr>
        <p:spPr>
          <a:xfrm>
            <a:off x="954132" y="2069432"/>
            <a:ext cx="1476247" cy="7940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Appspot</a:t>
            </a:r>
            <a:r>
              <a:rPr lang="en-US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311752"/>
            <a:ext cx="7048500" cy="3452108"/>
          </a:xfrm>
        </p:spPr>
      </p:pic>
      <p:sp>
        <p:nvSpPr>
          <p:cNvPr id="3" name="Rectangle 2"/>
          <p:cNvSpPr/>
          <p:nvPr/>
        </p:nvSpPr>
        <p:spPr>
          <a:xfrm>
            <a:off x="954132" y="4037806"/>
            <a:ext cx="1476247" cy="7940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gcloud</a:t>
            </a:r>
            <a:r>
              <a:rPr lang="en-US" dirty="0"/>
              <a:t> source repos </a:t>
            </a:r>
            <a:r>
              <a:rPr lang="en-US" dirty="0" smtClean="0"/>
              <a:t>clone </a:t>
            </a:r>
            <a:r>
              <a:rPr lang="en-US" dirty="0"/>
              <a:t>python-</a:t>
            </a:r>
            <a:r>
              <a:rPr lang="en-US" dirty="0" err="1"/>
              <a:t>gae</a:t>
            </a:r>
            <a:r>
              <a:rPr lang="en-US" dirty="0"/>
              <a:t>-</a:t>
            </a:r>
            <a:r>
              <a:rPr lang="en-US" dirty="0" err="1"/>
              <a:t>quickstart</a:t>
            </a:r>
            <a:r>
              <a:rPr lang="en-US" dirty="0"/>
              <a:t> --</a:t>
            </a:r>
            <a:r>
              <a:rPr lang="en-US" dirty="0" smtClean="0"/>
              <a:t>project=jmankoff-fusion2017</a:t>
            </a:r>
          </a:p>
          <a:p>
            <a:pPr lvl="1"/>
            <a:r>
              <a:rPr lang="en-US" dirty="0" smtClean="0"/>
              <a:t>Checks out the base code for this assignment </a:t>
            </a:r>
            <a:br>
              <a:rPr lang="en-US" dirty="0" smtClean="0"/>
            </a:br>
            <a:r>
              <a:rPr lang="en-US" dirty="0" smtClean="0"/>
              <a:t>which google provides)</a:t>
            </a:r>
          </a:p>
          <a:p>
            <a:r>
              <a:rPr lang="en-US" dirty="0" err="1"/>
              <a:t>dev_appserver.py</a:t>
            </a:r>
            <a:r>
              <a:rPr lang="en-US" dirty="0"/>
              <a:t> ./</a:t>
            </a:r>
            <a:r>
              <a:rPr lang="en-US" dirty="0" err="1" smtClean="0"/>
              <a:t>app.yaml</a:t>
            </a:r>
            <a:endParaRPr lang="en-US" dirty="0" smtClean="0"/>
          </a:p>
          <a:p>
            <a:pPr lvl="1"/>
            <a:r>
              <a:rPr lang="en-US" dirty="0" smtClean="0"/>
              <a:t>For web preview </a:t>
            </a:r>
          </a:p>
          <a:p>
            <a:r>
              <a:rPr lang="en-US" dirty="0" err="1"/>
              <a:t>gcloud</a:t>
            </a:r>
            <a:r>
              <a:rPr lang="en-US" dirty="0"/>
              <a:t> app deploy ./</a:t>
            </a:r>
            <a:r>
              <a:rPr lang="en-US" dirty="0" err="1"/>
              <a:t>index.yaml</a:t>
            </a:r>
            <a:r>
              <a:rPr lang="en-US" dirty="0"/>
              <a:t> ./</a:t>
            </a:r>
            <a:r>
              <a:rPr lang="en-US" dirty="0" err="1" smtClean="0"/>
              <a:t>app.yaml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handin</a:t>
            </a:r>
            <a:r>
              <a:rPr lang="en-US" dirty="0" smtClean="0"/>
              <a:t> ([</a:t>
            </a:r>
            <a:r>
              <a:rPr lang="en-US" dirty="0" err="1" smtClean="0"/>
              <a:t>yourbytename</a:t>
            </a:r>
            <a:r>
              <a:rPr lang="en-US" dirty="0" smtClean="0"/>
              <a:t>].</a:t>
            </a:r>
            <a:r>
              <a:rPr lang="en-US" dirty="0" err="1" smtClean="0"/>
              <a:t>appspot.com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eb Preview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b Preview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75" y="4037141"/>
            <a:ext cx="607496" cy="6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</a:t>
            </a:r>
            <a:r>
              <a:rPr lang="en-US" dirty="0" smtClean="0"/>
              <a:t>tutorials </a:t>
            </a:r>
            <a:r>
              <a:rPr lang="en-US" dirty="0" smtClean="0"/>
              <a:t>step by step.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  <a:p>
            <a:r>
              <a:rPr lang="en-US" dirty="0" smtClean="0"/>
              <a:t>Most of your time should be spent working on your data and what question you are answering with it</a:t>
            </a:r>
          </a:p>
        </p:txBody>
      </p:sp>
    </p:spTree>
    <p:extLst>
      <p:ext uri="{BB962C8B-B14F-4D97-AF65-F5344CB8AC3E}">
        <p14:creationId xmlns:p14="http://schemas.microsoft.com/office/powerpoint/2010/main" val="11379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205</Words>
  <Application>Microsoft Macintosh PowerPoint</Application>
  <PresentationFormat>On-screen Show (4:3)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Copperplate</vt:lpstr>
      <vt:lpstr>Helvetica</vt:lpstr>
      <vt:lpstr>Arial</vt:lpstr>
      <vt:lpstr>Office Theme</vt:lpstr>
      <vt:lpstr>PowerPoint Presentation</vt:lpstr>
      <vt:lpstr>Let’s look at Byte1</vt:lpstr>
      <vt:lpstr>Which Data Table?</vt:lpstr>
      <vt:lpstr>Which Data Table?</vt:lpstr>
      <vt:lpstr>How does Appspot work?</vt:lpstr>
      <vt:lpstr>How does Appspot work?</vt:lpstr>
      <vt:lpstr>How does Appspot work?</vt:lpstr>
      <vt:lpstr>Key commands</vt:lpstr>
      <vt:lpstr>Hints and Requests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208</cp:revision>
  <dcterms:created xsi:type="dcterms:W3CDTF">2013-10-07T16:54:34Z</dcterms:created>
  <dcterms:modified xsi:type="dcterms:W3CDTF">2017-01-16T21:45:10Z</dcterms:modified>
</cp:coreProperties>
</file>