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9"/>
    <p:restoredTop sz="96327"/>
  </p:normalViewPr>
  <p:slideViewPr>
    <p:cSldViewPr snapToGrid="0">
      <p:cViewPr varScale="1">
        <p:scale>
          <a:sx n="136" d="100"/>
          <a:sy n="136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015F-AA7D-0A46-FAFF-00B9C7AC7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B5E805-2BBA-7828-DB75-0E4A7892FE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FE016-ED9B-8210-683C-73A7EA16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7599A-DFDD-C8A0-BA52-A880369B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B0A8B-2843-139B-88B5-2F38D66B2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2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6BA9-EDB8-A414-BAB3-1B3D4BBA6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838D3-4E1C-0981-6D83-1CE952AF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E9884-3757-7FD0-E1CF-BBFA38E4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1335-F5F2-4348-9758-11A798413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858D-B545-46E0-05B4-0BC60A50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7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DB0FF-E9C7-B61C-C6A6-71F2BB47E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E7BF-1BEE-52ED-109F-5B6780749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0DB6E-92C1-B1F3-D8B1-2B4C1325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E2FD-61B2-C9A6-EEAE-FFC95C4C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7766-2184-25BB-5F7F-6D53C340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D9CD-0295-54C3-D550-912101DF5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111CA-E69D-71BD-0C69-B19B0490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B537-B99D-D60A-ECAD-C6703750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5D09A-5456-281D-302C-C2268DDC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64EDC-09FB-8099-A161-A1056B1E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8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EA2B-BFEF-45ED-3EF8-B0078FA3A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68A2A-E030-F78D-6DD8-B3F118DFE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19EDD-09F4-D8CD-EC7D-57D381BA0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BCB7E-1B7F-1EC4-3588-5C544099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2891D-967E-140E-FE58-9F1C0DE1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66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DE58F-B828-D22E-3325-A1B44554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39619-5E85-433F-4BC6-DB0A48C97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7A9C1-02D1-C093-FFE3-C29C00ACC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2B024-7B80-247F-F6B3-AC4F0291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55EB-4927-4964-6D1F-3012E2EC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AA362-B7C5-B985-A657-AF08B4314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9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BE47B-7DE9-81ED-7EC5-B3A9F74F2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306D8-C6DE-604B-D91E-753FE3F0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74ED6-307B-ED08-27AE-0F0DBD7B6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16074-5E01-0566-E236-DBECA94CF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85F27-604D-1D30-3182-476D9942C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6FFEA-E9D5-CD74-36FA-53CA60F0E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6A8914-6C6A-2B95-5DFF-752CADD3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F1DCB6-BF6E-3D42-CB11-17705475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0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EBE7-082D-80BB-014A-D3F42025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676D1D-FB65-42B5-2909-EB8D45AF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AEC6B-E849-F928-7CED-829D4137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F99DE-96A4-3907-4701-A1132069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9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A6F56-D747-8B7B-8620-43BBEA5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47E708-F9CF-8DA6-62B5-28820A43C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555B-09B5-2EF6-2F9B-45CBB024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3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1CC4-1DFF-8578-36A8-576F1EDF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4C1E6-747F-29EA-9CFE-1D6F8095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910ED-DE4B-803C-1BBE-B1687DBA9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17A75-C319-3127-13B0-48AA28998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25A01-546D-8DAB-C2E2-0E9E9379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A5E07-EDEB-11E8-A5C7-85DC30A0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1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133CE-C8BC-088D-3DEE-6BD78AA5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0CDDB-5BA4-D8E5-B57D-1C91D3E8E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6FCB9-6A35-BF53-C506-1C132E98C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4684F-9BFC-7119-9616-614AE917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B0ACF-3487-E5A1-C50A-22481EAC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F7ADE-0E12-2C48-D406-D02D3F90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5A407-F1E2-17F4-0966-20DD1561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FC1F9-C098-867E-A981-186DFA88D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0F904-72B5-26FF-EC92-2F464EEBC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B049F-7687-1743-A3BF-63A570057EA3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059A-4025-13CC-6648-748E94CFE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B036-10FA-F3E3-3D2B-599894557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9CFA1-CF86-0946-A8A5-89637E1584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2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schnabel.github.io/EVERSE-landscape/" TargetMode="External"/><Relationship Id="rId2" Type="http://schemas.openxmlformats.org/officeDocument/2006/relationships/hyperlink" Target="https://docs.google.com/spreadsheets/d/1XHyx7JUO-2OQZh3cAMA5LLWCPNhzIpUCPiRW5K6FLxQ/edit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schnabel.github.io/EVERSE-landscape/pages/chap_quality4.html" TargetMode="External"/><Relationship Id="rId5" Type="http://schemas.openxmlformats.org/officeDocument/2006/relationships/hyperlink" Target="https://docs.google.com/spreadsheets/d/1lLLEsB7QZF32DeljFIDvCA70bvgG5QhsAZ9gZ6mCfLc/edit?usp=sharing" TargetMode="External"/><Relationship Id="rId4" Type="http://schemas.openxmlformats.org/officeDocument/2006/relationships/hyperlink" Target="https://youschnabel.github.io/EVERSE-landscape/pages/chap_quality2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809C-E3E4-583C-3F13-0980B4461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05923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Workshop (online) - Evaluation of Tools and Services to improve the quality of research software</a:t>
            </a:r>
            <a:br>
              <a:rPr lang="en-GB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045B79-A302-118C-067B-74CA52FCA3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9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C887-716B-B04C-F2D2-478258D6C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8255"/>
            <a:ext cx="10515600" cy="1325563"/>
          </a:xfrm>
        </p:spPr>
        <p:txBody>
          <a:bodyPr/>
          <a:lstStyle/>
          <a:p>
            <a:r>
              <a:rPr lang="en-US" dirty="0"/>
              <a:t>Instructions for breakout room 2 facilitators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7DA6-F6CB-BD71-4C29-3572C5AC5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243"/>
            <a:ext cx="10515600" cy="573650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are facilitating a breakout room with one of the six </a:t>
            </a:r>
            <a:r>
              <a:rPr lang="en-US" dirty="0" err="1"/>
              <a:t>sw</a:t>
            </a:r>
            <a:r>
              <a:rPr lang="en-US" dirty="0"/>
              <a:t> quality dimensions</a:t>
            </a:r>
          </a:p>
          <a:p>
            <a:r>
              <a:rPr lang="en-US" dirty="0"/>
              <a:t>Create a google like the one on </a:t>
            </a:r>
            <a:r>
              <a:rPr lang="en-US" dirty="0">
                <a:hlinkClick r:id="rId2"/>
              </a:rPr>
              <a:t>Usability</a:t>
            </a:r>
            <a:endParaRPr lang="en-US" dirty="0"/>
          </a:p>
          <a:p>
            <a:r>
              <a:rPr lang="en-US" dirty="0"/>
              <a:t>Take the </a:t>
            </a:r>
            <a:r>
              <a:rPr lang="en-US" dirty="0">
                <a:hlinkClick r:id="rId3"/>
              </a:rPr>
              <a:t>‘best practices’ from the WP2 survey</a:t>
            </a:r>
            <a:r>
              <a:rPr lang="en-US" dirty="0"/>
              <a:t> (they don’t map one-to-one! Let’s stick to the six quality dims)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Usability </a:t>
            </a:r>
            <a:r>
              <a:rPr lang="en-US" dirty="0"/>
              <a:t>(Elena)</a:t>
            </a:r>
          </a:p>
          <a:p>
            <a:pPr lvl="1"/>
            <a:r>
              <a:rPr lang="en-US" dirty="0"/>
              <a:t>Functionality???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Performance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Documentation </a:t>
            </a:r>
            <a:r>
              <a:rPr lang="en-US" dirty="0"/>
              <a:t>(Kirsty)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Testing &amp; Reliability </a:t>
            </a:r>
            <a:r>
              <a:rPr lang="en-US" dirty="0"/>
              <a:t>(Faruk)</a:t>
            </a:r>
          </a:p>
          <a:p>
            <a:pPr lvl="1"/>
            <a:r>
              <a:rPr lang="en-US" dirty="0"/>
              <a:t>Security ???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>
                <a:hlinkClick r:id="rId4"/>
              </a:rPr>
              <a:t> Standardization</a:t>
            </a:r>
            <a:r>
              <a:rPr lang="en-GB" dirty="0"/>
              <a:t> ???			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Add the best practices to the columns in your spreadsheet</a:t>
            </a:r>
          </a:p>
          <a:p>
            <a:pPr lvl="1"/>
            <a:r>
              <a:rPr lang="en-GB" dirty="0"/>
              <a:t>Ensure it is phrased clearly &amp; adapt if you consider it necessary; discuss on SLACK if needed</a:t>
            </a:r>
          </a:p>
          <a:p>
            <a:r>
              <a:rPr lang="en-GB" dirty="0"/>
              <a:t>Add </a:t>
            </a:r>
            <a:r>
              <a:rPr lang="en-GB" dirty="0">
                <a:hlinkClick r:id="rId5"/>
              </a:rPr>
              <a:t>tools from D3.1 </a:t>
            </a:r>
            <a:r>
              <a:rPr lang="en-GB" dirty="0"/>
              <a:t>to your spreadsheet (limit to &lt;= 10 to allow covering them in discussion)</a:t>
            </a:r>
          </a:p>
          <a:p>
            <a:pPr marL="457200" lvl="1" indent="0">
              <a:buNone/>
            </a:pPr>
            <a:r>
              <a:rPr lang="en-GB" dirty="0">
                <a:hlinkClick r:id="rId6"/>
              </a:rPr>
              <a:t>	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0604-988C-0E1F-9681-040B6758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03" y="18255"/>
            <a:ext cx="10515600" cy="1325563"/>
          </a:xfrm>
        </p:spPr>
        <p:txBody>
          <a:bodyPr/>
          <a:lstStyle/>
          <a:p>
            <a:r>
              <a:rPr lang="en-US" dirty="0"/>
              <a:t>Scenario: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C388-7C71-2B98-243A-9C085E718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03" y="1030014"/>
            <a:ext cx="10943897" cy="5644055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 want to improve your research software (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quality, e.g. 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Usability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which is one of the six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quality dimensions.</a:t>
            </a:r>
          </a:p>
          <a:p>
            <a:pPr marL="228600" indent="-2286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endParaRPr lang="en-GB" sz="2000" dirty="0">
              <a:effectLst/>
            </a:endParaRPr>
          </a:p>
          <a:p>
            <a:pPr marL="228600" indent="-228600"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You want to (ideally quantitatively) </a:t>
            </a:r>
            <a:r>
              <a:rPr lang="en-GB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measure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certain indicator of your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which ensures usability. In the case of </a:t>
            </a:r>
            <a:r>
              <a:rPr lang="en-GB" sz="20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Usability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there are the following best practices you could look at:</a:t>
            </a:r>
          </a:p>
          <a:p>
            <a:pPr marL="514350" indent="-285750"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Does the research software (RS) have a licence </a:t>
            </a:r>
          </a:p>
          <a:p>
            <a:pPr marL="514350" indent="-285750"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 the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RS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citable, e.g. have DOI, etc.  =&gt; does RS have globally unique &amp; persistent identifier</a:t>
            </a:r>
            <a:endParaRPr lang="en-GB" dirty="0"/>
          </a:p>
          <a:p>
            <a:pPr marL="514350" indent="-285750"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 the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RS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available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in a (public) software repo(s) </a:t>
            </a:r>
            <a:endParaRPr lang="en-GB" dirty="0"/>
          </a:p>
          <a:p>
            <a:pPr marL="514350" indent="-285750"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 the </a:t>
            </a: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RS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compatible with different platforms </a:t>
            </a:r>
            <a:endParaRPr lang="en-GB" dirty="0"/>
          </a:p>
          <a:p>
            <a:pPr marL="514350" indent="-285750"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Is packaging or containerization provided</a:t>
            </a:r>
            <a:endParaRPr lang="en-GB" dirty="0"/>
          </a:p>
          <a:p>
            <a:pPr marL="514350" indent="-285750">
              <a:spcBef>
                <a:spcPts val="0"/>
              </a:spcBef>
              <a:spcAft>
                <a:spcPts val="1000"/>
              </a:spcAft>
            </a:pPr>
            <a:r>
              <a:rPr lang="en-GB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Is</a:t>
            </a:r>
            <a:r>
              <a:rPr lang="en-GB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GUI and/or API provided to increase usability for workflows</a:t>
            </a:r>
            <a:endParaRPr lang="en-GB" dirty="0">
              <a:effectLst/>
            </a:endParaRP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Which tools would measure all/any of the six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best practices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? 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endParaRPr lang="en-GB" sz="2000" dirty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3)  Which tools would then help to </a:t>
            </a:r>
            <a:r>
              <a:rPr lang="en-GB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improve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the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RS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best practices for the </a:t>
            </a:r>
            <a:r>
              <a:rPr lang="en-GB" sz="2000" i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Usability</a:t>
            </a:r>
            <a:r>
              <a:rPr lang="en-GB" sz="200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dimension?</a:t>
            </a:r>
            <a:endParaRPr lang="en-GB" sz="20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90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03B0-5F04-0998-9FAC-46D54532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D0548-2B04-6306-F986-4FF371355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to spreadsheet listing all six best practices for </a:t>
            </a:r>
            <a:r>
              <a:rPr lang="en-US" i="1" dirty="0"/>
              <a:t>Usability</a:t>
            </a:r>
          </a:p>
          <a:p>
            <a:pPr lvl="1"/>
            <a:r>
              <a:rPr lang="en-US" dirty="0"/>
              <a:t>Share link to spreadsheet with participants</a:t>
            </a:r>
          </a:p>
          <a:p>
            <a:pPr lvl="1"/>
            <a:r>
              <a:rPr lang="en-US" dirty="0"/>
              <a:t>Explain columns A, B, C </a:t>
            </a:r>
          </a:p>
          <a:p>
            <a:endParaRPr lang="en-US" i="1" dirty="0"/>
          </a:p>
          <a:p>
            <a:r>
              <a:rPr lang="en-US" dirty="0"/>
              <a:t>Group discussion/filling in of spreadsheet</a:t>
            </a:r>
          </a:p>
          <a:p>
            <a:pPr lvl="1"/>
            <a:r>
              <a:rPr lang="en-US" dirty="0"/>
              <a:t>Facilitator to stay in control of document &amp; fill it in</a:t>
            </a:r>
          </a:p>
          <a:p>
            <a:pPr lvl="1"/>
            <a:r>
              <a:rPr lang="en-US" dirty="0"/>
              <a:t>Participants have ‘view’ access only </a:t>
            </a:r>
          </a:p>
          <a:p>
            <a:endParaRPr lang="en-US" dirty="0"/>
          </a:p>
          <a:p>
            <a:r>
              <a:rPr lang="en-US" dirty="0"/>
              <a:t>Add any tools that have not been listed but would do a similar job</a:t>
            </a:r>
          </a:p>
        </p:txBody>
      </p:sp>
    </p:spTree>
    <p:extLst>
      <p:ext uri="{BB962C8B-B14F-4D97-AF65-F5344CB8AC3E}">
        <p14:creationId xmlns:p14="http://schemas.microsoft.com/office/powerpoint/2010/main" val="133773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372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Times New Roman</vt:lpstr>
      <vt:lpstr>Office Theme</vt:lpstr>
      <vt:lpstr>Workshop (online) - Evaluation of Tools and Services to improve the quality of research software </vt:lpstr>
      <vt:lpstr>Instructions for breakout room 2 facilitators</vt:lpstr>
      <vt:lpstr>Scenario: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Breitmoser</dc:creator>
  <cp:lastModifiedBy>Elena Breitmoser</cp:lastModifiedBy>
  <cp:revision>27</cp:revision>
  <dcterms:created xsi:type="dcterms:W3CDTF">2025-02-04T09:38:12Z</dcterms:created>
  <dcterms:modified xsi:type="dcterms:W3CDTF">2025-02-06T10:08:48Z</dcterms:modified>
</cp:coreProperties>
</file>