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A4815-B467-404B-997E-CBBB9EE8A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B81563-0336-4611-B0C8-A98198B45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FC1D17-12D6-48F3-B3B4-2B8681A4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391348-FD29-4DAC-92D7-AB9B7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B0610-A790-4D9F-8050-2DB65331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6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A7827-7D97-4AB7-A52D-5ED34A23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8D06E1-EEBB-4CC2-BB88-D59B184A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7F3766-87BD-4BF4-99FD-8D2DD8ED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DE2AFB-1832-4EDC-9021-7ACD2E02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C95180-9EE9-4D1E-A3B9-5FFE30E0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49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7307E7-0A64-4B39-AE1C-9CBB7A62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2D80C7-D414-478F-9E66-049E34C7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B97AB0-83BF-4850-8A9C-DCEB4E8F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D62D7-D807-4D7D-96FB-2068E0BB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94555-743A-4B44-9190-D8878EE3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A31A2-FFB4-4FA7-ACCA-932D0832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1B69A9-BDC3-449C-AF83-9EA24DAEF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06918-F7E1-412E-A661-C712D00D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E2C55-C2A0-4009-8E9C-96074544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D8511-A27F-4FD6-B5A1-6CE63C25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2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8ACFC-B979-42BC-B1D2-0E73E354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C9B567-7477-4F54-873A-FA60216B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A96CB5-0FC4-481A-8E33-674DC3E1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7FAEB-1873-465A-A10D-AC2D02F6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877BB-E33D-49CF-A9BF-A5885A5D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34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FD13A-830B-48A4-8D51-FBECFD5F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20DD9-F2C5-496E-9485-FBAF40392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A40E66-F4AB-4CF1-84C8-1174701A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CE4E4D-86D9-4600-BE6B-59AEEAB0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06600D-6D61-4815-BFFF-C0162021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96C18-019F-495C-885B-2C968173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82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4D241-CFF9-40A0-82D4-9715902A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15F9E-7439-4734-A250-A09F50B3E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F41A5F-599D-4FD3-B6CE-7E792BD1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7068A9-0152-45D8-9B08-F64C2BBE9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F38F1-4A27-4FC3-980A-20C26CBFE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150516-687F-4FFD-BD74-06F23124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1AFE5D-5B7D-4793-9209-D469CF4E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5EF472-85F8-43EC-8869-3514168A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7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88E16-779C-4AE7-BE78-44091287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745919-AD5E-4227-85A1-C8CDB39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6B620F-CE10-482C-84B6-95B0C2D1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CF454E-E2FB-4A9F-91D4-D1DE7A9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90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0441C7-0E6C-47BE-9EDA-F83ADB08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3BADBC-0411-45B9-B22C-9B9AC7B0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F6C24-9527-4629-9D95-9246766A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7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B3B47-2352-4AE6-B497-9D8C1394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382AA-17E7-4E1F-BC00-515726065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513DF3-6817-43AA-A3B2-29D6899CB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F3897B-853E-4096-BC0F-D23120D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E4BBBE-6DBE-443E-9C39-DE76D466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69B62-4077-402B-A2FF-4482F2DA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9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F1467-9D7A-4333-91C0-BCC12C47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AFCAD3-123E-409F-A756-B7CDF7313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18BC83-4A35-4FCD-BDA1-7B7795ACB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E4FF0-921B-481D-A8CB-BA2AC86B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2DD75E-B042-4EC4-8FF3-792B4446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E8BCD-0D03-4220-BE7F-65A1255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C09ED-3E67-4F1E-B5BC-51384936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BDD53-E469-4C76-9B81-C4627BE5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AF326-F478-4D8B-8297-AA619621A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95B3-63F5-40B2-A80A-66C90556C9E7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FBC8C4-8128-40D3-9F37-4705214D2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E4467-4372-4787-825E-2E2EDA26B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C48D-FC4E-4D32-9F4D-EBB10A7A8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54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CA07B-3385-495C-A6ED-94C9A554E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81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 и автоматизация базы данных для управления процессом городского планирования и развития.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5DA22-7952-420A-93BA-71D0A445F034}"/>
              </a:ext>
            </a:extLst>
          </p:cNvPr>
          <p:cNvSpPr txBox="1"/>
          <p:nvPr/>
        </p:nvSpPr>
        <p:spPr>
          <a:xfrm>
            <a:off x="8964706" y="5836780"/>
            <a:ext cx="3227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Кириллин Максим Павлович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исп9-14</a:t>
            </a:r>
          </a:p>
        </p:txBody>
      </p:sp>
    </p:spTree>
    <p:extLst>
      <p:ext uri="{BB962C8B-B14F-4D97-AF65-F5344CB8AC3E}">
        <p14:creationId xmlns:p14="http://schemas.microsoft.com/office/powerpoint/2010/main" val="242823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A35E6D-0A8D-4CF5-866E-2F4EFB87C3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960" y="125166"/>
            <a:ext cx="10515600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E1FBC-44A2-4969-B9F0-CBA53FEC85E5}"/>
              </a:ext>
            </a:extLst>
          </p:cNvPr>
          <p:cNvSpPr txBox="1"/>
          <p:nvPr/>
        </p:nvSpPr>
        <p:spPr>
          <a:xfrm>
            <a:off x="187960" y="878541"/>
            <a:ext cx="3523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курсовой работы администрирование и автоматизация базы данных для управления процессом городского планирования и развития.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476EC-5AA4-4E41-A9E6-7B5486AABB61}"/>
              </a:ext>
            </a:extLst>
          </p:cNvPr>
          <p:cNvSpPr txBox="1"/>
          <p:nvPr/>
        </p:nvSpPr>
        <p:spPr>
          <a:xfrm>
            <a:off x="6272492" y="2148571"/>
            <a:ext cx="5428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30D82-1BCF-41ED-9B7E-1CA8D06D5D80}"/>
              </a:ext>
            </a:extLst>
          </p:cNvPr>
          <p:cNvSpPr txBox="1"/>
          <p:nvPr/>
        </p:nvSpPr>
        <p:spPr>
          <a:xfrm>
            <a:off x="5940797" y="3012142"/>
            <a:ext cx="5759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8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ролей пользователей и прав доступа.</a:t>
            </a:r>
            <a:endParaRPr lang="en-US" sz="18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автоматизации и управления данными посредством применения сценариев резервного копирования.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	к авторизации пользователей посредством написания триггера на подключение к базе данных.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25A87AA-40B2-48F9-BEEA-F1A61218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9" y="3648635"/>
            <a:ext cx="4412876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2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391A7-E9DE-40F1-9BC2-55B7713E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ролей в базе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C97FC7-CEC0-4BD1-963B-631E532E8F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625" y="1690688"/>
            <a:ext cx="1849980" cy="1837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Изображение 3">
            <a:extLst>
              <a:ext uri="{FF2B5EF4-FFF2-40B4-BE49-F238E27FC236}">
                <a16:creationId xmlns:a16="http://schemas.microsoft.com/office/drawing/2014/main" id="{79254C3F-0C34-4F39-85E6-7DE1FD2122E2}"/>
              </a:ext>
            </a:extLst>
          </p:cNvPr>
          <p:cNvPicPr/>
          <p:nvPr/>
        </p:nvPicPr>
        <p:blipFill rotWithShape="1">
          <a:blip r:embed="rId3"/>
          <a:srcRect l="24906"/>
          <a:stretch/>
        </p:blipFill>
        <p:spPr bwMode="auto">
          <a:xfrm>
            <a:off x="2336017" y="1642825"/>
            <a:ext cx="1662338" cy="19328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Изображение 4">
            <a:extLst>
              <a:ext uri="{FF2B5EF4-FFF2-40B4-BE49-F238E27FC236}">
                <a16:creationId xmlns:a16="http://schemas.microsoft.com/office/drawing/2014/main" id="{25FE1116-BB52-4303-A2A5-FC0468770FCB}"/>
              </a:ext>
            </a:extLst>
          </p:cNvPr>
          <p:cNvPicPr/>
          <p:nvPr/>
        </p:nvPicPr>
        <p:blipFill rotWithShape="1">
          <a:blip r:embed="rId4"/>
          <a:srcRect l="27359" t="33846" r="25121" b="39937"/>
          <a:stretch/>
        </p:blipFill>
        <p:spPr bwMode="auto">
          <a:xfrm>
            <a:off x="4275711" y="1914381"/>
            <a:ext cx="2237714" cy="1389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Изображение 6">
            <a:extLst>
              <a:ext uri="{FF2B5EF4-FFF2-40B4-BE49-F238E27FC236}">
                <a16:creationId xmlns:a16="http://schemas.microsoft.com/office/drawing/2014/main" id="{C96E2652-A2DB-4D1D-B5AD-7EB96AB5666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68649" y="1914381"/>
            <a:ext cx="2432846" cy="1389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D86003-C5A0-42CA-B25E-369C57F31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7232" y="1690688"/>
            <a:ext cx="1849980" cy="2172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A78A7B-CBDA-4F11-93B5-97DD68829AEA}"/>
              </a:ext>
            </a:extLst>
          </p:cNvPr>
          <p:cNvSpPr txBox="1"/>
          <p:nvPr/>
        </p:nvSpPr>
        <p:spPr>
          <a:xfrm>
            <a:off x="262625" y="4330164"/>
            <a:ext cx="198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73AEA-3706-43C3-A04C-79316E889AB8}"/>
              </a:ext>
            </a:extLst>
          </p:cNvPr>
          <p:cNvSpPr txBox="1"/>
          <p:nvPr/>
        </p:nvSpPr>
        <p:spPr>
          <a:xfrm>
            <a:off x="2252175" y="4330164"/>
            <a:ext cx="198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Действие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401AC-E2C2-4DD2-9D1B-EF52C8F8C44B}"/>
              </a:ext>
            </a:extLst>
          </p:cNvPr>
          <p:cNvSpPr txBox="1"/>
          <p:nvPr/>
        </p:nvSpPr>
        <p:spPr>
          <a:xfrm>
            <a:off x="4399793" y="4330164"/>
            <a:ext cx="198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D5B98-AFD3-47BF-BE30-31CA1F2F93DC}"/>
              </a:ext>
            </a:extLst>
          </p:cNvPr>
          <p:cNvSpPr txBox="1"/>
          <p:nvPr/>
        </p:nvSpPr>
        <p:spPr>
          <a:xfrm>
            <a:off x="7090297" y="4283121"/>
            <a:ext cx="198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78F0F-C910-49B6-8BA9-B16205699F61}"/>
              </a:ext>
            </a:extLst>
          </p:cNvPr>
          <p:cNvSpPr txBox="1"/>
          <p:nvPr/>
        </p:nvSpPr>
        <p:spPr>
          <a:xfrm>
            <a:off x="9560958" y="4283121"/>
            <a:ext cx="198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51C7BFEB-4AFD-4D2A-B6E7-8E7E9B145CA7}"/>
              </a:ext>
            </a:extLst>
          </p:cNvPr>
          <p:cNvSpPr/>
          <p:nvPr/>
        </p:nvSpPr>
        <p:spPr>
          <a:xfrm>
            <a:off x="322729" y="5217459"/>
            <a:ext cx="1559859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8CEBE8A3-5BFB-4A04-A4E0-4C3F9006F979}"/>
              </a:ext>
            </a:extLst>
          </p:cNvPr>
          <p:cNvSpPr/>
          <p:nvPr/>
        </p:nvSpPr>
        <p:spPr>
          <a:xfrm>
            <a:off x="2387256" y="5217459"/>
            <a:ext cx="1559859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B1AC5215-D520-4AA0-963A-0A6F9D7F505F}"/>
              </a:ext>
            </a:extLst>
          </p:cNvPr>
          <p:cNvSpPr/>
          <p:nvPr/>
        </p:nvSpPr>
        <p:spPr>
          <a:xfrm rot="19394233">
            <a:off x="9707625" y="5141400"/>
            <a:ext cx="1114433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3E30D1A7-5E6E-429A-9C4E-C014B544FCEF}"/>
              </a:ext>
            </a:extLst>
          </p:cNvPr>
          <p:cNvSpPr/>
          <p:nvPr/>
        </p:nvSpPr>
        <p:spPr>
          <a:xfrm>
            <a:off x="7207623" y="5217459"/>
            <a:ext cx="1559859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F93BE9B0-AA8A-4998-AB4D-3E2935720F3C}"/>
              </a:ext>
            </a:extLst>
          </p:cNvPr>
          <p:cNvSpPr/>
          <p:nvPr/>
        </p:nvSpPr>
        <p:spPr>
          <a:xfrm>
            <a:off x="4716944" y="5217459"/>
            <a:ext cx="1559859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5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71A82-55CB-475A-A1B9-E41FA806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сценариев резервного копирования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F7C5B5-D943-4BFC-B82A-B8467F3B8B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8866" y="1782746"/>
            <a:ext cx="2926080" cy="754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CE54B6-721A-4B45-A4FD-7CBEA43191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8866" y="3392300"/>
            <a:ext cx="3154680" cy="830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941E04-C47D-4A07-B07F-180F3BC19E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8866" y="5069318"/>
            <a:ext cx="3116580" cy="845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7ADE25-FB24-44C0-BFA4-37DBEFCB737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41888" y="3067180"/>
            <a:ext cx="6120130" cy="1570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Знак ''плюс'' 7">
            <a:extLst>
              <a:ext uri="{FF2B5EF4-FFF2-40B4-BE49-F238E27FC236}">
                <a16:creationId xmlns:a16="http://schemas.microsoft.com/office/drawing/2014/main" id="{145DCDD4-3556-4F84-86BC-FC294BB84A6C}"/>
              </a:ext>
            </a:extLst>
          </p:cNvPr>
          <p:cNvSpPr/>
          <p:nvPr/>
        </p:nvSpPr>
        <p:spPr>
          <a:xfrm>
            <a:off x="1386616" y="4222880"/>
            <a:ext cx="830580" cy="83058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нак ''плюс'' 8">
            <a:extLst>
              <a:ext uri="{FF2B5EF4-FFF2-40B4-BE49-F238E27FC236}">
                <a16:creationId xmlns:a16="http://schemas.microsoft.com/office/drawing/2014/main" id="{D406FCA1-B7A8-4BDB-B6ED-76AB0A46867A}"/>
              </a:ext>
            </a:extLst>
          </p:cNvPr>
          <p:cNvSpPr/>
          <p:nvPr/>
        </p:nvSpPr>
        <p:spPr>
          <a:xfrm>
            <a:off x="1386616" y="2545862"/>
            <a:ext cx="830580" cy="83058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авно 9">
            <a:extLst>
              <a:ext uri="{FF2B5EF4-FFF2-40B4-BE49-F238E27FC236}">
                <a16:creationId xmlns:a16="http://schemas.microsoft.com/office/drawing/2014/main" id="{43AAFF1E-D531-4F04-A132-B3C1FD1960C9}"/>
              </a:ext>
            </a:extLst>
          </p:cNvPr>
          <p:cNvSpPr/>
          <p:nvPr/>
        </p:nvSpPr>
        <p:spPr>
          <a:xfrm>
            <a:off x="3883305" y="3376442"/>
            <a:ext cx="1568824" cy="917817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3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EDA06-AC2F-4C74-B9BC-6F2747D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 к авторизации пользователей посредством написания триггера на подключение к базе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CBF001-925E-4079-B05C-7D33B9CC4D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8868" y="1855225"/>
            <a:ext cx="2945131" cy="1737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Изображение 15">
            <a:extLst>
              <a:ext uri="{FF2B5EF4-FFF2-40B4-BE49-F238E27FC236}">
                <a16:creationId xmlns:a16="http://schemas.microsoft.com/office/drawing/2014/main" id="{223612C7-D43F-416A-801E-9CC6E4E81E04}"/>
              </a:ext>
            </a:extLst>
          </p:cNvPr>
          <p:cNvPicPr/>
          <p:nvPr/>
        </p:nvPicPr>
        <p:blipFill rotWithShape="1">
          <a:blip r:embed="rId3"/>
          <a:srcRect l="25741"/>
          <a:stretch/>
        </p:blipFill>
        <p:spPr bwMode="auto">
          <a:xfrm>
            <a:off x="208915" y="3825072"/>
            <a:ext cx="2444638" cy="2877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D7487E-659F-49AC-9ACD-7D3A9FC5D1C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88439" y="3892860"/>
            <a:ext cx="2317265" cy="2741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Изображение 17">
            <a:extLst>
              <a:ext uri="{FF2B5EF4-FFF2-40B4-BE49-F238E27FC236}">
                <a16:creationId xmlns:a16="http://schemas.microsoft.com/office/drawing/2014/main" id="{14E8B799-4591-4AED-A715-B915F635858C}"/>
              </a:ext>
            </a:extLst>
          </p:cNvPr>
          <p:cNvPicPr/>
          <p:nvPr/>
        </p:nvPicPr>
        <p:blipFill rotWithShape="1">
          <a:blip r:embed="rId5"/>
          <a:srcRect l="25248"/>
          <a:stretch/>
        </p:blipFill>
        <p:spPr bwMode="auto">
          <a:xfrm>
            <a:off x="5880855" y="1690688"/>
            <a:ext cx="2741502" cy="3204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Изображение 19">
            <a:extLst>
              <a:ext uri="{FF2B5EF4-FFF2-40B4-BE49-F238E27FC236}">
                <a16:creationId xmlns:a16="http://schemas.microsoft.com/office/drawing/2014/main" id="{97F9ECAD-404A-4767-A24A-C9A25A7909FF}"/>
              </a:ext>
            </a:extLst>
          </p:cNvPr>
          <p:cNvPicPr/>
          <p:nvPr/>
        </p:nvPicPr>
        <p:blipFill rotWithShape="1">
          <a:blip r:embed="rId6"/>
          <a:srcRect l="25275"/>
          <a:stretch/>
        </p:blipFill>
        <p:spPr bwMode="auto">
          <a:xfrm>
            <a:off x="8987155" y="3133907"/>
            <a:ext cx="2995930" cy="3500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F91ABC3-BEB4-4A94-B65C-002D874182E7}"/>
              </a:ext>
            </a:extLst>
          </p:cNvPr>
          <p:cNvCxnSpPr>
            <a:cxnSpLocks/>
          </p:cNvCxnSpPr>
          <p:nvPr/>
        </p:nvCxnSpPr>
        <p:spPr>
          <a:xfrm flipH="1">
            <a:off x="331694" y="2369066"/>
            <a:ext cx="233082" cy="1223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0AD1985-8CE7-48DC-9337-CD333F93FF9E}"/>
              </a:ext>
            </a:extLst>
          </p:cNvPr>
          <p:cNvCxnSpPr>
            <a:cxnSpLocks/>
          </p:cNvCxnSpPr>
          <p:nvPr/>
        </p:nvCxnSpPr>
        <p:spPr>
          <a:xfrm>
            <a:off x="2741592" y="5432612"/>
            <a:ext cx="4229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EE773E2-9BBE-4CB4-AFAE-44C9FD6E7C1D}"/>
              </a:ext>
            </a:extLst>
          </p:cNvPr>
          <p:cNvCxnSpPr>
            <a:cxnSpLocks/>
          </p:cNvCxnSpPr>
          <p:nvPr/>
        </p:nvCxnSpPr>
        <p:spPr>
          <a:xfrm flipV="1">
            <a:off x="4839212" y="3200400"/>
            <a:ext cx="859244" cy="31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7BE2984-AC07-4C95-B8B9-95A5C1712160}"/>
              </a:ext>
            </a:extLst>
          </p:cNvPr>
          <p:cNvCxnSpPr>
            <a:cxnSpLocks/>
          </p:cNvCxnSpPr>
          <p:nvPr/>
        </p:nvCxnSpPr>
        <p:spPr>
          <a:xfrm>
            <a:off x="8987155" y="2133140"/>
            <a:ext cx="1160892" cy="66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6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081B4-991D-4E7B-A283-257D4755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триггера на авторизацию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BA5D13-179F-4AE1-8E53-DF0BDA0E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16" y="2519361"/>
            <a:ext cx="8919767" cy="30477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938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4DF0-07A0-4164-967B-D5B35764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B2723-71C8-401B-B402-CA73709D0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82" y="2985247"/>
            <a:ext cx="4342318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C302B-F082-44FA-9F97-6312DA783C35}"/>
              </a:ext>
            </a:extLst>
          </p:cNvPr>
          <p:cNvSpPr txBox="1"/>
          <p:nvPr/>
        </p:nvSpPr>
        <p:spPr>
          <a:xfrm>
            <a:off x="424742" y="1452282"/>
            <a:ext cx="7835153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77495"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настоящее время автоматизация процессов играет важную роль в эффективном управлении организациями, включая сервисы доставки готовой еды. Автоматизация обработки и хранения информации позволяет сократить время, улучшить качество работы, повысить эффективность и уменьшить вероятность ошибок.</a:t>
            </a:r>
            <a:endParaRPr lang="ru-RU" sz="18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277495"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процессе исследования были изучены основные принципы работы администраторов баз данных и их инструменты. Был рассмотрен пример создания ролей для управления доступом в базу данных, процесс создания резервных копий для обеспечения безопасности данных, а также настройка пользователей и триггеров для авторизации в Microsoft SQL Server.</a:t>
            </a:r>
            <a:endParaRPr lang="ru-RU" sz="1800" kern="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3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51F30-D9D1-4880-9BCA-ED19128F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202175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205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Администрирование и автоматизация базы данных для управления процессом городского планирования и развития.</vt:lpstr>
      <vt:lpstr>Цель исследования</vt:lpstr>
      <vt:lpstr>Разграничение ролей в базе данных</vt:lpstr>
      <vt:lpstr>Разработка сценариев резервного копирования</vt:lpstr>
      <vt:lpstr>Разработка требований к авторизации пользователей посредством написания триггера на подключение к базе данных</vt:lpstr>
      <vt:lpstr>Написание триггера на авторизацию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и автоматизация базы данных для управления процессом городского планирования и развития.</dc:title>
  <dc:creator>Tues Eve</dc:creator>
  <cp:lastModifiedBy>Tues Eve</cp:lastModifiedBy>
  <cp:revision>7</cp:revision>
  <dcterms:created xsi:type="dcterms:W3CDTF">2024-02-25T11:05:40Z</dcterms:created>
  <dcterms:modified xsi:type="dcterms:W3CDTF">2024-02-25T12:31:52Z</dcterms:modified>
</cp:coreProperties>
</file>