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notesMasterIdLst>
    <p:notesMasterId r:id="rId33"/>
  </p:notesMasterIdLst>
  <p:sldIdLst>
    <p:sldId id="272" r:id="rId14"/>
    <p:sldId id="257" r:id="rId15"/>
    <p:sldId id="258" r:id="rId16"/>
    <p:sldId id="259" r:id="rId17"/>
    <p:sldId id="260" r:id="rId18"/>
    <p:sldId id="261" r:id="rId19"/>
    <p:sldId id="262" r:id="rId20"/>
    <p:sldId id="273" r:id="rId21"/>
    <p:sldId id="274" r:id="rId22"/>
    <p:sldId id="275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69643" autoAdjust="0"/>
  </p:normalViewPr>
  <p:slideViewPr>
    <p:cSldViewPr snapToGrid="0">
      <p:cViewPr varScale="1">
        <p:scale>
          <a:sx n="80" d="100"/>
          <a:sy n="80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9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E029-E84F-45C6-8E04-E9AD572AB73C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322B5-0C17-459C-B31B-CAB4D38B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3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48DC0F-2561-497A-BF88-4964BC2531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"/>
          <p:cNvSpPr/>
          <p:nvPr userDrawn="1">
            <p:custDataLst>
              <p:custData r:id="rId1"/>
            </p:custDataLst>
          </p:nvPr>
        </p:nvSpPr>
        <p:spPr>
          <a:xfrm>
            <a:off x="5323248" y="5338698"/>
            <a:ext cx="1406736" cy="57677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47995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39788" y="1379201"/>
            <a:ext cx="10514012" cy="4835167"/>
            <a:chOff x="838200" y="1778696"/>
            <a:chExt cx="7212338" cy="4258671"/>
          </a:xfrm>
        </p:grpSpPr>
        <p:grpSp>
          <p:nvGrpSpPr>
            <p:cNvPr id="24" name="VideoPlayer"/>
            <p:cNvGrpSpPr/>
            <p:nvPr>
              <p:custDataLst>
                <p:custData r:id="rId1"/>
              </p:custDataLst>
            </p:nvPr>
          </p:nvGrpSpPr>
          <p:grpSpPr>
            <a:xfrm>
              <a:off x="838200" y="1778696"/>
              <a:ext cx="7212338" cy="4258671"/>
              <a:chOff x="2594610" y="1419225"/>
              <a:chExt cx="3001329" cy="210588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94610" y="3422549"/>
                <a:ext cx="3001329" cy="102557"/>
                <a:chOff x="2594609" y="3422549"/>
                <a:chExt cx="3001324" cy="1025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94609" y="3422549"/>
                  <a:ext cx="3001324" cy="102557"/>
                  <a:chOff x="2762249" y="3422455"/>
                  <a:chExt cx="3030375" cy="102557"/>
                </a:xfrm>
              </p:grpSpPr>
              <p:sp>
                <p:nvSpPr>
                  <p:cNvPr id="34" name="ControlBox"/>
                  <p:cNvSpPr>
                    <a:spLocks/>
                  </p:cNvSpPr>
                  <p:nvPr/>
                </p:nvSpPr>
                <p:spPr>
                  <a:xfrm>
                    <a:off x="2762249" y="3422557"/>
                    <a:ext cx="3030375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PlayBox"/>
                  <p:cNvSpPr>
                    <a:spLocks/>
                  </p:cNvSpPr>
                  <p:nvPr/>
                </p:nvSpPr>
                <p:spPr>
                  <a:xfrm>
                    <a:off x="2762249" y="3422455"/>
                    <a:ext cx="79908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950426" y="3450958"/>
                  <a:ext cx="2613423" cy="45739"/>
                  <a:chOff x="2738973" y="3450958"/>
                  <a:chExt cx="2613423" cy="45739"/>
                </a:xfrm>
              </p:grpSpPr>
              <p:sp>
                <p:nvSpPr>
                  <p:cNvPr id="32" name="SliderLine"/>
                  <p:cNvSpPr>
                    <a:spLocks/>
                  </p:cNvSpPr>
                  <p:nvPr/>
                </p:nvSpPr>
                <p:spPr>
                  <a:xfrm>
                    <a:off x="2738973" y="3464664"/>
                    <a:ext cx="2613423" cy="18328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Slider"/>
                  <p:cNvSpPr>
                    <a:spLocks/>
                  </p:cNvSpPr>
                  <p:nvPr/>
                </p:nvSpPr>
                <p:spPr>
                  <a:xfrm>
                    <a:off x="2966349" y="3450958"/>
                    <a:ext cx="35673" cy="457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PlayArrow"/>
                <p:cNvSpPr>
                  <a:spLocks/>
                </p:cNvSpPr>
                <p:nvPr/>
              </p:nvSpPr>
              <p:spPr>
                <a:xfrm rot="5400000">
                  <a:off x="2608781" y="3455467"/>
                  <a:ext cx="58964" cy="36722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Content"/>
                <p:cNvSpPr txBox="1">
                  <a:spLocks/>
                </p:cNvSpPr>
                <p:nvPr/>
              </p:nvSpPr>
              <p:spPr>
                <a:xfrm>
                  <a:off x="2690267" y="3435823"/>
                  <a:ext cx="235510" cy="82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1000" dirty="0"/>
                    <a:t>1:08 / 4:27</a:t>
                  </a:r>
                </a:p>
              </p:txBody>
            </p:sp>
          </p:grpSp>
          <p:sp>
            <p:nvSpPr>
              <p:cNvPr id="27" name="PlayArea"/>
              <p:cNvSpPr>
                <a:spLocks/>
              </p:cNvSpPr>
              <p:nvPr/>
            </p:nvSpPr>
            <p:spPr>
              <a:xfrm>
                <a:off x="2594610" y="1419225"/>
                <a:ext cx="3001329" cy="2003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2" descr="C:\Users\t-dantay\Documents\Placeholders\video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237" y="3393357"/>
              <a:ext cx="566356" cy="77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19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Video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39788" y="1379202"/>
            <a:ext cx="3749967" cy="2214244"/>
            <a:chOff x="838200" y="1778696"/>
            <a:chExt cx="7212338" cy="4258671"/>
          </a:xfrm>
        </p:grpSpPr>
        <p:grpSp>
          <p:nvGrpSpPr>
            <p:cNvPr id="24" name="VideoPlayer"/>
            <p:cNvGrpSpPr/>
            <p:nvPr>
              <p:custDataLst>
                <p:custData r:id="rId1"/>
              </p:custDataLst>
            </p:nvPr>
          </p:nvGrpSpPr>
          <p:grpSpPr>
            <a:xfrm>
              <a:off x="838200" y="1778696"/>
              <a:ext cx="7212338" cy="4258671"/>
              <a:chOff x="2594610" y="1419225"/>
              <a:chExt cx="3001329" cy="210588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94610" y="3422549"/>
                <a:ext cx="3001329" cy="102557"/>
                <a:chOff x="2594609" y="3422549"/>
                <a:chExt cx="3001324" cy="1025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94609" y="3422549"/>
                  <a:ext cx="3001324" cy="102557"/>
                  <a:chOff x="2762249" y="3422455"/>
                  <a:chExt cx="3030375" cy="102557"/>
                </a:xfrm>
              </p:grpSpPr>
              <p:sp>
                <p:nvSpPr>
                  <p:cNvPr id="34" name="ControlBox"/>
                  <p:cNvSpPr>
                    <a:spLocks/>
                  </p:cNvSpPr>
                  <p:nvPr/>
                </p:nvSpPr>
                <p:spPr>
                  <a:xfrm>
                    <a:off x="2762249" y="3422557"/>
                    <a:ext cx="3030375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PlayBox"/>
                  <p:cNvSpPr>
                    <a:spLocks/>
                  </p:cNvSpPr>
                  <p:nvPr/>
                </p:nvSpPr>
                <p:spPr>
                  <a:xfrm>
                    <a:off x="2762249" y="3422455"/>
                    <a:ext cx="79908" cy="102455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950426" y="3450958"/>
                  <a:ext cx="2613423" cy="45739"/>
                  <a:chOff x="2738973" y="3450958"/>
                  <a:chExt cx="2613423" cy="45739"/>
                </a:xfrm>
              </p:grpSpPr>
              <p:sp>
                <p:nvSpPr>
                  <p:cNvPr id="32" name="SliderLine"/>
                  <p:cNvSpPr>
                    <a:spLocks/>
                  </p:cNvSpPr>
                  <p:nvPr/>
                </p:nvSpPr>
                <p:spPr>
                  <a:xfrm>
                    <a:off x="2738973" y="3464664"/>
                    <a:ext cx="2613423" cy="18328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solidFill>
                      <a:srgbClr val="FFFFFF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Slider"/>
                  <p:cNvSpPr>
                    <a:spLocks/>
                  </p:cNvSpPr>
                  <p:nvPr/>
                </p:nvSpPr>
                <p:spPr>
                  <a:xfrm>
                    <a:off x="2966349" y="3450958"/>
                    <a:ext cx="35673" cy="4573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PlayArrow"/>
                <p:cNvSpPr>
                  <a:spLocks/>
                </p:cNvSpPr>
                <p:nvPr/>
              </p:nvSpPr>
              <p:spPr>
                <a:xfrm rot="5400000">
                  <a:off x="2608781" y="3455467"/>
                  <a:ext cx="58964" cy="36722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Content"/>
                <p:cNvSpPr txBox="1">
                  <a:spLocks/>
                </p:cNvSpPr>
                <p:nvPr/>
              </p:nvSpPr>
              <p:spPr>
                <a:xfrm>
                  <a:off x="2690267" y="3435823"/>
                  <a:ext cx="235510" cy="82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:r>
                    <a:rPr lang="en-US" sz="1000" dirty="0"/>
                    <a:t>1:08 / 4:27</a:t>
                  </a:r>
                </a:p>
              </p:txBody>
            </p:sp>
          </p:grpSp>
          <p:sp>
            <p:nvSpPr>
              <p:cNvPr id="27" name="PlayArea"/>
              <p:cNvSpPr>
                <a:spLocks/>
              </p:cNvSpPr>
              <p:nvPr/>
            </p:nvSpPr>
            <p:spPr>
              <a:xfrm>
                <a:off x="2594610" y="1419225"/>
                <a:ext cx="3001329" cy="20033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2" descr="C:\Users\t-dantay\Documents\Placeholders\video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274" y="3393357"/>
              <a:ext cx="777809" cy="77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30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Canvas Animation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39788" y="1379202"/>
            <a:ext cx="10514012" cy="4817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 Animati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Canvas Animation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39788" y="1379202"/>
            <a:ext cx="3749967" cy="217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6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Modal</a:t>
            </a:r>
          </a:p>
        </p:txBody>
      </p:sp>
      <p:grpSp>
        <p:nvGrpSpPr>
          <p:cNvPr id="3" name="DialogBox"/>
          <p:cNvGrpSpPr/>
          <p:nvPr userDrawn="1">
            <p:custDataLst>
              <p:custData r:id="rId1"/>
            </p:custDataLst>
          </p:nvPr>
        </p:nvGrpSpPr>
        <p:grpSpPr>
          <a:xfrm>
            <a:off x="838200" y="1056444"/>
            <a:ext cx="10515600" cy="5432038"/>
            <a:chOff x="2894330" y="2786062"/>
            <a:chExt cx="4316095" cy="3138488"/>
          </a:xfrm>
        </p:grpSpPr>
        <p:grpSp>
          <p:nvGrpSpPr>
            <p:cNvPr id="4" name="Group 3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Title</a:t>
                </a:r>
              </a:p>
            </p:txBody>
          </p:sp>
          <p:sp>
            <p:nvSpPr>
              <p:cNvPr id="10" name="InnerArea"/>
              <p:cNvSpPr>
                <a:spLocks/>
              </p:cNvSpPr>
              <p:nvPr/>
            </p:nvSpPr>
            <p:spPr>
              <a:xfrm>
                <a:off x="2186661" y="716878"/>
                <a:ext cx="4267693" cy="287695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7140131" y="2868032"/>
              <a:ext cx="29049" cy="53104"/>
              <a:chOff x="9762364" y="121338"/>
              <a:chExt cx="29049" cy="53104"/>
            </a:xfrm>
          </p:grpSpPr>
          <p:cxnSp>
            <p:nvCxnSpPr>
              <p:cNvPr id="7" name="X2"/>
              <p:cNvCxnSpPr>
                <a:cxnSpLocks/>
              </p:cNvCxnSpPr>
              <p:nvPr/>
            </p:nvCxnSpPr>
            <p:spPr>
              <a:xfrm>
                <a:off x="9762364" y="121338"/>
                <a:ext cx="29048" cy="531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" name="X1"/>
              <p:cNvCxnSpPr>
                <a:cxnSpLocks/>
              </p:cNvCxnSpPr>
              <p:nvPr/>
            </p:nvCxnSpPr>
            <p:spPr>
              <a:xfrm flipH="1">
                <a:off x="9762364" y="121338"/>
                <a:ext cx="29049" cy="531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31649" y="1811045"/>
            <a:ext cx="9499107" cy="383515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10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eld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38200" y="1125168"/>
            <a:ext cx="10515600" cy="5071446"/>
            <a:chOff x="2413348" y="1966586"/>
            <a:chExt cx="7144011" cy="4528159"/>
          </a:xfrm>
        </p:grpSpPr>
        <p:grpSp>
          <p:nvGrpSpPr>
            <p:cNvPr id="8" name="Group 7"/>
            <p:cNvGrpSpPr/>
            <p:nvPr/>
          </p:nvGrpSpPr>
          <p:grpSpPr>
            <a:xfrm>
              <a:off x="2413348" y="1966586"/>
              <a:ext cx="7144011" cy="4528159"/>
              <a:chOff x="0" y="0"/>
              <a:chExt cx="9144000" cy="6858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199" y="967520"/>
                <a:ext cx="8991600" cy="577969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WindowTitle"/>
              <p:cNvSpPr txBox="1"/>
              <p:nvPr/>
            </p:nvSpPr>
            <p:spPr>
              <a:xfrm>
                <a:off x="246856" y="229275"/>
                <a:ext cx="1518885" cy="489441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Field Note</a:t>
                </a:r>
              </a:p>
            </p:txBody>
          </p:sp>
        </p:grpSp>
        <p:pic>
          <p:nvPicPr>
            <p:cNvPr id="9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37" y="2117970"/>
              <a:ext cx="253588" cy="34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9" y="2237173"/>
            <a:ext cx="9499107" cy="340902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Note</a:t>
            </a:r>
          </a:p>
        </p:txBody>
      </p:sp>
    </p:spTree>
    <p:extLst>
      <p:ext uri="{BB962C8B-B14F-4D97-AF65-F5344CB8AC3E}">
        <p14:creationId xmlns:p14="http://schemas.microsoft.com/office/powerpoint/2010/main" val="195624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ty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38200" y="1125168"/>
            <a:ext cx="10515600" cy="5071446"/>
            <a:chOff x="2413348" y="1966586"/>
            <a:chExt cx="7144011" cy="4528159"/>
          </a:xfrm>
        </p:grpSpPr>
        <p:grpSp>
          <p:nvGrpSpPr>
            <p:cNvPr id="8" name="Group 7"/>
            <p:cNvGrpSpPr/>
            <p:nvPr/>
          </p:nvGrpSpPr>
          <p:grpSpPr>
            <a:xfrm>
              <a:off x="2413348" y="1966586"/>
              <a:ext cx="7144011" cy="4528159"/>
              <a:chOff x="0" y="0"/>
              <a:chExt cx="9144000" cy="6858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199" y="967520"/>
                <a:ext cx="8991600" cy="577969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WindowTitle"/>
              <p:cNvSpPr txBox="1"/>
              <p:nvPr/>
            </p:nvSpPr>
            <p:spPr>
              <a:xfrm>
                <a:off x="246856" y="255490"/>
                <a:ext cx="988844" cy="437009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Safety Tip</a:t>
                </a:r>
              </a:p>
            </p:txBody>
          </p:sp>
        </p:grpSp>
        <p:pic>
          <p:nvPicPr>
            <p:cNvPr id="9" name="Picture 2" descr="C:\Users\t-dantay\Documents\First24\error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37" y="2117970"/>
              <a:ext cx="253588" cy="341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9" y="2237173"/>
            <a:ext cx="9499107" cy="340902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Safety Tip</a:t>
            </a:r>
          </a:p>
        </p:txBody>
      </p:sp>
    </p:spTree>
    <p:extLst>
      <p:ext uri="{BB962C8B-B14F-4D97-AF65-F5344CB8AC3E}">
        <p14:creationId xmlns:p14="http://schemas.microsoft.com/office/powerpoint/2010/main" val="11550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1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838199" y="440267"/>
            <a:ext cx="10515601" cy="762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838200" y="1465263"/>
            <a:ext cx="10515600" cy="48926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79202"/>
            <a:ext cx="10514013" cy="100889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Question text…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39790" y="2827741"/>
            <a:ext cx="7931678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9789" y="3610456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839789" y="4393169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39789" y="5175884"/>
            <a:ext cx="7931680" cy="58128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Option: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83132" y="3251200"/>
            <a:ext cx="2370667" cy="2971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983132" y="2827741"/>
            <a:ext cx="237066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Remediation (if any)</a:t>
            </a:r>
          </a:p>
        </p:txBody>
      </p:sp>
    </p:spTree>
    <p:extLst>
      <p:ext uri="{BB962C8B-B14F-4D97-AF65-F5344CB8AC3E}">
        <p14:creationId xmlns:p14="http://schemas.microsoft.com/office/powerpoint/2010/main" val="11726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79202"/>
            <a:ext cx="10514013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0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 dirty="0"/>
              <a:t>Image and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4645" y="1379202"/>
            <a:ext cx="6449156" cy="51547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39788" y="1379538"/>
            <a:ext cx="3859212" cy="51546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s/Accordion/P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Tabs/Accordions/Pills 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7847239" y="582966"/>
            <a:ext cx="3551806" cy="34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Copy and Paste for additional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68"/>
            <a:ext cx="5186779" cy="46712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/>
          </p:nvPr>
        </p:nvSpPr>
        <p:spPr>
          <a:xfrm>
            <a:off x="6212266" y="1862668"/>
            <a:ext cx="5186779" cy="467129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9787" y="1319845"/>
            <a:ext cx="5186779" cy="38100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Heading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6216140" y="1319842"/>
            <a:ext cx="5186779" cy="38100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Heading</a:t>
            </a:r>
          </a:p>
        </p:txBody>
      </p:sp>
    </p:spTree>
    <p:extLst>
      <p:ext uri="{BB962C8B-B14F-4D97-AF65-F5344CB8AC3E}">
        <p14:creationId xmlns:p14="http://schemas.microsoft.com/office/powerpoint/2010/main" val="771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arous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10514012" cy="599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Image Carousel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39788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534340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228892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25294" y="16732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39788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534340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228892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8925294" y="3756025"/>
            <a:ext cx="2428875" cy="1803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ra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839788" y="457200"/>
            <a:ext cx="10514012" cy="59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22269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2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7" r:id="rId3"/>
    <p:sldLayoutId id="2147483672" r:id="rId4"/>
    <p:sldLayoutId id="2147483670" r:id="rId5"/>
    <p:sldLayoutId id="2147483666" r:id="rId6"/>
    <p:sldLayoutId id="2147483671" r:id="rId7"/>
    <p:sldLayoutId id="2147483673" r:id="rId8"/>
    <p:sldLayoutId id="2147483663" r:id="rId9"/>
    <p:sldLayoutId id="2147483669" r:id="rId10"/>
    <p:sldLayoutId id="2147483660" r:id="rId11"/>
    <p:sldLayoutId id="2147483665" r:id="rId12"/>
    <p:sldLayoutId id="2147483664" r:id="rId13"/>
    <p:sldLayoutId id="2147483668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Cats Lots Of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Cute. Fluffy. Soft. Perfect.</a:t>
            </a:r>
          </a:p>
        </p:txBody>
      </p:sp>
    </p:spTree>
    <p:extLst>
      <p:ext uri="{BB962C8B-B14F-4D97-AF65-F5344CB8AC3E}">
        <p14:creationId xmlns:p14="http://schemas.microsoft.com/office/powerpoint/2010/main" val="1027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6440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Kittens Being Cute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" b="991"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8" r="9298"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8" b="14028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5" r="11985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895004"/>
            <a:ext cx="2428875" cy="1525442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40" y="3873117"/>
            <a:ext cx="2428875" cy="1569216"/>
          </a:xfr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r="5106"/>
          <a:stretch>
            <a:fillRect/>
          </a:stretch>
        </p:blipFill>
        <p:spPr/>
      </p:pic>
      <p:pic>
        <p:nvPicPr>
          <p:cNvPr id="18" name="Picture Placeholder 17"/>
          <p:cNvPicPr>
            <a:picLocks noGrp="1" noChangeAspect="1"/>
          </p:cNvPicPr>
          <p:nvPr>
            <p:ph type="pic"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4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Kittens playing in the snow</a:t>
            </a:r>
          </a:p>
        </p:txBody>
      </p:sp>
    </p:spTree>
    <p:extLst>
      <p:ext uri="{BB962C8B-B14F-4D97-AF65-F5344CB8AC3E}">
        <p14:creationId xmlns:p14="http://schemas.microsoft.com/office/powerpoint/2010/main" val="20296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Kitten scared of bigger kitten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Notice how as the orange kitten sneaks up behind the grey kitten his ears perk up right before he pounces!</a:t>
            </a:r>
          </a:p>
        </p:txBody>
      </p:sp>
    </p:spTree>
    <p:extLst>
      <p:ext uri="{BB962C8B-B14F-4D97-AF65-F5344CB8AC3E}">
        <p14:creationId xmlns:p14="http://schemas.microsoft.com/office/powerpoint/2010/main" val="2515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Dancing Kittens!</a:t>
            </a:r>
          </a:p>
        </p:txBody>
      </p:sp>
    </p:spTree>
    <p:extLst>
      <p:ext uri="{BB962C8B-B14F-4D97-AF65-F5344CB8AC3E}">
        <p14:creationId xmlns:p14="http://schemas.microsoft.com/office/powerpoint/2010/main" val="2608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Kittens chasing 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Kittens often prefer to chase yarn of a color similar to their fur</a:t>
            </a:r>
          </a:p>
        </p:txBody>
      </p:sp>
    </p:spTree>
    <p:extLst>
      <p:ext uri="{BB962C8B-B14F-4D97-AF65-F5344CB8AC3E}">
        <p14:creationId xmlns:p14="http://schemas.microsoft.com/office/powerpoint/2010/main" val="35546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Did you know that cats have tails?</a:t>
            </a:r>
          </a:p>
        </p:txBody>
      </p:sp>
    </p:spTree>
    <p:extLst>
      <p:ext uri="{BB962C8B-B14F-4D97-AF65-F5344CB8AC3E}">
        <p14:creationId xmlns:p14="http://schemas.microsoft.com/office/powerpoint/2010/main" val="32034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Cats also have paws.</a:t>
            </a:r>
          </a:p>
        </p:txBody>
      </p:sp>
    </p:spTree>
    <p:extLst>
      <p:ext uri="{BB962C8B-B14F-4D97-AF65-F5344CB8AC3E}">
        <p14:creationId xmlns:p14="http://schemas.microsoft.com/office/powerpoint/2010/main" val="709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sure your kittens </a:t>
            </a:r>
            <a:r>
              <a:rPr lang="en-US"/>
              <a:t>are safe</a:t>
            </a:r>
          </a:p>
        </p:txBody>
      </p:sp>
    </p:spTree>
    <p:extLst>
      <p:ext uri="{BB962C8B-B14F-4D97-AF65-F5344CB8AC3E}">
        <p14:creationId xmlns:p14="http://schemas.microsoft.com/office/powerpoint/2010/main" val="1959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There are many types of cats</a:t>
            </a: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56200897"/>
              </p:ext>
            </p:extLst>
          </p:nvPr>
        </p:nvGraphicFramePr>
        <p:xfrm>
          <a:off x="838200" y="1465263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840847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287575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4043913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9475120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001088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Fluffy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Scrawny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Fierce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Playful 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Chubby</a:t>
                      </a:r>
                      <a:r>
                        <a:rPr lang="en-US" baseline="0" dirty="0"/>
                        <a:t> Cats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334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Rawr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687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Tuxedos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Lions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The orange 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All of them	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your favorite cat?</a:t>
            </a:r>
          </a:p>
        </p:txBody>
      </p:sp>
    </p:spTree>
    <p:extLst>
      <p:ext uri="{BB962C8B-B14F-4D97-AF65-F5344CB8AC3E}">
        <p14:creationId xmlns:p14="http://schemas.microsoft.com/office/powerpoint/2010/main" val="1330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kitty </a:t>
            </a:r>
            <a:r>
              <a:rPr lang="en-US" dirty="0" err="1"/>
              <a:t>kitty</a:t>
            </a:r>
            <a:r>
              <a:rPr lang="en-US" dirty="0"/>
              <a:t> </a:t>
            </a:r>
            <a:r>
              <a:rPr lang="en-US" dirty="0" err="1"/>
              <a:t>kitty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Everybody knows that cats are the best.</a:t>
            </a:r>
          </a:p>
          <a:p>
            <a:r>
              <a:rPr lang="en-US" dirty="0"/>
              <a:t>Lets talk about cats.</a:t>
            </a:r>
          </a:p>
          <a:p>
            <a:r>
              <a:rPr lang="en-US" dirty="0"/>
              <a:t>I want more cats in my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this picture of a cat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cat is hungry. Please feed it.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5" r="218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29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an appropriate food for cats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This is not an appropriate food for cats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/>
              <a:t>Tuna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Marshmallows</a:t>
            </a:r>
          </a:p>
        </p:txBody>
      </p:sp>
    </p:spTree>
    <p:extLst>
      <p:ext uri="{BB962C8B-B14F-4D97-AF65-F5344CB8AC3E}">
        <p14:creationId xmlns:p14="http://schemas.microsoft.com/office/powerpoint/2010/main" val="6703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357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Props1.xml><?xml version="1.0" encoding="utf-8"?>
<ds:datastoreItem xmlns:ds="http://schemas.openxmlformats.org/officeDocument/2006/customXml" ds:itemID="{93C9852B-BA81-49B7-A320-4043EE18F6D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26D4A57-28C4-421C-8128-55107EF7879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CB1F7E-D80B-4428-BB69-5AD42D755D7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FBA1C3D-CB98-45E0-8AF8-314827B8E12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702888-BA0D-4D65-A1C5-F48FF0D2750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D5B8D1-1AB8-4ED3-ADBA-807DCB6A311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02EB22-6E38-4055-A70C-E5676A5C7A1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E22986-39F0-47D4-B23A-EA5EAC549D4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10569A9-E412-40C7-B7B4-6EA69B4BDF4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1B1DB65-609F-428B-87C8-5BED8B84F5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08A63DE-0E0F-436D-BFA3-44CCE11DF86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36948AC-BFE9-429A-8076-269B94A988F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176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Cats Lots Of Cats</vt:lpstr>
      <vt:lpstr>PowerPoint Presentation</vt:lpstr>
      <vt:lpstr>There are many types of cats</vt:lpstr>
      <vt:lpstr>PowerPoint Presentation</vt:lpstr>
      <vt:lpstr>Here kitty kitty kitty</vt:lpstr>
      <vt:lpstr>Look at this picture of a cat</vt:lpstr>
      <vt:lpstr>PowerPoint Presentation</vt:lpstr>
      <vt:lpstr>PowerPoint Presentation</vt:lpstr>
      <vt:lpstr>PowerPoint Presentation</vt:lpstr>
      <vt:lpstr>PowerPoint Presentation</vt:lpstr>
      <vt:lpstr>Kittens Being Cute</vt:lpstr>
      <vt:lpstr>PowerPoint Presentation</vt:lpstr>
      <vt:lpstr>Kittens playing in the snow</vt:lpstr>
      <vt:lpstr>Kitten scared of bigger kitten</vt:lpstr>
      <vt:lpstr>Dancing Kittens!</vt:lpstr>
      <vt:lpstr>Kittens chasing yarn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Ryan</dc:creator>
  <cp:lastModifiedBy>Eric Varela</cp:lastModifiedBy>
  <cp:revision>104</cp:revision>
  <dcterms:created xsi:type="dcterms:W3CDTF">2016-11-14T19:12:49Z</dcterms:created>
  <dcterms:modified xsi:type="dcterms:W3CDTF">2017-01-23T17:21:59Z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