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notesMasterIdLst>
    <p:notesMasterId r:id="rId14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69643" autoAdjust="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9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E029-E84F-45C6-8E04-E9AD572AB73C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322B5-0C17-459C-B31B-CAB4D38B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48DC0F-2561-497A-BF88-4964BC2531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"/>
          <p:cNvSpPr/>
          <p:nvPr userDrawn="1">
            <p:custDataLst>
              <p:custData r:id="rId1"/>
            </p:custDataLst>
          </p:nvPr>
        </p:nvSpPr>
        <p:spPr>
          <a:xfrm>
            <a:off x="5323248" y="5338698"/>
            <a:ext cx="1406736" cy="5767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47995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39788" y="1379201"/>
            <a:ext cx="10514012" cy="4835167"/>
            <a:chOff x="838200" y="1778696"/>
            <a:chExt cx="7212338" cy="4258671"/>
          </a:xfrm>
        </p:grpSpPr>
        <p:grpSp>
          <p:nvGrpSpPr>
            <p:cNvPr id="24" name="VideoPlayer"/>
            <p:cNvGrpSpPr/>
            <p:nvPr>
              <p:custDataLst>
                <p:custData r:id="rId1"/>
              </p:custDataLst>
            </p:nvPr>
          </p:nvGrpSpPr>
          <p:grpSpPr>
            <a:xfrm>
              <a:off x="838200" y="1778696"/>
              <a:ext cx="7212338" cy="4258671"/>
              <a:chOff x="2594610" y="1419225"/>
              <a:chExt cx="3001329" cy="210588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94610" y="3422549"/>
                <a:ext cx="3001329" cy="102557"/>
                <a:chOff x="2594609" y="3422549"/>
                <a:chExt cx="3001324" cy="1025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94609" y="3422549"/>
                  <a:ext cx="3001324" cy="102557"/>
                  <a:chOff x="2762249" y="3422455"/>
                  <a:chExt cx="3030375" cy="102557"/>
                </a:xfrm>
              </p:grpSpPr>
              <p:sp>
                <p:nvSpPr>
                  <p:cNvPr id="34" name="ControlBox"/>
                  <p:cNvSpPr>
                    <a:spLocks/>
                  </p:cNvSpPr>
                  <p:nvPr/>
                </p:nvSpPr>
                <p:spPr>
                  <a:xfrm>
                    <a:off x="2762249" y="3422557"/>
                    <a:ext cx="3030375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PlayBox"/>
                  <p:cNvSpPr>
                    <a:spLocks/>
                  </p:cNvSpPr>
                  <p:nvPr/>
                </p:nvSpPr>
                <p:spPr>
                  <a:xfrm>
                    <a:off x="2762249" y="3422455"/>
                    <a:ext cx="79908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950426" y="3450958"/>
                  <a:ext cx="2613423" cy="45739"/>
                  <a:chOff x="2738973" y="3450958"/>
                  <a:chExt cx="2613423" cy="45739"/>
                </a:xfrm>
              </p:grpSpPr>
              <p:sp>
                <p:nvSpPr>
                  <p:cNvPr id="32" name="SliderLine"/>
                  <p:cNvSpPr>
                    <a:spLocks/>
                  </p:cNvSpPr>
                  <p:nvPr/>
                </p:nvSpPr>
                <p:spPr>
                  <a:xfrm>
                    <a:off x="2738973" y="3464664"/>
                    <a:ext cx="2613423" cy="18328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Slider"/>
                  <p:cNvSpPr>
                    <a:spLocks/>
                  </p:cNvSpPr>
                  <p:nvPr/>
                </p:nvSpPr>
                <p:spPr>
                  <a:xfrm>
                    <a:off x="2966349" y="3450958"/>
                    <a:ext cx="35673" cy="457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PlayArrow"/>
                <p:cNvSpPr>
                  <a:spLocks/>
                </p:cNvSpPr>
                <p:nvPr/>
              </p:nvSpPr>
              <p:spPr>
                <a:xfrm rot="5400000">
                  <a:off x="2608781" y="3455467"/>
                  <a:ext cx="58964" cy="36722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Content"/>
                <p:cNvSpPr txBox="1">
                  <a:spLocks/>
                </p:cNvSpPr>
                <p:nvPr/>
              </p:nvSpPr>
              <p:spPr>
                <a:xfrm>
                  <a:off x="2690267" y="3435823"/>
                  <a:ext cx="235510" cy="82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1000" dirty="0"/>
                    <a:t>1:08 / 4:27</a:t>
                  </a:r>
                </a:p>
              </p:txBody>
            </p:sp>
          </p:grpSp>
          <p:sp>
            <p:nvSpPr>
              <p:cNvPr id="27" name="PlayArea"/>
              <p:cNvSpPr>
                <a:spLocks/>
              </p:cNvSpPr>
              <p:nvPr/>
            </p:nvSpPr>
            <p:spPr>
              <a:xfrm>
                <a:off x="2594610" y="1419225"/>
                <a:ext cx="3001329" cy="2003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2" descr="C:\Users\t-dantay\Documents\Placeholders\video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237" y="3393357"/>
              <a:ext cx="566356" cy="77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19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Video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39788" y="1379202"/>
            <a:ext cx="3749967" cy="2214244"/>
            <a:chOff x="838200" y="1778696"/>
            <a:chExt cx="7212338" cy="4258671"/>
          </a:xfrm>
        </p:grpSpPr>
        <p:grpSp>
          <p:nvGrpSpPr>
            <p:cNvPr id="24" name="VideoPlayer"/>
            <p:cNvGrpSpPr/>
            <p:nvPr>
              <p:custDataLst>
                <p:custData r:id="rId1"/>
              </p:custDataLst>
            </p:nvPr>
          </p:nvGrpSpPr>
          <p:grpSpPr>
            <a:xfrm>
              <a:off x="838200" y="1778696"/>
              <a:ext cx="7212338" cy="4258671"/>
              <a:chOff x="2594610" y="1419225"/>
              <a:chExt cx="3001329" cy="210588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94610" y="3422549"/>
                <a:ext cx="3001329" cy="102557"/>
                <a:chOff x="2594609" y="3422549"/>
                <a:chExt cx="3001324" cy="1025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94609" y="3422549"/>
                  <a:ext cx="3001324" cy="102557"/>
                  <a:chOff x="2762249" y="3422455"/>
                  <a:chExt cx="3030375" cy="102557"/>
                </a:xfrm>
              </p:grpSpPr>
              <p:sp>
                <p:nvSpPr>
                  <p:cNvPr id="34" name="ControlBox"/>
                  <p:cNvSpPr>
                    <a:spLocks/>
                  </p:cNvSpPr>
                  <p:nvPr/>
                </p:nvSpPr>
                <p:spPr>
                  <a:xfrm>
                    <a:off x="2762249" y="3422557"/>
                    <a:ext cx="3030375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PlayBox"/>
                  <p:cNvSpPr>
                    <a:spLocks/>
                  </p:cNvSpPr>
                  <p:nvPr/>
                </p:nvSpPr>
                <p:spPr>
                  <a:xfrm>
                    <a:off x="2762249" y="3422455"/>
                    <a:ext cx="79908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950426" y="3450958"/>
                  <a:ext cx="2613423" cy="45739"/>
                  <a:chOff x="2738973" y="3450958"/>
                  <a:chExt cx="2613423" cy="45739"/>
                </a:xfrm>
              </p:grpSpPr>
              <p:sp>
                <p:nvSpPr>
                  <p:cNvPr id="32" name="SliderLine"/>
                  <p:cNvSpPr>
                    <a:spLocks/>
                  </p:cNvSpPr>
                  <p:nvPr/>
                </p:nvSpPr>
                <p:spPr>
                  <a:xfrm>
                    <a:off x="2738973" y="3464664"/>
                    <a:ext cx="2613423" cy="18328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Slider"/>
                  <p:cNvSpPr>
                    <a:spLocks/>
                  </p:cNvSpPr>
                  <p:nvPr/>
                </p:nvSpPr>
                <p:spPr>
                  <a:xfrm>
                    <a:off x="2966349" y="3450958"/>
                    <a:ext cx="35673" cy="457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PlayArrow"/>
                <p:cNvSpPr>
                  <a:spLocks/>
                </p:cNvSpPr>
                <p:nvPr/>
              </p:nvSpPr>
              <p:spPr>
                <a:xfrm rot="5400000">
                  <a:off x="2608781" y="3455467"/>
                  <a:ext cx="58964" cy="36722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Content"/>
                <p:cNvSpPr txBox="1">
                  <a:spLocks/>
                </p:cNvSpPr>
                <p:nvPr/>
              </p:nvSpPr>
              <p:spPr>
                <a:xfrm>
                  <a:off x="2690267" y="3435823"/>
                  <a:ext cx="235510" cy="82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1000" dirty="0"/>
                    <a:t>1:08 / 4:27</a:t>
                  </a:r>
                </a:p>
              </p:txBody>
            </p:sp>
          </p:grpSp>
          <p:sp>
            <p:nvSpPr>
              <p:cNvPr id="27" name="PlayArea"/>
              <p:cNvSpPr>
                <a:spLocks/>
              </p:cNvSpPr>
              <p:nvPr/>
            </p:nvSpPr>
            <p:spPr>
              <a:xfrm>
                <a:off x="2594610" y="1419225"/>
                <a:ext cx="3001329" cy="2003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2" descr="C:\Users\t-dantay\Documents\Placeholders\video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274" y="3393357"/>
              <a:ext cx="777809" cy="77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30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Canvas Animation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39788" y="1379202"/>
            <a:ext cx="10514012" cy="481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 Animati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Canvas Animation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39788" y="1379202"/>
            <a:ext cx="3749967" cy="217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6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Modal</a:t>
            </a:r>
          </a:p>
        </p:txBody>
      </p:sp>
      <p:grpSp>
        <p:nvGrpSpPr>
          <p:cNvPr id="3" name="DialogBox"/>
          <p:cNvGrpSpPr/>
          <p:nvPr userDrawn="1">
            <p:custDataLst>
              <p:custData r:id="rId1"/>
            </p:custDataLst>
          </p:nvPr>
        </p:nvGrpSpPr>
        <p:grpSpPr>
          <a:xfrm>
            <a:off x="838200" y="1056444"/>
            <a:ext cx="10515600" cy="5432038"/>
            <a:chOff x="2894330" y="2786062"/>
            <a:chExt cx="4316095" cy="3138488"/>
          </a:xfrm>
        </p:grpSpPr>
        <p:grpSp>
          <p:nvGrpSpPr>
            <p:cNvPr id="4" name="Group 3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Title</a:t>
                </a:r>
              </a:p>
            </p:txBody>
          </p:sp>
          <p:sp>
            <p:nvSpPr>
              <p:cNvPr id="10" name="InnerArea"/>
              <p:cNvSpPr>
                <a:spLocks/>
              </p:cNvSpPr>
              <p:nvPr/>
            </p:nvSpPr>
            <p:spPr>
              <a:xfrm>
                <a:off x="2186661" y="716878"/>
                <a:ext cx="4267693" cy="287695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140131" y="2868032"/>
              <a:ext cx="29049" cy="53104"/>
              <a:chOff x="9762364" y="121338"/>
              <a:chExt cx="29049" cy="53104"/>
            </a:xfrm>
          </p:grpSpPr>
          <p:cxnSp>
            <p:nvCxnSpPr>
              <p:cNvPr id="7" name="X2"/>
              <p:cNvCxnSpPr>
                <a:cxnSpLocks/>
              </p:cNvCxnSpPr>
              <p:nvPr/>
            </p:nvCxnSpPr>
            <p:spPr>
              <a:xfrm>
                <a:off x="9762364" y="121338"/>
                <a:ext cx="29048" cy="531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>
                <a:cxnSpLocks/>
              </p:cNvCxnSpPr>
              <p:nvPr/>
            </p:nvCxnSpPr>
            <p:spPr>
              <a:xfrm flipH="1">
                <a:off x="9762364" y="121338"/>
                <a:ext cx="29049" cy="531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31649" y="1811045"/>
            <a:ext cx="9499107" cy="383515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10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eld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38200" y="1125168"/>
            <a:ext cx="10515600" cy="5071446"/>
            <a:chOff x="2413348" y="1966586"/>
            <a:chExt cx="7144011" cy="4528159"/>
          </a:xfrm>
        </p:grpSpPr>
        <p:grpSp>
          <p:nvGrpSpPr>
            <p:cNvPr id="8" name="Group 7"/>
            <p:cNvGrpSpPr/>
            <p:nvPr/>
          </p:nvGrpSpPr>
          <p:grpSpPr>
            <a:xfrm>
              <a:off x="2413348" y="1966586"/>
              <a:ext cx="7144011" cy="4528159"/>
              <a:chOff x="0" y="0"/>
              <a:chExt cx="9144000" cy="6858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199" y="967520"/>
                <a:ext cx="8991600" cy="577969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WindowTitle"/>
              <p:cNvSpPr txBox="1"/>
              <p:nvPr/>
            </p:nvSpPr>
            <p:spPr>
              <a:xfrm>
                <a:off x="246856" y="229275"/>
                <a:ext cx="1518885" cy="48944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Field Note</a:t>
                </a:r>
              </a:p>
            </p:txBody>
          </p:sp>
        </p:grpSp>
        <p:pic>
          <p:nvPicPr>
            <p:cNvPr id="9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37" y="2117970"/>
              <a:ext cx="253588" cy="34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9" y="2237173"/>
            <a:ext cx="9499107" cy="340902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Note</a:t>
            </a:r>
          </a:p>
        </p:txBody>
      </p:sp>
    </p:spTree>
    <p:extLst>
      <p:ext uri="{BB962C8B-B14F-4D97-AF65-F5344CB8AC3E}">
        <p14:creationId xmlns:p14="http://schemas.microsoft.com/office/powerpoint/2010/main" val="195624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ty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38200" y="1125168"/>
            <a:ext cx="10515600" cy="5071446"/>
            <a:chOff x="2413348" y="1966586"/>
            <a:chExt cx="7144011" cy="4528159"/>
          </a:xfrm>
        </p:grpSpPr>
        <p:grpSp>
          <p:nvGrpSpPr>
            <p:cNvPr id="8" name="Group 7"/>
            <p:cNvGrpSpPr/>
            <p:nvPr/>
          </p:nvGrpSpPr>
          <p:grpSpPr>
            <a:xfrm>
              <a:off x="2413348" y="1966586"/>
              <a:ext cx="7144011" cy="4528159"/>
              <a:chOff x="0" y="0"/>
              <a:chExt cx="9144000" cy="6858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199" y="967520"/>
                <a:ext cx="8991600" cy="577969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WindowTitle"/>
              <p:cNvSpPr txBox="1"/>
              <p:nvPr/>
            </p:nvSpPr>
            <p:spPr>
              <a:xfrm>
                <a:off x="246856" y="255490"/>
                <a:ext cx="988844" cy="43700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Safety Tip</a:t>
                </a:r>
              </a:p>
            </p:txBody>
          </p:sp>
        </p:grpSp>
        <p:pic>
          <p:nvPicPr>
            <p:cNvPr id="9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37" y="2117970"/>
              <a:ext cx="253588" cy="34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9" y="2237173"/>
            <a:ext cx="9499107" cy="340902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Safety Tip</a:t>
            </a:r>
          </a:p>
        </p:txBody>
      </p:sp>
    </p:spTree>
    <p:extLst>
      <p:ext uri="{BB962C8B-B14F-4D97-AF65-F5344CB8AC3E}">
        <p14:creationId xmlns:p14="http://schemas.microsoft.com/office/powerpoint/2010/main" val="11550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1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38199" y="440267"/>
            <a:ext cx="10515601" cy="762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838200" y="1465263"/>
            <a:ext cx="10515600" cy="4892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79202"/>
            <a:ext cx="10514013" cy="1008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Question text…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39790" y="2827741"/>
            <a:ext cx="7931678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9789" y="3610456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39789" y="4393169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39789" y="5175884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83132" y="3251200"/>
            <a:ext cx="2370667" cy="2971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983132" y="2827741"/>
            <a:ext cx="23706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Remediation (if any)</a:t>
            </a:r>
          </a:p>
        </p:txBody>
      </p:sp>
    </p:spTree>
    <p:extLst>
      <p:ext uri="{BB962C8B-B14F-4D97-AF65-F5344CB8AC3E}">
        <p14:creationId xmlns:p14="http://schemas.microsoft.com/office/powerpoint/2010/main" val="11726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79202"/>
            <a:ext cx="10514013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0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 dirty="0"/>
              <a:t>Image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39788" y="1379538"/>
            <a:ext cx="3859212" cy="51546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s/Accordion/P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Tabs/Accordions/Pills 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847239" y="582966"/>
            <a:ext cx="3551806" cy="34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Copy and Paste for additional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68"/>
            <a:ext cx="5186779" cy="46712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12266" y="1862668"/>
            <a:ext cx="5186779" cy="467129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9787" y="1319845"/>
            <a:ext cx="5186779" cy="38100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Heading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6216140" y="1319842"/>
            <a:ext cx="5186779" cy="38100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Heading</a:t>
            </a:r>
          </a:p>
        </p:txBody>
      </p:sp>
    </p:spTree>
    <p:extLst>
      <p:ext uri="{BB962C8B-B14F-4D97-AF65-F5344CB8AC3E}">
        <p14:creationId xmlns:p14="http://schemas.microsoft.com/office/powerpoint/2010/main" val="771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arou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Image Carousel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39788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534340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228892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25294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39788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534340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228892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8925294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ra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2269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2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7" r:id="rId3"/>
    <p:sldLayoutId id="2147483672" r:id="rId4"/>
    <p:sldLayoutId id="2147483670" r:id="rId5"/>
    <p:sldLayoutId id="2147483666" r:id="rId6"/>
    <p:sldLayoutId id="2147483671" r:id="rId7"/>
    <p:sldLayoutId id="2147483673" r:id="rId8"/>
    <p:sldLayoutId id="2147483663" r:id="rId9"/>
    <p:sldLayoutId id="2147483669" r:id="rId10"/>
    <p:sldLayoutId id="2147483660" r:id="rId11"/>
    <p:sldLayoutId id="2147483665" r:id="rId12"/>
    <p:sldLayoutId id="2147483664" r:id="rId13"/>
    <p:sldLayoutId id="2147483668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Props1.xml><?xml version="1.0" encoding="utf-8"?>
<ds:datastoreItem xmlns:ds="http://schemas.openxmlformats.org/officeDocument/2006/customXml" ds:itemID="{93C9852B-BA81-49B7-A320-4043EE18F6D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6D4A57-28C4-421C-8128-55107EF7879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CB1F7E-D80B-4428-BB69-5AD42D755D7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FBA1C3D-CB98-45E0-8AF8-314827B8E12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702888-BA0D-4D65-A1C5-F48FF0D2750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D5B8D1-1AB8-4ED3-ADBA-807DCB6A311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02EB22-6E38-4055-A70C-E5676A5C7A1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E22986-39F0-47D4-B23A-EA5EAC549D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10569A9-E412-40C7-B7B4-6EA69B4BDF4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1B1DB65-609F-428B-87C8-5BED8B84F5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8A63DE-0E0F-436D-BFA3-44CCE11DF86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36948AC-BFE9-429A-8076-269B94A988F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Segoe UI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Ryan</dc:creator>
  <cp:lastModifiedBy>Eric Varela</cp:lastModifiedBy>
  <cp:revision>105</cp:revision>
  <dcterms:created xsi:type="dcterms:W3CDTF">2016-11-14T19:12:49Z</dcterms:created>
  <dcterms:modified xsi:type="dcterms:W3CDTF">2017-01-23T17:22:18Z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