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47cecf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47cecf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Structure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479175" y="38100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214" y="123957"/>
            <a:ext cx="1608325" cy="1535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4970600" y="4391450"/>
            <a:ext cx="942300" cy="21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13" y="24530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970600" y="9123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and Setup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Structures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Data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Dictionary and Sets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Handling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 Control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concepts and libraries 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951" y="637207"/>
            <a:ext cx="1608325" cy="1535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76" y="1963657"/>
            <a:ext cx="1608325" cy="153579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293700" y="1256375"/>
            <a:ext cx="55386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 objective of this course is to introduce learners to Python programming. At the end of the course learners will be able to: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lphaU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Learn how to write programs using Python.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lphaU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Identify the appropriate modules for the application at hand.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lphaU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Understand the documentation and therefore be able to use functions in several modules with higher confidence.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lphaU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Understand advanced concepts like decorators and generators and how to use them along with classes and functions, thereby be able to develop programs that are complex in nature.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87" name="Google Shape;87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" name="Google Shape;88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-7375" y="703925"/>
            <a:ext cx="25689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Introduction and Setup, Control Structures</a:t>
            </a:r>
            <a:r>
              <a:rPr lang="en" sz="1400">
                <a:solidFill>
                  <a:srgbClr val="1D1C1D"/>
                </a:solidFill>
                <a:highlight>
                  <a:srgbClr val="F8F8F8"/>
                </a:highlight>
              </a:rPr>
              <a:t>, </a:t>
            </a:r>
            <a:r>
              <a:rPr lang="en" sz="1400"/>
              <a:t>Functions</a:t>
            </a:r>
            <a:endParaRPr sz="1400"/>
          </a:p>
        </p:txBody>
      </p:sp>
      <p:sp>
        <p:nvSpPr>
          <p:cNvPr id="90" name="Google Shape;90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93" name="Google Shape;93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" name="Google Shape;94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1344762" y="36107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Sequential Data</a:t>
            </a:r>
            <a:r>
              <a:rPr lang="en" sz="1400">
                <a:solidFill>
                  <a:srgbClr val="1D1C1D"/>
                </a:solidFill>
                <a:highlight>
                  <a:srgbClr val="F8F8F8"/>
                </a:highlight>
              </a:rPr>
              <a:t>, </a:t>
            </a:r>
            <a:r>
              <a:rPr lang="en" sz="1400"/>
              <a:t>Dictionary and Sets</a:t>
            </a:r>
            <a:endParaRPr sz="1400"/>
          </a:p>
        </p:txBody>
      </p:sp>
      <p:sp>
        <p:nvSpPr>
          <p:cNvPr id="96" name="Google Shape;96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99" name="Google Shape;99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Google Shape;100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3269357" y="1091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Classes</a:t>
            </a:r>
            <a:endParaRPr sz="1400"/>
          </a:p>
        </p:txBody>
      </p:sp>
      <p:sp>
        <p:nvSpPr>
          <p:cNvPr id="102" name="Google Shape;102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4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4" name="Google Shape;104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05" name="Google Shape;105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5031052" y="3532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File Handling</a:t>
            </a:r>
            <a:r>
              <a:rPr lang="en" sz="14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/>
              <a:t>Exception Control</a:t>
            </a:r>
            <a:endParaRPr sz="1400"/>
          </a:p>
        </p:txBody>
      </p:sp>
      <p:sp>
        <p:nvSpPr>
          <p:cNvPr id="108" name="Google Shape;108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5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1" name="Google Shape;111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6590129" y="9020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Advanced concepts and libraries </a:t>
            </a:r>
            <a:endParaRPr sz="1400"/>
          </a:p>
        </p:txBody>
      </p:sp>
      <p:sp>
        <p:nvSpPr>
          <p:cNvPr id="114" name="Google Shape;114;p16"/>
          <p:cNvSpPr txBox="1"/>
          <p:nvPr/>
        </p:nvSpPr>
        <p:spPr>
          <a:xfrm>
            <a:off x="1344750" y="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30800" y="18135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Learning :)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51" y="1803857"/>
            <a:ext cx="1608325" cy="1535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