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1" r:id="rId11"/>
    <p:sldId id="262" r:id="rId12"/>
    <p:sldId id="270" r:id="rId13"/>
    <p:sldId id="272" r:id="rId14"/>
    <p:sldId id="273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0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d56a28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d56a28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87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426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76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9f8ac3d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9f8ac3d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d56a28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d56a28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9f8ac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9f8ac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9f8ac3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9f8ac3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7127c7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7127c7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83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18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9f8ac3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9f8ac3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1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9f8ac3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9f8ac3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64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AKONY" pitchFamily="50" charset="-52"/>
              </a:rPr>
              <a:t>SmartSKY</a:t>
            </a:r>
            <a:endParaRPr dirty="0">
              <a:latin typeface="AKONY" pitchFamily="50" charset="-52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Полный</a:t>
            </a:r>
            <a:r>
              <a:rPr lang="en-GB" dirty="0"/>
              <a:t> </a:t>
            </a:r>
            <a:r>
              <a:rPr lang="en-GB" dirty="0" err="1"/>
              <a:t>проект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</a:t>
            </a:r>
            <a:r>
              <a:rPr lang="en-US" dirty="0"/>
              <a:t>Aircraft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987786-5B19-4453-9905-9C22B0F2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33" y="1711402"/>
            <a:ext cx="4572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1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</a:t>
            </a:r>
            <a:r>
              <a:rPr lang="en-US" dirty="0"/>
              <a:t>Repair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84952E-9B03-4C8C-99F8-F8233DD0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57" y="1216196"/>
            <a:ext cx="4177110" cy="30534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Модель</a:t>
            </a:r>
            <a:r>
              <a:rPr lang="en-GB" dirty="0"/>
              <a:t> </a:t>
            </a:r>
            <a:r>
              <a:rPr lang="en-GB" dirty="0" err="1"/>
              <a:t>данных</a:t>
            </a:r>
            <a:r>
              <a:rPr lang="en-GB" dirty="0"/>
              <a:t> </a:t>
            </a:r>
            <a:r>
              <a:rPr lang="en-US" dirty="0"/>
              <a:t>Notifying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8DBB9-03C3-492E-9C8A-62F83B91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30" y="1189668"/>
            <a:ext cx="4332952" cy="30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Проектировочное</a:t>
            </a:r>
            <a:r>
              <a:rPr lang="en-GB" dirty="0"/>
              <a:t> </a:t>
            </a:r>
            <a:r>
              <a:rPr lang="en-GB" dirty="0" err="1"/>
              <a:t>решение</a:t>
            </a:r>
            <a:r>
              <a:rPr lang="en-GB" dirty="0"/>
              <a:t> </a:t>
            </a:r>
            <a:r>
              <a:rPr lang="ru-RU" dirty="0"/>
              <a:t>1</a:t>
            </a:r>
            <a:r>
              <a:rPr lang="en-GB" dirty="0"/>
              <a:t> (UML2)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3148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Решаемая</a:t>
            </a:r>
            <a:r>
              <a:rPr lang="en-GB" sz="1400" dirty="0"/>
              <a:t> </a:t>
            </a:r>
            <a:r>
              <a:rPr lang="en-GB" sz="1400" dirty="0" err="1"/>
              <a:t>проблема</a:t>
            </a:r>
            <a:r>
              <a:rPr lang="en-GB" sz="1400" dirty="0"/>
              <a:t>: </a:t>
            </a:r>
            <a:r>
              <a:rPr lang="ru-RU" sz="1400" dirty="0"/>
              <a:t>Сократить </a:t>
            </a:r>
            <a:r>
              <a:rPr lang="ru-RU" sz="1400" dirty="0" err="1"/>
              <a:t>обьём</a:t>
            </a:r>
            <a:r>
              <a:rPr lang="ru-RU" sz="1400" dirty="0"/>
              <a:t> выводимых отчётов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Решение</a:t>
            </a:r>
            <a:r>
              <a:rPr lang="en-GB" sz="1400" dirty="0"/>
              <a:t>: </a:t>
            </a:r>
            <a:r>
              <a:rPr lang="ru-RU" sz="1400" dirty="0"/>
              <a:t>разделили задачу вывода результата на три задачи: Диагностика( полный отчёт), Распределения отказов ( только распределения отказов), Готовность ( коэффициент готовности).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image7.jpg">
            <a:extLst>
              <a:ext uri="{FF2B5EF4-FFF2-40B4-BE49-F238E27FC236}">
                <a16:creationId xmlns:a16="http://schemas.microsoft.com/office/drawing/2014/main" id="{72D407C6-48A9-4604-944E-B2BDCF18EE3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053816" y="1247728"/>
            <a:ext cx="4632522" cy="23378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117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Проектировочное</a:t>
            </a:r>
            <a:r>
              <a:rPr lang="en-GB" dirty="0"/>
              <a:t> </a:t>
            </a:r>
            <a:r>
              <a:rPr lang="en-GB" dirty="0" err="1"/>
              <a:t>решение</a:t>
            </a:r>
            <a:r>
              <a:rPr lang="en-GB" dirty="0"/>
              <a:t> 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305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Решаемая</a:t>
            </a:r>
            <a:r>
              <a:rPr lang="en-GB" dirty="0"/>
              <a:t> </a:t>
            </a:r>
            <a:r>
              <a:rPr lang="en-GB" dirty="0" err="1"/>
              <a:t>проблема</a:t>
            </a:r>
            <a:r>
              <a:rPr lang="en-GB" dirty="0"/>
              <a:t>: </a:t>
            </a:r>
            <a:r>
              <a:rPr lang="ru-RU" dirty="0"/>
              <a:t>Убрать </a:t>
            </a:r>
            <a:r>
              <a:rPr lang="en-US" dirty="0"/>
              <a:t>SQL </a:t>
            </a:r>
            <a:r>
              <a:rPr lang="ru-RU" dirty="0"/>
              <a:t>синтаксис при работе с БД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Решение</a:t>
            </a:r>
            <a:r>
              <a:rPr lang="en-GB" dirty="0"/>
              <a:t>: </a:t>
            </a:r>
            <a:r>
              <a:rPr lang="ru-RU" dirty="0"/>
              <a:t>сформировали отдельный сервис для работы с базой данных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image7.jpg">
            <a:extLst>
              <a:ext uri="{FF2B5EF4-FFF2-40B4-BE49-F238E27FC236}">
                <a16:creationId xmlns:a16="http://schemas.microsoft.com/office/drawing/2014/main" id="{554779D2-A4BA-4489-AFEF-6DF004598AE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53998" y="1229535"/>
            <a:ext cx="5362067" cy="26844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6125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Команда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err="1"/>
              <a:t>Уртаев</a:t>
            </a:r>
            <a:r>
              <a:rPr lang="ru-RU" dirty="0"/>
              <a:t> Иван – </a:t>
            </a:r>
            <a:r>
              <a:rPr lang="en-US" dirty="0"/>
              <a:t>Event Storming, UML Deployment Diagram, Change Reference Architecture, Change Technology Stack, API, UML Component, </a:t>
            </a:r>
            <a:r>
              <a:rPr lang="ru-RU" dirty="0"/>
              <a:t>Оформление презентации, Обновление репозитория</a:t>
            </a:r>
            <a:r>
              <a:rPr lang="en-US" dirty="0"/>
              <a:t>,</a:t>
            </a:r>
            <a:r>
              <a:rPr lang="ru-RU" dirty="0"/>
              <a:t> Метрики сложности</a:t>
            </a:r>
            <a:r>
              <a:rPr lang="en-US" dirty="0"/>
              <a:t> (@</a:t>
            </a:r>
            <a:r>
              <a:rPr lang="en-US" dirty="0" err="1"/>
              <a:t>evr_one</a:t>
            </a:r>
            <a:r>
              <a:rPr lang="en-US" dirty="0"/>
              <a:t>)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Воякина Елизавета – </a:t>
            </a:r>
            <a:r>
              <a:rPr lang="en-US" dirty="0"/>
              <a:t>Data Models, SOLID, Physical Data Flow Diagram (@lisa123owo)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AKONY" pitchFamily="50" charset="-52"/>
              </a:rPr>
              <a:t>Описание</a:t>
            </a:r>
            <a:r>
              <a:rPr lang="en-GB" dirty="0">
                <a:latin typeface="AKONY" pitchFamily="50" charset="-52"/>
              </a:rPr>
              <a:t> </a:t>
            </a:r>
            <a:r>
              <a:rPr lang="en-GB" dirty="0" err="1">
                <a:latin typeface="AKONY" pitchFamily="50" charset="-52"/>
              </a:rPr>
              <a:t>проекта</a:t>
            </a:r>
            <a:endParaRPr dirty="0">
              <a:latin typeface="AKONY" pitchFamily="50" charset="-52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Программный продукт «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Smart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Sky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» позволяет осуществлять технический контроль за состоянием ВС с помощью построения распределения вероятностей отказов, последующего расчёта вероятности отказа ВС к заданному моменту времени и получения коэффициента технической готовности ВС перед полётом. Также данный программный продукт будет осуществлять информационное сопровождение ремонтных работ для ВС.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Команда: </a:t>
            </a:r>
            <a:r>
              <a:rPr lang="ru-RU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Уртаев</a:t>
            </a: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 Иван, Воякина Елизавета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Репозиторий проекта: https://github.com/EVR-1/SmartSKY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Отчет: https://github.com/EVR-1/SmartSKY/blob/main/%D0%97%D0%B0%D0%B4%D0%B0%D0%BD%D0%B8%D0%B5%201.pptx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AKONY" pitchFamily="50" charset="-52"/>
              </a:rPr>
              <a:t>Модель</a:t>
            </a:r>
            <a:r>
              <a:rPr lang="en-GB" sz="2000" dirty="0">
                <a:latin typeface="AKONY" pitchFamily="50" charset="-52"/>
              </a:rPr>
              <a:t> </a:t>
            </a:r>
            <a:r>
              <a:rPr lang="en-GB" sz="2000" dirty="0" err="1">
                <a:latin typeface="AKONY" pitchFamily="50" charset="-52"/>
              </a:rPr>
              <a:t>использования</a:t>
            </a:r>
            <a:endParaRPr sz="2000" dirty="0">
              <a:latin typeface="AKONY" pitchFamily="50" charset="-52"/>
            </a:endParaRPr>
          </a:p>
        </p:txBody>
      </p:sp>
      <p:pic>
        <p:nvPicPr>
          <p:cNvPr id="4" name="image8.jpg">
            <a:extLst>
              <a:ext uri="{FF2B5EF4-FFF2-40B4-BE49-F238E27FC236}">
                <a16:creationId xmlns:a16="http://schemas.microsoft.com/office/drawing/2014/main" id="{E72CCCEA-69CC-4347-8C7E-128F2B08F4C9}"/>
              </a:ext>
            </a:extLst>
          </p:cNvPr>
          <p:cNvPicPr/>
          <p:nvPr/>
        </p:nvPicPr>
        <p:blipFill>
          <a:blip r:embed="rId3"/>
          <a:srcRect l="8147" r="5818"/>
          <a:stretch>
            <a:fillRect/>
          </a:stretch>
        </p:blipFill>
        <p:spPr>
          <a:xfrm>
            <a:off x="2076544" y="980897"/>
            <a:ext cx="4641197" cy="371757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892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AKONY" pitchFamily="50" charset="-52"/>
              </a:rPr>
              <a:t>Диаграмма</a:t>
            </a:r>
            <a:r>
              <a:rPr lang="en-GB" sz="2400" dirty="0">
                <a:latin typeface="AKONY" pitchFamily="50" charset="-52"/>
              </a:rPr>
              <a:t> </a:t>
            </a:r>
            <a:r>
              <a:rPr lang="en-GB" sz="2400" dirty="0" err="1">
                <a:latin typeface="AKONY" pitchFamily="50" charset="-52"/>
              </a:rPr>
              <a:t>предметной</a:t>
            </a:r>
            <a:r>
              <a:rPr lang="en-GB" sz="2400" dirty="0">
                <a:latin typeface="AKONY" pitchFamily="50" charset="-52"/>
              </a:rPr>
              <a:t> </a:t>
            </a:r>
            <a:r>
              <a:rPr lang="en-GB" sz="2400" dirty="0" err="1">
                <a:latin typeface="AKONY" pitchFamily="50" charset="-52"/>
              </a:rPr>
              <a:t>области</a:t>
            </a:r>
            <a:endParaRPr sz="2400" dirty="0">
              <a:latin typeface="AKONY" pitchFamily="50" charset="-52"/>
            </a:endParaRPr>
          </a:p>
        </p:txBody>
      </p:sp>
      <p:pic>
        <p:nvPicPr>
          <p:cNvPr id="4" name="image7.jpg">
            <a:extLst>
              <a:ext uri="{FF2B5EF4-FFF2-40B4-BE49-F238E27FC236}">
                <a16:creationId xmlns:a16="http://schemas.microsoft.com/office/drawing/2014/main" id="{3C02E749-B50E-4971-8A6E-B921477A41B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18911" y="1252233"/>
            <a:ext cx="6272219" cy="31652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Системная</a:t>
            </a:r>
            <a:r>
              <a:rPr lang="en-GB" dirty="0"/>
              <a:t> </a:t>
            </a:r>
            <a:r>
              <a:rPr lang="en-GB" dirty="0" err="1"/>
              <a:t>архитектура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ru-RU" dirty="0"/>
              <a:t>Надёжность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ru-RU" dirty="0"/>
              <a:t>Безопасность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ru-RU" dirty="0"/>
              <a:t>Отказоустойчивость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A86A9B-C978-4A1F-A22F-AFA34506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9" y="923364"/>
            <a:ext cx="3836408" cy="30009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4FCC0F-CD01-4753-90DD-922ECB8D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9" y="923364"/>
            <a:ext cx="4287780" cy="2875429"/>
          </a:xfrm>
          <a:prstGeom prst="rect">
            <a:avLst/>
          </a:prstGeom>
        </p:spPr>
      </p:pic>
      <p:sp>
        <p:nvSpPr>
          <p:cNvPr id="6" name="Google Shape;79;p17">
            <a:extLst>
              <a:ext uri="{FF2B5EF4-FFF2-40B4-BE49-F238E27FC236}">
                <a16:creationId xmlns:a16="http://schemas.microsoft.com/office/drawing/2014/main" id="{983EFDDD-5149-4D3D-9089-37B7DFECCC20}"/>
              </a:ext>
            </a:extLst>
          </p:cNvPr>
          <p:cNvSpPr txBox="1">
            <a:spLocks/>
          </p:cNvSpPr>
          <p:nvPr/>
        </p:nvSpPr>
        <p:spPr>
          <a:xfrm>
            <a:off x="311700" y="291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Системная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61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AKONY" pitchFamily="50" charset="-52"/>
              </a:rPr>
              <a:t>Использование</a:t>
            </a:r>
            <a:r>
              <a:rPr lang="en-GB" sz="2000" dirty="0">
                <a:latin typeface="AKONY" pitchFamily="50" charset="-52"/>
              </a:rPr>
              <a:t> API Aircraft</a:t>
            </a:r>
            <a:endParaRPr sz="2000" dirty="0">
              <a:latin typeface="AKONY" pitchFamily="50" charset="-52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464048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Истории пользователя: </a:t>
            </a:r>
            <a:r>
              <a:rPr lang="en-US" dirty="0" err="1"/>
              <a:t>CheckData</a:t>
            </a:r>
            <a:r>
              <a:rPr lang="en-US" dirty="0"/>
              <a:t>, </a:t>
            </a:r>
            <a:r>
              <a:rPr lang="en-US" dirty="0" err="1"/>
              <a:t>AddAircraftType</a:t>
            </a:r>
            <a:r>
              <a:rPr lang="en-US" dirty="0"/>
              <a:t>, </a:t>
            </a:r>
            <a:r>
              <a:rPr lang="en-US" dirty="0" err="1"/>
              <a:t>DeleteAircraftType</a:t>
            </a:r>
            <a:r>
              <a:rPr lang="en-US" dirty="0"/>
              <a:t>, </a:t>
            </a:r>
            <a:r>
              <a:rPr lang="en-US" dirty="0" err="1"/>
              <a:t>EditAircraftType,DeleteAircraft</a:t>
            </a:r>
            <a:r>
              <a:rPr lang="en-US" dirty="0"/>
              <a:t>, </a:t>
            </a:r>
            <a:r>
              <a:rPr lang="en-US" dirty="0" err="1"/>
              <a:t>EditAircraft</a:t>
            </a:r>
            <a:r>
              <a:rPr lang="en-US" dirty="0"/>
              <a:t>,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1307AF-EB92-4FDA-A087-65190AC6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61" y="1464048"/>
            <a:ext cx="4831339" cy="30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AKONY" pitchFamily="50" charset="-52"/>
              </a:rPr>
              <a:t>Использование</a:t>
            </a:r>
            <a:r>
              <a:rPr lang="en-GB" sz="2000" dirty="0">
                <a:latin typeface="AKONY" pitchFamily="50" charset="-52"/>
              </a:rPr>
              <a:t> API </a:t>
            </a:r>
            <a:br>
              <a:rPr lang="ru-RU" sz="2000" dirty="0">
                <a:latin typeface="AKONY" pitchFamily="50" charset="-52"/>
              </a:rPr>
            </a:br>
            <a:r>
              <a:rPr lang="en-GB" sz="2000" dirty="0">
                <a:latin typeface="AKONY" pitchFamily="50" charset="-52"/>
              </a:rPr>
              <a:t>Repair</a:t>
            </a:r>
            <a:endParaRPr sz="2000" dirty="0">
              <a:latin typeface="AKONY" pitchFamily="50" charset="-52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897542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 пользователя:</a:t>
            </a:r>
            <a:r>
              <a:rPr lang="en-US" dirty="0"/>
              <a:t> </a:t>
            </a:r>
            <a:r>
              <a:rPr lang="en-US" dirty="0" err="1"/>
              <a:t>AssignRepair</a:t>
            </a:r>
            <a:r>
              <a:rPr lang="en-US" dirty="0"/>
              <a:t>, </a:t>
            </a:r>
            <a:r>
              <a:rPr lang="en-US" dirty="0" err="1"/>
              <a:t>OrderDetails</a:t>
            </a:r>
            <a:r>
              <a:rPr lang="en-US" dirty="0"/>
              <a:t>, </a:t>
            </a:r>
            <a:r>
              <a:rPr lang="en-US" dirty="0" err="1"/>
              <a:t>AssignTechnician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E6AE75-BB6D-450B-A684-0250BAE3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68" y="2140373"/>
            <a:ext cx="5162132" cy="1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latin typeface="AKONY" pitchFamily="50" charset="-52"/>
              </a:rPr>
              <a:t>Использование</a:t>
            </a:r>
            <a:r>
              <a:rPr lang="en-GB" sz="2000" dirty="0">
                <a:latin typeface="AKONY" pitchFamily="50" charset="-52"/>
              </a:rPr>
              <a:t> API Notifying</a:t>
            </a:r>
            <a:endParaRPr sz="2000" dirty="0">
              <a:latin typeface="AKONY" pitchFamily="50" charset="-52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646928"/>
            <a:ext cx="300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Истории пользователя: </a:t>
            </a:r>
            <a:r>
              <a:rPr lang="en-US" dirty="0" err="1"/>
              <a:t>GetDiagnosis</a:t>
            </a:r>
            <a:r>
              <a:rPr lang="en-US" dirty="0"/>
              <a:t>, </a:t>
            </a:r>
            <a:r>
              <a:rPr lang="en-US" dirty="0" err="1"/>
              <a:t>GetPrediction</a:t>
            </a:r>
            <a:r>
              <a:rPr lang="en-US" dirty="0"/>
              <a:t>, </a:t>
            </a:r>
            <a:r>
              <a:rPr lang="en-US" dirty="0" err="1"/>
              <a:t>GetReadiness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6308F4-FE84-4FD1-8730-8A72D225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86" y="1931469"/>
            <a:ext cx="4943941" cy="12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8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295</Words>
  <Application>Microsoft Office PowerPoint</Application>
  <PresentationFormat>Экран (16:9)</PresentationFormat>
  <Paragraphs>34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AKONY</vt:lpstr>
      <vt:lpstr>Arial</vt:lpstr>
      <vt:lpstr>Consolas</vt:lpstr>
      <vt:lpstr>Simple Light</vt:lpstr>
      <vt:lpstr>SmartSKY</vt:lpstr>
      <vt:lpstr>Описание проекта</vt:lpstr>
      <vt:lpstr>Модель использования</vt:lpstr>
      <vt:lpstr>Диаграмма предметной области</vt:lpstr>
      <vt:lpstr>Системная архитектура</vt:lpstr>
      <vt:lpstr>Презентация PowerPoint</vt:lpstr>
      <vt:lpstr>Использование API Aircraft</vt:lpstr>
      <vt:lpstr>Использование API  Repair</vt:lpstr>
      <vt:lpstr>Использование API Notifying</vt:lpstr>
      <vt:lpstr>Модель данных Aircraft </vt:lpstr>
      <vt:lpstr>Модель данных Repair</vt:lpstr>
      <vt:lpstr>Модель данных Notifying</vt:lpstr>
      <vt:lpstr>Проектировочное решение 1 (UML2)</vt:lpstr>
      <vt:lpstr>Проектировочное решение 2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SmartSKY</dc:title>
  <cp:lastModifiedBy>Иван</cp:lastModifiedBy>
  <cp:revision>5</cp:revision>
  <dcterms:modified xsi:type="dcterms:W3CDTF">2023-12-13T20:30:59Z</dcterms:modified>
</cp:coreProperties>
</file>