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60" r:id="rId8"/>
    <p:sldId id="261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 rtl="0">
      <a:defRPr lang="tr-t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3D9FC6-9D64-4348-8C59-E890FA131BF9}" v="20" dt="2023-10-05T14:56:55.519"/>
    <p1510:client id="{1F4313A8-E656-4588-9AAA-1BC25CE6DD44}" v="47" dt="2023-10-05T15:16:06.619"/>
    <p1510:client id="{F4C5CC57-CBD2-4A8A-8FDF-540A5E736633}" v="225" dt="2023-10-05T14:42:54.7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9FCB78-A135-4371-AFE3-DA144D915FD4}" type="doc">
      <dgm:prSet loTypeId="urn:microsoft.com/office/officeart/2005/8/layout/vProcess5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5F52DA4-A9EA-4471-8B7F-A22301C96092}">
      <dgm:prSet/>
      <dgm:spPr/>
      <dgm:t>
        <a:bodyPr/>
        <a:lstStyle/>
        <a:p>
          <a:r>
            <a:rPr lang="tr-TR"/>
            <a:t>Bağımsızlık</a:t>
          </a:r>
          <a:endParaRPr lang="en-US"/>
        </a:p>
      </dgm:t>
    </dgm:pt>
    <dgm:pt modelId="{BD4E4661-1FCB-4F18-B59D-B4EF8240979F}" type="parTrans" cxnId="{000B6F18-7086-482A-BB9D-ADDF7FCA70D1}">
      <dgm:prSet/>
      <dgm:spPr/>
      <dgm:t>
        <a:bodyPr/>
        <a:lstStyle/>
        <a:p>
          <a:endParaRPr lang="en-US"/>
        </a:p>
      </dgm:t>
    </dgm:pt>
    <dgm:pt modelId="{E8423EC2-1AF3-42D7-B212-C9AC65B8811F}" type="sibTrans" cxnId="{000B6F18-7086-482A-BB9D-ADDF7FCA70D1}">
      <dgm:prSet/>
      <dgm:spPr/>
      <dgm:t>
        <a:bodyPr/>
        <a:lstStyle/>
        <a:p>
          <a:endParaRPr lang="en-US"/>
        </a:p>
      </dgm:t>
    </dgm:pt>
    <dgm:pt modelId="{81179660-4CEC-401D-9882-2E5FB1C2364B}">
      <dgm:prSet/>
      <dgm:spPr/>
      <dgm:t>
        <a:bodyPr/>
        <a:lstStyle/>
        <a:p>
          <a:r>
            <a:rPr lang="tr-TR"/>
            <a:t>Test Edilebilirlik</a:t>
          </a:r>
          <a:endParaRPr lang="en-US"/>
        </a:p>
      </dgm:t>
    </dgm:pt>
    <dgm:pt modelId="{ADCF7DF6-9D0C-4ADD-AFFC-93A21930C313}" type="parTrans" cxnId="{408D917C-C680-45B7-8DDE-6DFC4EDFE010}">
      <dgm:prSet/>
      <dgm:spPr/>
      <dgm:t>
        <a:bodyPr/>
        <a:lstStyle/>
        <a:p>
          <a:endParaRPr lang="en-US"/>
        </a:p>
      </dgm:t>
    </dgm:pt>
    <dgm:pt modelId="{E7B56B82-F121-48A5-BF70-8C9C98922581}" type="sibTrans" cxnId="{408D917C-C680-45B7-8DDE-6DFC4EDFE010}">
      <dgm:prSet/>
      <dgm:spPr/>
      <dgm:t>
        <a:bodyPr/>
        <a:lstStyle/>
        <a:p>
          <a:endParaRPr lang="en-US"/>
        </a:p>
      </dgm:t>
    </dgm:pt>
    <dgm:pt modelId="{25283F76-9363-4847-96F9-CC674039083B}">
      <dgm:prSet/>
      <dgm:spPr/>
      <dgm:t>
        <a:bodyPr/>
        <a:lstStyle/>
        <a:p>
          <a:r>
            <a:rPr lang="tr-TR"/>
            <a:t>Güncelleme Kolaylığı</a:t>
          </a:r>
          <a:endParaRPr lang="en-US"/>
        </a:p>
      </dgm:t>
    </dgm:pt>
    <dgm:pt modelId="{FE415954-F603-4405-BA17-51F3D09AF9FA}" type="parTrans" cxnId="{3F04EF5D-E7DC-4753-9800-52D6EE96AD32}">
      <dgm:prSet/>
      <dgm:spPr/>
      <dgm:t>
        <a:bodyPr/>
        <a:lstStyle/>
        <a:p>
          <a:endParaRPr lang="en-US"/>
        </a:p>
      </dgm:t>
    </dgm:pt>
    <dgm:pt modelId="{35025ECB-6143-4C18-8056-1D03AE2F231D}" type="sibTrans" cxnId="{3F04EF5D-E7DC-4753-9800-52D6EE96AD32}">
      <dgm:prSet/>
      <dgm:spPr/>
      <dgm:t>
        <a:bodyPr/>
        <a:lstStyle/>
        <a:p>
          <a:endParaRPr lang="en-US"/>
        </a:p>
      </dgm:t>
    </dgm:pt>
    <dgm:pt modelId="{4362DEBD-BCC3-4B5D-97A0-E2BA3343B45C}" type="pres">
      <dgm:prSet presAssocID="{1F9FCB78-A135-4371-AFE3-DA144D915FD4}" presName="outerComposite" presStyleCnt="0">
        <dgm:presLayoutVars>
          <dgm:chMax val="5"/>
          <dgm:dir/>
          <dgm:resizeHandles val="exact"/>
        </dgm:presLayoutVars>
      </dgm:prSet>
      <dgm:spPr/>
    </dgm:pt>
    <dgm:pt modelId="{971062F0-9B3C-4A5C-A80C-48201DF83E41}" type="pres">
      <dgm:prSet presAssocID="{1F9FCB78-A135-4371-AFE3-DA144D915FD4}" presName="dummyMaxCanvas" presStyleCnt="0">
        <dgm:presLayoutVars/>
      </dgm:prSet>
      <dgm:spPr/>
    </dgm:pt>
    <dgm:pt modelId="{5FE225A5-E16C-4F06-836D-ADCAD2907130}" type="pres">
      <dgm:prSet presAssocID="{1F9FCB78-A135-4371-AFE3-DA144D915FD4}" presName="ThreeNodes_1" presStyleLbl="node1" presStyleIdx="0" presStyleCnt="3">
        <dgm:presLayoutVars>
          <dgm:bulletEnabled val="1"/>
        </dgm:presLayoutVars>
      </dgm:prSet>
      <dgm:spPr/>
    </dgm:pt>
    <dgm:pt modelId="{5A5B0B23-6913-40C4-BD93-17B4C8FA075E}" type="pres">
      <dgm:prSet presAssocID="{1F9FCB78-A135-4371-AFE3-DA144D915FD4}" presName="ThreeNodes_2" presStyleLbl="node1" presStyleIdx="1" presStyleCnt="3">
        <dgm:presLayoutVars>
          <dgm:bulletEnabled val="1"/>
        </dgm:presLayoutVars>
      </dgm:prSet>
      <dgm:spPr/>
    </dgm:pt>
    <dgm:pt modelId="{501AD89B-7647-430C-A7A8-6D637276B300}" type="pres">
      <dgm:prSet presAssocID="{1F9FCB78-A135-4371-AFE3-DA144D915FD4}" presName="ThreeNodes_3" presStyleLbl="node1" presStyleIdx="2" presStyleCnt="3">
        <dgm:presLayoutVars>
          <dgm:bulletEnabled val="1"/>
        </dgm:presLayoutVars>
      </dgm:prSet>
      <dgm:spPr/>
    </dgm:pt>
    <dgm:pt modelId="{989EFA4C-84CA-465E-9805-051694C78F4C}" type="pres">
      <dgm:prSet presAssocID="{1F9FCB78-A135-4371-AFE3-DA144D915FD4}" presName="ThreeConn_1-2" presStyleLbl="fgAccFollowNode1" presStyleIdx="0" presStyleCnt="2">
        <dgm:presLayoutVars>
          <dgm:bulletEnabled val="1"/>
        </dgm:presLayoutVars>
      </dgm:prSet>
      <dgm:spPr/>
    </dgm:pt>
    <dgm:pt modelId="{5B49E2F4-6777-4A64-90D3-DC7C25C8A0C5}" type="pres">
      <dgm:prSet presAssocID="{1F9FCB78-A135-4371-AFE3-DA144D915FD4}" presName="ThreeConn_2-3" presStyleLbl="fgAccFollowNode1" presStyleIdx="1" presStyleCnt="2">
        <dgm:presLayoutVars>
          <dgm:bulletEnabled val="1"/>
        </dgm:presLayoutVars>
      </dgm:prSet>
      <dgm:spPr/>
    </dgm:pt>
    <dgm:pt modelId="{1912EF6E-A077-42D4-BBF1-52B8DF19799F}" type="pres">
      <dgm:prSet presAssocID="{1F9FCB78-A135-4371-AFE3-DA144D915FD4}" presName="ThreeNodes_1_text" presStyleLbl="node1" presStyleIdx="2" presStyleCnt="3">
        <dgm:presLayoutVars>
          <dgm:bulletEnabled val="1"/>
        </dgm:presLayoutVars>
      </dgm:prSet>
      <dgm:spPr/>
    </dgm:pt>
    <dgm:pt modelId="{C945A6BD-3AC3-4FE7-B158-D5C4D5BC5AB3}" type="pres">
      <dgm:prSet presAssocID="{1F9FCB78-A135-4371-AFE3-DA144D915FD4}" presName="ThreeNodes_2_text" presStyleLbl="node1" presStyleIdx="2" presStyleCnt="3">
        <dgm:presLayoutVars>
          <dgm:bulletEnabled val="1"/>
        </dgm:presLayoutVars>
      </dgm:prSet>
      <dgm:spPr/>
    </dgm:pt>
    <dgm:pt modelId="{5ED809E4-95D2-4FD8-8689-12BFB50C029E}" type="pres">
      <dgm:prSet presAssocID="{1F9FCB78-A135-4371-AFE3-DA144D915FD4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000B6F18-7086-482A-BB9D-ADDF7FCA70D1}" srcId="{1F9FCB78-A135-4371-AFE3-DA144D915FD4}" destId="{C5F52DA4-A9EA-4471-8B7F-A22301C96092}" srcOrd="0" destOrd="0" parTransId="{BD4E4661-1FCB-4F18-B59D-B4EF8240979F}" sibTransId="{E8423EC2-1AF3-42D7-B212-C9AC65B8811F}"/>
    <dgm:cxn modelId="{3D322730-23C3-4CAB-8DAC-AFF47FF15C83}" type="presOf" srcId="{81179660-4CEC-401D-9882-2E5FB1C2364B}" destId="{C945A6BD-3AC3-4FE7-B158-D5C4D5BC5AB3}" srcOrd="1" destOrd="0" presId="urn:microsoft.com/office/officeart/2005/8/layout/vProcess5"/>
    <dgm:cxn modelId="{F1AF0838-DEA0-4152-AB09-B6DF92AF2B43}" type="presOf" srcId="{E8423EC2-1AF3-42D7-B212-C9AC65B8811F}" destId="{989EFA4C-84CA-465E-9805-051694C78F4C}" srcOrd="0" destOrd="0" presId="urn:microsoft.com/office/officeart/2005/8/layout/vProcess5"/>
    <dgm:cxn modelId="{3F04EF5D-E7DC-4753-9800-52D6EE96AD32}" srcId="{1F9FCB78-A135-4371-AFE3-DA144D915FD4}" destId="{25283F76-9363-4847-96F9-CC674039083B}" srcOrd="2" destOrd="0" parTransId="{FE415954-F603-4405-BA17-51F3D09AF9FA}" sibTransId="{35025ECB-6143-4C18-8056-1D03AE2F231D}"/>
    <dgm:cxn modelId="{4CB26A5A-979A-456C-829F-C4A0603E4870}" type="presOf" srcId="{25283F76-9363-4847-96F9-CC674039083B}" destId="{5ED809E4-95D2-4FD8-8689-12BFB50C029E}" srcOrd="1" destOrd="0" presId="urn:microsoft.com/office/officeart/2005/8/layout/vProcess5"/>
    <dgm:cxn modelId="{8E7BF07B-314F-4133-9E3F-D789B19810AF}" type="presOf" srcId="{C5F52DA4-A9EA-4471-8B7F-A22301C96092}" destId="{5FE225A5-E16C-4F06-836D-ADCAD2907130}" srcOrd="0" destOrd="0" presId="urn:microsoft.com/office/officeart/2005/8/layout/vProcess5"/>
    <dgm:cxn modelId="{408D917C-C680-45B7-8DDE-6DFC4EDFE010}" srcId="{1F9FCB78-A135-4371-AFE3-DA144D915FD4}" destId="{81179660-4CEC-401D-9882-2E5FB1C2364B}" srcOrd="1" destOrd="0" parTransId="{ADCF7DF6-9D0C-4ADD-AFFC-93A21930C313}" sibTransId="{E7B56B82-F121-48A5-BF70-8C9C98922581}"/>
    <dgm:cxn modelId="{4C690781-7BEC-490D-8ED1-69BE3A57E766}" type="presOf" srcId="{25283F76-9363-4847-96F9-CC674039083B}" destId="{501AD89B-7647-430C-A7A8-6D637276B300}" srcOrd="0" destOrd="0" presId="urn:microsoft.com/office/officeart/2005/8/layout/vProcess5"/>
    <dgm:cxn modelId="{EC714E88-D9E9-42BA-AE88-28600472EDAA}" type="presOf" srcId="{81179660-4CEC-401D-9882-2E5FB1C2364B}" destId="{5A5B0B23-6913-40C4-BD93-17B4C8FA075E}" srcOrd="0" destOrd="0" presId="urn:microsoft.com/office/officeart/2005/8/layout/vProcess5"/>
    <dgm:cxn modelId="{A42A58AD-B06E-4904-98CD-B583C2E32C6E}" type="presOf" srcId="{1F9FCB78-A135-4371-AFE3-DA144D915FD4}" destId="{4362DEBD-BCC3-4B5D-97A0-E2BA3343B45C}" srcOrd="0" destOrd="0" presId="urn:microsoft.com/office/officeart/2005/8/layout/vProcess5"/>
    <dgm:cxn modelId="{440C1AB3-7C24-408B-B33D-02335001ACC5}" type="presOf" srcId="{C5F52DA4-A9EA-4471-8B7F-A22301C96092}" destId="{1912EF6E-A077-42D4-BBF1-52B8DF19799F}" srcOrd="1" destOrd="0" presId="urn:microsoft.com/office/officeart/2005/8/layout/vProcess5"/>
    <dgm:cxn modelId="{965E7FCC-BC60-49AA-85A2-019C76D1982A}" type="presOf" srcId="{E7B56B82-F121-48A5-BF70-8C9C98922581}" destId="{5B49E2F4-6777-4A64-90D3-DC7C25C8A0C5}" srcOrd="0" destOrd="0" presId="urn:microsoft.com/office/officeart/2005/8/layout/vProcess5"/>
    <dgm:cxn modelId="{BB44E4F2-8D34-406F-9931-0CCD42ECA841}" type="presParOf" srcId="{4362DEBD-BCC3-4B5D-97A0-E2BA3343B45C}" destId="{971062F0-9B3C-4A5C-A80C-48201DF83E41}" srcOrd="0" destOrd="0" presId="urn:microsoft.com/office/officeart/2005/8/layout/vProcess5"/>
    <dgm:cxn modelId="{84ED4FA3-BA0D-4EDD-853A-CBE8348A5D30}" type="presParOf" srcId="{4362DEBD-BCC3-4B5D-97A0-E2BA3343B45C}" destId="{5FE225A5-E16C-4F06-836D-ADCAD2907130}" srcOrd="1" destOrd="0" presId="urn:microsoft.com/office/officeart/2005/8/layout/vProcess5"/>
    <dgm:cxn modelId="{594D64C4-C66B-4E46-AF52-2C4BAF2DC379}" type="presParOf" srcId="{4362DEBD-BCC3-4B5D-97A0-E2BA3343B45C}" destId="{5A5B0B23-6913-40C4-BD93-17B4C8FA075E}" srcOrd="2" destOrd="0" presId="urn:microsoft.com/office/officeart/2005/8/layout/vProcess5"/>
    <dgm:cxn modelId="{CEE5AAE7-85A2-40CD-9103-7638E65FCC0E}" type="presParOf" srcId="{4362DEBD-BCC3-4B5D-97A0-E2BA3343B45C}" destId="{501AD89B-7647-430C-A7A8-6D637276B300}" srcOrd="3" destOrd="0" presId="urn:microsoft.com/office/officeart/2005/8/layout/vProcess5"/>
    <dgm:cxn modelId="{90EB855B-72AF-4CB4-BCF2-D90A69940916}" type="presParOf" srcId="{4362DEBD-BCC3-4B5D-97A0-E2BA3343B45C}" destId="{989EFA4C-84CA-465E-9805-051694C78F4C}" srcOrd="4" destOrd="0" presId="urn:microsoft.com/office/officeart/2005/8/layout/vProcess5"/>
    <dgm:cxn modelId="{CA63444B-7E97-47A1-BDEA-91B316B94746}" type="presParOf" srcId="{4362DEBD-BCC3-4B5D-97A0-E2BA3343B45C}" destId="{5B49E2F4-6777-4A64-90D3-DC7C25C8A0C5}" srcOrd="5" destOrd="0" presId="urn:microsoft.com/office/officeart/2005/8/layout/vProcess5"/>
    <dgm:cxn modelId="{D56D8763-9C3C-49D5-9AD3-37406A34C966}" type="presParOf" srcId="{4362DEBD-BCC3-4B5D-97A0-E2BA3343B45C}" destId="{1912EF6E-A077-42D4-BBF1-52B8DF19799F}" srcOrd="6" destOrd="0" presId="urn:microsoft.com/office/officeart/2005/8/layout/vProcess5"/>
    <dgm:cxn modelId="{A1223417-6F77-49B8-A6D1-BA86CDDF21C1}" type="presParOf" srcId="{4362DEBD-BCC3-4B5D-97A0-E2BA3343B45C}" destId="{C945A6BD-3AC3-4FE7-B158-D5C4D5BC5AB3}" srcOrd="7" destOrd="0" presId="urn:microsoft.com/office/officeart/2005/8/layout/vProcess5"/>
    <dgm:cxn modelId="{F0758DFA-B29D-4D68-A440-E165E8A1FEF3}" type="presParOf" srcId="{4362DEBD-BCC3-4B5D-97A0-E2BA3343B45C}" destId="{5ED809E4-95D2-4FD8-8689-12BFB50C029E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E225A5-E16C-4F06-836D-ADCAD2907130}">
      <dsp:nvSpPr>
        <dsp:cNvPr id="0" name=""/>
        <dsp:cNvSpPr/>
      </dsp:nvSpPr>
      <dsp:spPr>
        <a:xfrm>
          <a:off x="0" y="0"/>
          <a:ext cx="8990074" cy="12526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500" kern="1200"/>
            <a:t>Bağımsızlık</a:t>
          </a:r>
          <a:endParaRPr lang="en-US" sz="5500" kern="1200"/>
        </a:p>
      </dsp:txBody>
      <dsp:txXfrm>
        <a:off x="36689" y="36689"/>
        <a:ext cx="7638376" cy="1179262"/>
      </dsp:txXfrm>
    </dsp:sp>
    <dsp:sp modelId="{5A5B0B23-6913-40C4-BD93-17B4C8FA075E}">
      <dsp:nvSpPr>
        <dsp:cNvPr id="0" name=""/>
        <dsp:cNvSpPr/>
      </dsp:nvSpPr>
      <dsp:spPr>
        <a:xfrm>
          <a:off x="793241" y="1461413"/>
          <a:ext cx="8990074" cy="1252640"/>
        </a:xfrm>
        <a:prstGeom prst="roundRect">
          <a:avLst>
            <a:gd name="adj" fmla="val 10000"/>
          </a:avLst>
        </a:prstGeom>
        <a:solidFill>
          <a:schemeClr val="accent2">
            <a:hueOff val="1264967"/>
            <a:satOff val="-23931"/>
            <a:lumOff val="-166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500" kern="1200"/>
            <a:t>Test Edilebilirlik</a:t>
          </a:r>
          <a:endParaRPr lang="en-US" sz="5500" kern="1200"/>
        </a:p>
      </dsp:txBody>
      <dsp:txXfrm>
        <a:off x="829930" y="1498102"/>
        <a:ext cx="7309238" cy="1179262"/>
      </dsp:txXfrm>
    </dsp:sp>
    <dsp:sp modelId="{501AD89B-7647-430C-A7A8-6D637276B300}">
      <dsp:nvSpPr>
        <dsp:cNvPr id="0" name=""/>
        <dsp:cNvSpPr/>
      </dsp:nvSpPr>
      <dsp:spPr>
        <a:xfrm>
          <a:off x="1586483" y="2922827"/>
          <a:ext cx="8990074" cy="1252640"/>
        </a:xfrm>
        <a:prstGeom prst="roundRect">
          <a:avLst>
            <a:gd name="adj" fmla="val 10000"/>
          </a:avLst>
        </a:prstGeom>
        <a:solidFill>
          <a:schemeClr val="accent2">
            <a:hueOff val="2529934"/>
            <a:satOff val="-47862"/>
            <a:lumOff val="-333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500" kern="1200"/>
            <a:t>Güncelleme Kolaylığı</a:t>
          </a:r>
          <a:endParaRPr lang="en-US" sz="5500" kern="1200"/>
        </a:p>
      </dsp:txBody>
      <dsp:txXfrm>
        <a:off x="1623172" y="2959516"/>
        <a:ext cx="7309238" cy="1179262"/>
      </dsp:txXfrm>
    </dsp:sp>
    <dsp:sp modelId="{989EFA4C-84CA-465E-9805-051694C78F4C}">
      <dsp:nvSpPr>
        <dsp:cNvPr id="0" name=""/>
        <dsp:cNvSpPr/>
      </dsp:nvSpPr>
      <dsp:spPr>
        <a:xfrm>
          <a:off x="8175858" y="949918"/>
          <a:ext cx="814216" cy="81421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359057" y="949918"/>
        <a:ext cx="447818" cy="612698"/>
      </dsp:txXfrm>
    </dsp:sp>
    <dsp:sp modelId="{5B49E2F4-6777-4A64-90D3-DC7C25C8A0C5}">
      <dsp:nvSpPr>
        <dsp:cNvPr id="0" name=""/>
        <dsp:cNvSpPr/>
      </dsp:nvSpPr>
      <dsp:spPr>
        <a:xfrm>
          <a:off x="8969099" y="2402981"/>
          <a:ext cx="814216" cy="81421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3524137"/>
            <a:satOff val="-59496"/>
            <a:lumOff val="-3708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3524137"/>
              <a:satOff val="-59496"/>
              <a:lumOff val="-37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152298" y="2402981"/>
        <a:ext cx="447818" cy="6126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2A76F12D-2985-47C3-A07C-9F03DD159D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/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24F83A19-1DC2-46DB-B3A1-ECF7C417E9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CFE1DBA-4CE3-4C64-8934-2A3147054715}" type="datetime1">
              <a:rPr lang="tr-TR" smtClean="0"/>
              <a:t>5.10.2023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A3D6289-F1C3-4041-A186-E428808BD1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CE17ECA2-D3CC-4290-9914-977FED6D365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0D98A85-43CB-4CDC-8FF1-647F52B29F1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210913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857C014-2C25-4476-A2BD-3D38CF9A42C4}" type="datetime1">
              <a:rPr lang="tr-TR" noProof="0" smtClean="0"/>
              <a:t>5.10.2023</a:t>
            </a:fld>
            <a:endParaRPr lang="tr-TR" noProof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/>
              <a:t>Asıl metin stillerini düzenle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F3B4569-3B6E-468D-B981-DA515F47BCE4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3382088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F3B4569-3B6E-468D-B981-DA515F47BCE4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6569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up 88"/>
          <p:cNvGrpSpPr/>
          <p:nvPr/>
        </p:nvGrpSpPr>
        <p:grpSpPr>
          <a:xfrm>
            <a:off x="-329674" y="-59376"/>
            <a:ext cx="12515851" cy="6934071"/>
            <a:chOff x="-329674" y="-51881"/>
            <a:chExt cx="12515851" cy="6934071"/>
          </a:xfrm>
        </p:grpSpPr>
        <p:sp>
          <p:nvSpPr>
            <p:cNvPr id="90" name="Serbest 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Serbest 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Serbest 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Serbest 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Serbest 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Serbest 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Serbest 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Serbest 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Serbest 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Serbest 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Serbest 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Serbest 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Serbest 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Serbest Form 18"/>
            <p:cNvSpPr/>
            <p:nvPr/>
          </p:nvSpPr>
          <p:spPr bwMode="auto">
            <a:xfrm>
              <a:off x="6463239" y="15853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Serbest 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Serbest 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Serbest 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Serbest 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Serbest 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Dikdörtgen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İkizkenar Üçgen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Dikdörtgen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rtlCol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pPr rtl="0"/>
            <a:fld id="{48A8C8F6-8275-464B-AA35-9587CB4B16C9}" type="datetime1">
              <a:rPr lang="tr-TR" noProof="0" smtClean="0"/>
              <a:t>5.10.2023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tr-TR" noProof="0" smtClean="0"/>
              <a:t>‹#›</a:t>
            </a:fld>
            <a:endParaRPr lang="tr-T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Serbest 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Serbest 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Serbest 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Serbest 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Serbest 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Serbest 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Serbest 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Serbest 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Serbest 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Serbest 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Serbest 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Serbest 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Serbest 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Serbest 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Serbest 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Serbest 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Serbest 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Serbest 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Serbest 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Serbest 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Serbest 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Dikdörtgen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İkizkenar Üçgen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Dikdörtgen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 rtlCol="0"/>
          <a:lstStyle/>
          <a:p>
            <a:pPr lvl="0" rtl="0"/>
            <a:r>
              <a:rPr lang="tr-TR" noProof="0"/>
              <a:t>Asıl metin stillerini düzenle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BD78E1-323C-4F21-A610-AE32B2EDEFDD}" type="datetime1">
              <a:rPr lang="tr-TR" noProof="0" smtClean="0"/>
              <a:t>5.10.2023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tr-TR" noProof="0" smtClean="0"/>
              <a:t>‹#›</a:t>
            </a:fld>
            <a:endParaRPr lang="tr-T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Serbest 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Serbest 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Serbest 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Serbest 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Serbest 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Serbest 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Serbest 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Serbest 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Serbest 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Serbest 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Serbest 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Serbest 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Serbest 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Serbest 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Serbest 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Serbest 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Serbest 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Serbest 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Serbest 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Serbest 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Serbest 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Dikdörtgen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İkizkenar Üçgen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Dikdörtgen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 rtlCol="0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 rtlCol="0"/>
          <a:lstStyle/>
          <a:p>
            <a:pPr lvl="0" rtl="0"/>
            <a:r>
              <a:rPr lang="tr-TR" noProof="0"/>
              <a:t>Asıl metin stillerini düzenle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5DF7CD51-ED13-4F8B-8A4F-E74D02901C44}" type="datetime1">
              <a:rPr lang="tr-TR" noProof="0" smtClean="0"/>
              <a:t>5.10.2023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tr-TR" noProof="0" smtClean="0"/>
              <a:t>‹#›</a:t>
            </a:fld>
            <a:endParaRPr lang="tr-T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Serbest 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Serbest 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Serbest 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Serbest 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Serbest 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Serbest 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Serbest 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Serbest 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Serbest 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Serbest 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Serbest 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Serbest 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Serbest 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Serbest 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Serbest 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Serbest 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Serbest 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Serbest 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Serbest 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Serbest 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Serbest 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Dikdörtgen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İkizkenar Üçgen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Dikdörtgen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rtlCol="0" anchor="ctr"/>
          <a:lstStyle/>
          <a:p>
            <a:pPr lvl="0" rtl="0"/>
            <a:r>
              <a:rPr lang="tr-TR" noProof="0"/>
              <a:t>Asıl metin stillerini düzenle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2E9150-1581-4C43-822A-0A8FCE07E31D}" type="datetime1">
              <a:rPr lang="tr-TR" noProof="0" smtClean="0"/>
              <a:t>5.10.2023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tr-TR" noProof="0" smtClean="0"/>
              <a:t>‹#›</a:t>
            </a:fld>
            <a:endParaRPr lang="tr-T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Serbest 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Serbest 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Serbest 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Serbest 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Serbest 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Serbest 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Serbest 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Serbest 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Serbest 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Serbest 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Serbest 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Serbest 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Serbest 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Serbest 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Serbest 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Serbest 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Serbest 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Serbest 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Serbest 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Dikdörtgen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İkizkenar Üçgen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Dikdörtgen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rtlCol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 rtlCol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/>
              <a:t>Asıl metin stillerini düzenle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3A9C6C0E-A180-4D14-919C-5724C0AFDDAC}" type="datetime1">
              <a:rPr lang="tr-TR" noProof="0" smtClean="0"/>
              <a:t>5.10.2023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tr-TR" noProof="0" smtClean="0"/>
              <a:t>‹#›</a:t>
            </a:fld>
            <a:endParaRPr lang="tr-T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Serbest 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Serbest 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Serbest 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Serbest 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Serbest 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Serbest 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Serbest 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Serbest 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Serbest 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Serbest 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Serbest 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Serbest 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Serbest 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Serbest 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Serbest 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Serbest 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Serbest 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Serbest 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Serbest 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Serbest 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Serbest 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Dikdörtgen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İkizkenar Üçgen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Dikdörtgen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 rtlCol="0"/>
          <a:lstStyle/>
          <a:p>
            <a:pPr lvl="0" rtl="0"/>
            <a:r>
              <a:rPr lang="tr-TR" noProof="0"/>
              <a:t>Asıl metin stillerini düzenle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 rtlCol="0"/>
          <a:lstStyle/>
          <a:p>
            <a:pPr lvl="0" rtl="0"/>
            <a:r>
              <a:rPr lang="tr-TR" noProof="0"/>
              <a:t>Asıl metin stillerini düzenle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A5477FD6-7F04-4245-A0B3-F00ADD0EE00E}" type="datetime1">
              <a:rPr lang="tr-TR" noProof="0" smtClean="0"/>
              <a:t>5.10.2023</a:t>
            </a:fld>
            <a:endParaRPr lang="tr-TR" noProof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tr-TR" noProof="0" smtClean="0"/>
              <a:t>‹#›</a:t>
            </a:fld>
            <a:endParaRPr lang="tr-T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Serbest 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Serbest 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Serbest 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Serbest 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Serbest 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Serbest 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Serbest 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Serbest 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Serbest 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Serbest 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Serbest 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Serbest 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Serbest 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Serbest 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Serbest 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Serbest 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Serbest 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Serbest 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Serbest 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Serbest 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Serbest 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Dikdörtgen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İkizkenar Üçgen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Dikdörtgen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rtlCol="0"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 rtlCol="0"/>
          <a:lstStyle/>
          <a:p>
            <a:pPr lvl="0" rtl="0"/>
            <a:r>
              <a:rPr lang="tr-TR" noProof="0"/>
              <a:t>Asıl metin stillerini düzenle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rtlCol="0"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 rtlCol="0"/>
          <a:lstStyle/>
          <a:p>
            <a:pPr lvl="0" rtl="0"/>
            <a:r>
              <a:rPr lang="tr-TR" noProof="0"/>
              <a:t>Asıl metin stillerini düzenle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775CF5D9-EF2B-46B2-8DB8-1C8C540998CC}" type="datetime1">
              <a:rPr lang="tr-TR" noProof="0" smtClean="0"/>
              <a:t>5.10.2023</a:t>
            </a:fld>
            <a:endParaRPr lang="tr-TR" noProof="0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tr-TR" noProof="0" smtClean="0"/>
              <a:t>‹#›</a:t>
            </a:fld>
            <a:endParaRPr lang="tr-T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Serbest 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Serbest 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Serbest 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Serbest 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Serbest 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Serbest 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Serbest 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Serbest 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Serbest 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Serbest 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Serbest 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Serbest 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Serbest 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Serbest 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Serbest 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Serbest 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Serbest 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Serbest 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Serbest 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Serbest 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Serbest 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Dikdörtgen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İkizkenar Üçgen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Dikdörtgen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C0E710-DE5D-4D9F-A5D0-332FADB9C12E}" type="datetime1">
              <a:rPr lang="tr-TR" noProof="0" smtClean="0"/>
              <a:t>5.10.2023</a:t>
            </a:fld>
            <a:endParaRPr lang="tr-TR" noProof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tr-TR" noProof="0" smtClean="0"/>
              <a:t>‹#›</a:t>
            </a:fld>
            <a:endParaRPr lang="tr-T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D5863982-4305-43E4-8642-34CB482B4C90}" type="datetime1">
              <a:rPr lang="tr-TR" noProof="0" smtClean="0"/>
              <a:t>5.10.2023</a:t>
            </a:fld>
            <a:endParaRPr lang="tr-TR" noProof="0"/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tr-TR" noProof="0" smtClean="0"/>
              <a:t>‹#›</a:t>
            </a:fld>
            <a:endParaRPr lang="tr-T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Serbest 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Serbest 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Serbest 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Serbest 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Serbest 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Serbest 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Serbest 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Serbest 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Serbest 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Serbest 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Serbest 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Serbest 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Serbest 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Serbest 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Serbest 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Serbest 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Serbest 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Serbest 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Serbest 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Serbest 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Serbest 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Dikdörtgen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İkizkenar Üçgen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Dikdörtgen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rtlCol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rtlCol="0" anchor="ctr"/>
          <a:lstStyle/>
          <a:p>
            <a:pPr lvl="0" rtl="0"/>
            <a:r>
              <a:rPr lang="tr-TR" noProof="0"/>
              <a:t>Asıl metin stillerini düzenle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 rtlCol="0"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 noProof="0"/>
              <a:t>Asıl metin stillerini düzenle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1D5B8B-460A-48C4-B240-D5A19777229A}" type="datetime1">
              <a:rPr lang="tr-TR" noProof="0" smtClean="0"/>
              <a:t>5.10.2023</a:t>
            </a:fld>
            <a:endParaRPr lang="tr-TR" noProof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tr-TR" noProof="0" smtClean="0"/>
              <a:t>‹#›</a:t>
            </a:fld>
            <a:endParaRPr lang="tr-T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Serbest 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Serbest 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Serbest 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Serbest 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Serbest 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Serbest 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Serbest 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Serbest 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Serbest 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Serbest 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Serbest 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Serbest 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Serbest 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Serbest 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Serbest 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Serbest 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Serbest 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Serbest 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Serbest 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Dikdörtgen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İkizkenar Üçgen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Dikdörtgen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Resim Yer Tutucusu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rtlCol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 noProof="0"/>
              <a:t>Asıl metin stillerini düzenle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7EFA9319-59D6-4110-B742-6B6D870CB1E0}" type="datetime1">
              <a:rPr lang="tr-TR" noProof="0" smtClean="0"/>
              <a:t>5.10.2023</a:t>
            </a:fld>
            <a:endParaRPr lang="tr-TR" noProof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tr-TR" noProof="0" smtClean="0"/>
              <a:t>‹#›</a:t>
            </a:fld>
            <a:endParaRPr lang="tr-T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-TR" noProof="0"/>
              <a:t>Asıl metin stillerini düzenle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  <a:p>
            <a:pPr lvl="5" rtl="0"/>
            <a:r>
              <a:rPr lang="tr-TR" noProof="0"/>
              <a:t>6</a:t>
            </a:r>
          </a:p>
          <a:p>
            <a:pPr lvl="6" rtl="0"/>
            <a:r>
              <a:rPr lang="tr-TR" noProof="0"/>
              <a:t>7</a:t>
            </a:r>
          </a:p>
          <a:p>
            <a:pPr lvl="7" rtl="0"/>
            <a:r>
              <a:rPr lang="tr-TR" noProof="0"/>
              <a:t>8</a:t>
            </a:r>
          </a:p>
          <a:p>
            <a:pPr lvl="8" rtl="0"/>
            <a:r>
              <a:rPr lang="tr-TR" noProof="0"/>
              <a:t>9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A24F635-6250-41EB-8DCF-47F22286838C}" type="datetime1">
              <a:rPr lang="tr-TR" noProof="0" smtClean="0"/>
              <a:t>5.10.2023</a:t>
            </a:fld>
            <a:endParaRPr lang="tr-TR" noProof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tr-TR" noProof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D22F896-40B5-4ADD-8801-0D06FADFA095}" type="slidenum">
              <a:rPr lang="tr-TR" noProof="0" smtClean="0"/>
              <a:pPr/>
              <a:t>‹#›</a:t>
            </a:fld>
            <a:endParaRPr lang="tr-TR" noProof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0752FD7-76EF-4EBF-8807-5A08A9C8E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6277" y="2061838"/>
            <a:ext cx="6959446" cy="1662475"/>
          </a:xfrm>
        </p:spPr>
        <p:txBody>
          <a:bodyPr rtlCol="0">
            <a:normAutofit/>
          </a:bodyPr>
          <a:lstStyle/>
          <a:p>
            <a:r>
              <a:rPr lang="tr-TR" sz="4800">
                <a:ea typeface="Calibri Light"/>
                <a:cs typeface="Calibri Light"/>
              </a:rPr>
              <a:t>HRMASTER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4C8D8C1-1062-49B2-BB56-D9F8E5DA6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8938" y="3783690"/>
            <a:ext cx="5414125" cy="1196717"/>
          </a:xfrm>
        </p:spPr>
        <p:txBody>
          <a:bodyPr rtlCol="0">
            <a:normAutofit/>
          </a:bodyPr>
          <a:lstStyle/>
          <a:p>
            <a:pPr rtl="0"/>
            <a:endParaRPr lang="tr-TR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86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ED1BAC9-9997-F5E3-7407-C174D8412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ea typeface="Calibri Light"/>
                <a:cs typeface="Calibri Light"/>
              </a:rPr>
              <a:t>ENTİTY FRAMEWORK</a:t>
            </a:r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6FC6337-A9B6-2047-95B0-4D18E5FC5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18" y="130834"/>
            <a:ext cx="11290902" cy="5920974"/>
          </a:xfrm>
        </p:spPr>
        <p:txBody>
          <a:bodyPr/>
          <a:lstStyle/>
          <a:p>
            <a:r>
              <a:rPr lang="tr-TR">
                <a:latin typeface="Times New Roman"/>
                <a:cs typeface="Times New Roman"/>
              </a:rPr>
              <a:t>Veri tabanı işlemlerini nesne tabanlı programlama ile entegre etmek için kullanılır.</a:t>
            </a:r>
            <a:endParaRPr lang="tr-TR"/>
          </a:p>
          <a:p>
            <a:endParaRPr lang="tr-TR">
              <a:latin typeface="Times New Roman"/>
              <a:cs typeface="Times New Roman"/>
            </a:endParaRPr>
          </a:p>
          <a:p>
            <a:endParaRPr lang="tr-TR">
              <a:latin typeface="Times New Roman"/>
              <a:cs typeface="Times New Roman"/>
            </a:endParaRPr>
          </a:p>
          <a:p>
            <a:pPr marL="0" indent="0">
              <a:buNone/>
            </a:pPr>
            <a:br>
              <a:rPr lang="tr-TR">
                <a:latin typeface="Times New Roman"/>
                <a:cs typeface="Times New Roman"/>
              </a:rPr>
            </a:br>
            <a:br>
              <a:rPr lang="tr-TR">
                <a:latin typeface="Times New Roman"/>
                <a:cs typeface="Times New Roman"/>
              </a:rPr>
            </a:br>
            <a:br>
              <a:rPr lang="tr-TR">
                <a:latin typeface="Times New Roman"/>
                <a:cs typeface="Times New Roman"/>
              </a:rPr>
            </a:br>
            <a:br>
              <a:rPr lang="tr-TR">
                <a:latin typeface="Times New Roman"/>
                <a:cs typeface="Times New Roman"/>
              </a:rPr>
            </a:br>
            <a:br>
              <a:rPr lang="tr-TR">
                <a:latin typeface="Times New Roman"/>
                <a:cs typeface="Times New Roman"/>
              </a:rPr>
            </a:br>
            <a:br>
              <a:rPr lang="tr-TR">
                <a:latin typeface="Times New Roman"/>
                <a:cs typeface="Times New Roman"/>
              </a:rPr>
            </a:br>
            <a:br>
              <a:rPr lang="tr-TR">
                <a:latin typeface="Times New Roman"/>
                <a:cs typeface="Times New Roman"/>
              </a:rPr>
            </a:br>
            <a:br>
              <a:rPr lang="tr-TR">
                <a:latin typeface="Times New Roman"/>
                <a:cs typeface="Times New Roman"/>
              </a:rPr>
            </a:br>
            <a:br>
              <a:rPr lang="tr-TR">
                <a:latin typeface="Times New Roman"/>
                <a:cs typeface="Times New Roman"/>
              </a:rPr>
            </a:br>
            <a:br>
              <a:rPr lang="tr-TR">
                <a:latin typeface="Times New Roman"/>
                <a:cs typeface="Times New Roman"/>
              </a:rPr>
            </a:br>
            <a:endParaRPr lang="tr-TR"/>
          </a:p>
        </p:txBody>
      </p:sp>
      <p:pic>
        <p:nvPicPr>
          <p:cNvPr id="4" name="Resim 3" descr="metin, ekran görüntüsü, yazılım, multimedya yazılımı içeren bir resim&#10;&#10;Açıklama otomatik olarak oluşturuldu">
            <a:extLst>
              <a:ext uri="{FF2B5EF4-FFF2-40B4-BE49-F238E27FC236}">
                <a16:creationId xmlns:a16="http://schemas.microsoft.com/office/drawing/2014/main" id="{9FF6D086-774B-5768-0BC7-ACD3F2052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342" y="1113606"/>
            <a:ext cx="3975847" cy="3790344"/>
          </a:xfrm>
          <a:prstGeom prst="rect">
            <a:avLst/>
          </a:prstGeom>
        </p:spPr>
      </p:pic>
      <p:pic>
        <p:nvPicPr>
          <p:cNvPr id="5" name="Resim 4" descr="metin, ekran görüntüsü, sayı, numara, yazı tipi içeren bir resim&#10;&#10;Açıklama otomatik olarak oluşturuldu">
            <a:extLst>
              <a:ext uri="{FF2B5EF4-FFF2-40B4-BE49-F238E27FC236}">
                <a16:creationId xmlns:a16="http://schemas.microsoft.com/office/drawing/2014/main" id="{CA1CC531-E433-F197-1EDA-65382819B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5017" y="2768186"/>
            <a:ext cx="4121523" cy="354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889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320C9E5-C796-E056-046F-E8BF8B824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err="1">
                <a:ea typeface="Calibri Light"/>
                <a:cs typeface="Calibri Light"/>
              </a:rPr>
              <a:t>Code</a:t>
            </a:r>
            <a:r>
              <a:rPr lang="tr-TR">
                <a:ea typeface="Calibri Light"/>
                <a:cs typeface="Calibri Light"/>
              </a:rPr>
              <a:t> First Yaklaşımı</a:t>
            </a:r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17EF451-393E-4357-B74C-ABCD10D0D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err="1">
                <a:solidFill>
                  <a:srgbClr val="000000"/>
                </a:solidFill>
                <a:latin typeface="Times New Roman"/>
                <a:cs typeface="Times New Roman"/>
              </a:rPr>
              <a:t>Code</a:t>
            </a:r>
            <a:r>
              <a:rPr lang="tr-TR">
                <a:solidFill>
                  <a:srgbClr val="000000"/>
                </a:solidFill>
                <a:latin typeface="Times New Roman"/>
                <a:cs typeface="Times New Roman"/>
              </a:rPr>
              <a:t> First, bir veri tabanını oluşturmadan önce uygulama kodunun yazılmasını gerektiren bir veri tabanı geliştirme yaklaşımıdır. </a:t>
            </a:r>
            <a:endParaRPr lang="tr-TR">
              <a:solidFill>
                <a:srgbClr val="000000"/>
              </a:solidFill>
            </a:endParaRPr>
          </a:p>
          <a:p>
            <a:endParaRPr lang="tr-TR"/>
          </a:p>
          <a:p>
            <a:endParaRPr lang="tr-TR"/>
          </a:p>
          <a:p>
            <a:endParaRPr lang="tr-TR"/>
          </a:p>
          <a:p>
            <a:endParaRPr lang="tr-TR"/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4755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9AE9090E-F4C6-9797-F84D-0066D4BB2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tr-TR" b="1">
                <a:solidFill>
                  <a:schemeClr val="accent2">
                    <a:lumMod val="50000"/>
                  </a:schemeClr>
                </a:solidFill>
                <a:ea typeface="Calibri Light"/>
                <a:cs typeface="Calibri Light"/>
              </a:rPr>
              <a:t>MVC</a:t>
            </a: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DF919F2B-9E95-FD7C-CBD2-1A8623EB15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0477721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3786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>
            <a:extLst>
              <a:ext uri="{FF2B5EF4-FFF2-40B4-BE49-F238E27FC236}">
                <a16:creationId xmlns:a16="http://schemas.microsoft.com/office/drawing/2014/main" id="{9A517D76-CE12-47A5-BD95-9A8F05070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0" name="Freeform 5">
              <a:extLst>
                <a:ext uri="{FF2B5EF4-FFF2-40B4-BE49-F238E27FC236}">
                  <a16:creationId xmlns:a16="http://schemas.microsoft.com/office/drawing/2014/main" id="{A2F2F994-D93C-4552-B9AD-DA9E8C94B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6">
              <a:extLst>
                <a:ext uri="{FF2B5EF4-FFF2-40B4-BE49-F238E27FC236}">
                  <a16:creationId xmlns:a16="http://schemas.microsoft.com/office/drawing/2014/main" id="{502B8064-B713-4DB8-AC36-3E576B348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7">
              <a:extLst>
                <a:ext uri="{FF2B5EF4-FFF2-40B4-BE49-F238E27FC236}">
                  <a16:creationId xmlns:a16="http://schemas.microsoft.com/office/drawing/2014/main" id="{1D700A84-AE55-4EDE-A656-62806F504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8">
              <a:extLst>
                <a:ext uri="{FF2B5EF4-FFF2-40B4-BE49-F238E27FC236}">
                  <a16:creationId xmlns:a16="http://schemas.microsoft.com/office/drawing/2014/main" id="{E04FC3D0-B839-4900-B5C8-86C794457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9">
              <a:extLst>
                <a:ext uri="{FF2B5EF4-FFF2-40B4-BE49-F238E27FC236}">
                  <a16:creationId xmlns:a16="http://schemas.microsoft.com/office/drawing/2014/main" id="{731A8D63-72B9-496F-BB43-DDD90FC7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0">
              <a:extLst>
                <a:ext uri="{FF2B5EF4-FFF2-40B4-BE49-F238E27FC236}">
                  <a16:creationId xmlns:a16="http://schemas.microsoft.com/office/drawing/2014/main" id="{5B167ED7-B36F-4DDE-B273-7A309BD0F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1">
              <a:extLst>
                <a:ext uri="{FF2B5EF4-FFF2-40B4-BE49-F238E27FC236}">
                  <a16:creationId xmlns:a16="http://schemas.microsoft.com/office/drawing/2014/main" id="{1178D32B-E32A-4691-84EB-5FE693D3B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2">
              <a:extLst>
                <a:ext uri="{FF2B5EF4-FFF2-40B4-BE49-F238E27FC236}">
                  <a16:creationId xmlns:a16="http://schemas.microsoft.com/office/drawing/2014/main" id="{AB800FF0-63F8-4B30-96F4-E9601D02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13">
              <a:extLst>
                <a:ext uri="{FF2B5EF4-FFF2-40B4-BE49-F238E27FC236}">
                  <a16:creationId xmlns:a16="http://schemas.microsoft.com/office/drawing/2014/main" id="{A4616F81-02F6-4A18-949C-FB6CBA200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14">
              <a:extLst>
                <a:ext uri="{FF2B5EF4-FFF2-40B4-BE49-F238E27FC236}">
                  <a16:creationId xmlns:a16="http://schemas.microsoft.com/office/drawing/2014/main" id="{D31D2123-B363-42F3-8A04-43048C7BA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15">
              <a:extLst>
                <a:ext uri="{FF2B5EF4-FFF2-40B4-BE49-F238E27FC236}">
                  <a16:creationId xmlns:a16="http://schemas.microsoft.com/office/drawing/2014/main" id="{C60973D3-0B9D-465C-8FD3-266BBA49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16">
              <a:extLst>
                <a:ext uri="{FF2B5EF4-FFF2-40B4-BE49-F238E27FC236}">
                  <a16:creationId xmlns:a16="http://schemas.microsoft.com/office/drawing/2014/main" id="{C6655AC3-A1D6-4A0B-861F-F94CB5F0D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17">
              <a:extLst>
                <a:ext uri="{FF2B5EF4-FFF2-40B4-BE49-F238E27FC236}">
                  <a16:creationId xmlns:a16="http://schemas.microsoft.com/office/drawing/2014/main" id="{E8850C4A-AFA5-499E-8E1C-176A59C88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18">
              <a:extLst>
                <a:ext uri="{FF2B5EF4-FFF2-40B4-BE49-F238E27FC236}">
                  <a16:creationId xmlns:a16="http://schemas.microsoft.com/office/drawing/2014/main" id="{8C06F8D4-97B5-4836-AD19-2151421B0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19">
              <a:extLst>
                <a:ext uri="{FF2B5EF4-FFF2-40B4-BE49-F238E27FC236}">
                  <a16:creationId xmlns:a16="http://schemas.microsoft.com/office/drawing/2014/main" id="{89A2942D-1C1B-4AFF-9818-DA7B73EA4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20">
              <a:extLst>
                <a:ext uri="{FF2B5EF4-FFF2-40B4-BE49-F238E27FC236}">
                  <a16:creationId xmlns:a16="http://schemas.microsoft.com/office/drawing/2014/main" id="{2B61C5D3-5852-403F-B4BA-A64B93312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6" name="Freeform 21">
              <a:extLst>
                <a:ext uri="{FF2B5EF4-FFF2-40B4-BE49-F238E27FC236}">
                  <a16:creationId xmlns:a16="http://schemas.microsoft.com/office/drawing/2014/main" id="{EF62A1A7-26C1-4804-93CB-A07F356CA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7" name="Freeform 22">
              <a:extLst>
                <a:ext uri="{FF2B5EF4-FFF2-40B4-BE49-F238E27FC236}">
                  <a16:creationId xmlns:a16="http://schemas.microsoft.com/office/drawing/2014/main" id="{490A1082-3E3A-4C61-9613-910BB024A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8" name="Freeform 23">
              <a:extLst>
                <a:ext uri="{FF2B5EF4-FFF2-40B4-BE49-F238E27FC236}">
                  <a16:creationId xmlns:a16="http://schemas.microsoft.com/office/drawing/2014/main" id="{5F452D69-A1DB-4A06-B933-896AED86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445D6626-A6F2-4475-922C-BE42D3365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0ECFEB13-5D98-43DB-8DFF-78327AE13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2" name="Isosceles Triangle 121">
              <a:extLst>
                <a:ext uri="{FF2B5EF4-FFF2-40B4-BE49-F238E27FC236}">
                  <a16:creationId xmlns:a16="http://schemas.microsoft.com/office/drawing/2014/main" id="{29DA4AFD-8D10-4660-A842-40F4D1434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2DBAFF0-48F5-43BB-87C6-CE56A16B6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8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9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0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1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2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3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4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5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6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7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8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9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0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1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2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3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4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5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6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EDD9CF4D-0DCA-3FA8-39D2-608CC6886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>
                <a:solidFill>
                  <a:schemeClr val="bg1"/>
                </a:solidFill>
              </a:rPr>
              <a:t>Veri Tabanı İşlemleri</a:t>
            </a:r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İçerik Yer Tutucusu 3" descr="metin, ekran görüntüsü, yazı tipi içeren bir resim&#10;&#10;Açıklama otomatik olarak oluşturuldu">
            <a:extLst>
              <a:ext uri="{FF2B5EF4-FFF2-40B4-BE49-F238E27FC236}">
                <a16:creationId xmlns:a16="http://schemas.microsoft.com/office/drawing/2014/main" id="{76B69DB4-782F-9392-58FB-4E880E257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819" y="1365776"/>
            <a:ext cx="5295896" cy="2316954"/>
          </a:xfrm>
          <a:prstGeom prst="rect">
            <a:avLst/>
          </a:prstGeom>
        </p:spPr>
      </p:pic>
      <p:pic>
        <p:nvPicPr>
          <p:cNvPr id="12" name="İçerik Yer Tutucusu 11" descr="metin, ekran görüntüsü, yazı tipi, çizgi içeren bir resim&#10;&#10;Açıklama otomatik olarak oluşturuldu">
            <a:extLst>
              <a:ext uri="{FF2B5EF4-FFF2-40B4-BE49-F238E27FC236}">
                <a16:creationId xmlns:a16="http://schemas.microsoft.com/office/drawing/2014/main" id="{7B06DE15-30FF-81D1-9D46-0C4180E145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7933" y="1633319"/>
            <a:ext cx="5777305" cy="622733"/>
          </a:xfrm>
        </p:spPr>
      </p:pic>
    </p:spTree>
    <p:extLst>
      <p:ext uri="{BB962C8B-B14F-4D97-AF65-F5344CB8AC3E}">
        <p14:creationId xmlns:p14="http://schemas.microsoft.com/office/powerpoint/2010/main" val="749780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154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58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9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0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1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2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3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4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5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6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7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8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9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0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1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2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3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4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5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6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EDD9CF4D-0DCA-3FA8-39D2-608CC6886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 vert="horz" lIns="228600" tIns="228600" rIns="228600" bIns="0" rtlCol="0">
            <a:normAutofit/>
          </a:bodyPr>
          <a:lstStyle/>
          <a:p>
            <a:pPr algn="l"/>
            <a:r>
              <a:rPr lang="en-US"/>
              <a:t>Veri Tabanı İşlemleri</a:t>
            </a:r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İçerik Yer Tutucusu 6" descr="metin, ekran görüntüsü, ekran, görüntüleme, yazılım içeren bir resim&#10;&#10;Açıklama otomatik olarak oluşturuldu">
            <a:extLst>
              <a:ext uri="{FF2B5EF4-FFF2-40B4-BE49-F238E27FC236}">
                <a16:creationId xmlns:a16="http://schemas.microsoft.com/office/drawing/2014/main" id="{B807BAA7-7D04-034B-7F98-AA22FB12E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23536"/>
            <a:ext cx="10914060" cy="3055937"/>
          </a:xfrm>
          <a:prstGeom prst="rect">
            <a:avLst/>
          </a:prstGeom>
        </p:spPr>
      </p:pic>
      <p:sp>
        <p:nvSpPr>
          <p:cNvPr id="152" name="Content Placeholder 151">
            <a:extLst>
              <a:ext uri="{FF2B5EF4-FFF2-40B4-BE49-F238E27FC236}">
                <a16:creationId xmlns:a16="http://schemas.microsoft.com/office/drawing/2014/main" id="{F1F5C49A-8967-29EA-1E31-3E455B86C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767660"/>
            <a:ext cx="6281873" cy="1770300"/>
          </a:xfrm>
        </p:spPr>
        <p:txBody>
          <a:bodyPr>
            <a:normAutofit/>
          </a:bodyPr>
          <a:lstStyle/>
          <a:p>
            <a:r>
              <a:rPr lang="en-US" sz="2800" b="1">
                <a:latin typeface="Times New Roman"/>
                <a:cs typeface="Times New Roman"/>
              </a:rPr>
              <a:t>Fluent API</a:t>
            </a:r>
            <a:endParaRPr lang="en-US" sz="2800" b="1"/>
          </a:p>
        </p:txBody>
      </p:sp>
    </p:spTree>
    <p:extLst>
      <p:ext uri="{BB962C8B-B14F-4D97-AF65-F5344CB8AC3E}">
        <p14:creationId xmlns:p14="http://schemas.microsoft.com/office/powerpoint/2010/main" val="2390792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154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58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9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0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1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2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3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4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5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6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7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8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9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0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1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2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3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4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5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6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EDD9CF4D-0DCA-3FA8-39D2-608CC6886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 vert="horz" lIns="228600" tIns="228600" rIns="228600" bIns="0" rtlCol="0">
            <a:normAutofit/>
          </a:bodyPr>
          <a:lstStyle/>
          <a:p>
            <a:pPr algn="l"/>
            <a:r>
              <a:rPr lang="en-US"/>
              <a:t>Veri Tabanı İşlemleri</a:t>
            </a:r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2" name="Content Placeholder 151">
            <a:extLst>
              <a:ext uri="{FF2B5EF4-FFF2-40B4-BE49-F238E27FC236}">
                <a16:creationId xmlns:a16="http://schemas.microsoft.com/office/drawing/2014/main" id="{F1F5C49A-8967-29EA-1E31-3E455B86C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767660"/>
            <a:ext cx="6281873" cy="1770300"/>
          </a:xfrm>
        </p:spPr>
        <p:txBody>
          <a:bodyPr>
            <a:normAutofit/>
          </a:bodyPr>
          <a:lstStyle/>
          <a:p>
            <a:r>
              <a:rPr lang="en-US" sz="2800" b="1">
                <a:latin typeface="Times New Roman"/>
                <a:cs typeface="Times New Roman"/>
              </a:rPr>
              <a:t>Default Convention</a:t>
            </a:r>
            <a:endParaRPr lang="en-US" sz="2800" b="1"/>
          </a:p>
        </p:txBody>
      </p:sp>
      <p:pic>
        <p:nvPicPr>
          <p:cNvPr id="3" name="Resim 2" descr="metin, ekran görüntüsü, yazı tipi, yazılım içeren bir resim&#10;&#10;Açıklama otomatik olarak oluşturuldu">
            <a:extLst>
              <a:ext uri="{FF2B5EF4-FFF2-40B4-BE49-F238E27FC236}">
                <a16:creationId xmlns:a16="http://schemas.microsoft.com/office/drawing/2014/main" id="{0B139391-0A2C-A6DD-70F0-F3D84B4BB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616" y="1297031"/>
            <a:ext cx="3515497" cy="1802882"/>
          </a:xfrm>
          <a:prstGeom prst="rect">
            <a:avLst/>
          </a:prstGeom>
        </p:spPr>
      </p:pic>
      <p:pic>
        <p:nvPicPr>
          <p:cNvPr id="5" name="Resim 4" descr="metin, ekran görüntüsü, yazılım, yazı tipi içeren bir resim&#10;&#10;Açıklama otomatik olarak oluşturuldu">
            <a:extLst>
              <a:ext uri="{FF2B5EF4-FFF2-40B4-BE49-F238E27FC236}">
                <a16:creationId xmlns:a16="http://schemas.microsoft.com/office/drawing/2014/main" id="{9BF8AFC3-2835-01FF-5577-E86B8F935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535" y="1443140"/>
            <a:ext cx="4514335" cy="128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7448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904BE49-D42F-4F46-B6D8-2F3171216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57C06C8-18BE-4336-B9E0-3E15ACC93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C1C39E9B-4917-47D7-B9CB-56480F887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5F7200AE-DDFE-46D2-ABCA-99906B970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CAC40760-2393-4FAE-9A58-F4CDC0671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1080422B-1649-4C8E-9459-4214243609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0136A7BD-0DB3-401B-A6AB-38BD30D10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FD037346-242B-41AF-8CF5-C35284CA2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238EBF94-0BBF-4BAE-AE27-729E3AC13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3940EFD7-EB1A-47AF-9DC9-7D4FCC601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6BAA7A10-98A8-4931-9BE2-B573EB376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420223F5-34A9-4388-AF7B-38C76242F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3CC9C746-C646-4363-B3D3-349B5C18C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3EAA5BC5-AB13-4C8E-9D9D-05DE777C5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500FC397-0569-4EC4-926A-DDD62AC49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284FF041-FE7D-47CD-830F-7FABF41C7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224154F3-CDFE-4FFF-92E4-ECEACF4A6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CCE7404D-AA5A-4B82-A875-07F35D7C2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526B6FED-4F20-4070-95B4-FF6F439E1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3A75958D-1716-4B5A-A745-AFA4962FA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531A2051-17DE-4E9D-9EA6-026B97B1A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CE0642A0-80D3-4F37-8249-A07E6F382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680" y="-6706"/>
            <a:ext cx="12194680" cy="41277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İçerik Yer Tutucusu 3" descr="metin, ekran görüntüsü, yazı tipi içeren bir resim&#10;&#10;Açıklama otomatik olarak oluşturuldu">
            <a:extLst>
              <a:ext uri="{FF2B5EF4-FFF2-40B4-BE49-F238E27FC236}">
                <a16:creationId xmlns:a16="http://schemas.microsoft.com/office/drawing/2014/main" id="{2ECD7548-683A-E20E-E97D-8604089653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979" y="462171"/>
            <a:ext cx="11552981" cy="1964005"/>
          </a:xfrm>
          <a:prstGeom prst="rect">
            <a:avLst/>
          </a:prstGeom>
          <a:ln w="12700">
            <a:noFill/>
          </a:ln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FA760135-24A9-40C9-B45F-2EB5B642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1" name="Isosceles Triangle 39">
              <a:extLst>
                <a:ext uri="{FF2B5EF4-FFF2-40B4-BE49-F238E27FC236}">
                  <a16:creationId xmlns:a16="http://schemas.microsoft.com/office/drawing/2014/main" id="{20E3CEE0-0CB3-421F-99FC-4585E6243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346BB80-2556-4779-9642-5706CAA33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0E016DD0-6BA8-950B-70E2-5E64B06D0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/>
              <a:t>Lazy Loading</a:t>
            </a:r>
          </a:p>
        </p:txBody>
      </p:sp>
      <p:pic>
        <p:nvPicPr>
          <p:cNvPr id="5" name="Resim 4" descr="metin, ekran görüntüsü, yazılım, multimedya yazılımı içeren bir resim&#10;&#10;Açıklama otomatik olarak oluşturuldu">
            <a:extLst>
              <a:ext uri="{FF2B5EF4-FFF2-40B4-BE49-F238E27FC236}">
                <a16:creationId xmlns:a16="http://schemas.microsoft.com/office/drawing/2014/main" id="{8FDAE14D-456A-37DA-3414-FE594BF89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576" y="2585569"/>
            <a:ext cx="8592670" cy="147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88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904BE49-D42F-4F46-B6D8-2F3171216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57C06C8-18BE-4336-B9E0-3E15ACC93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C1C39E9B-4917-47D7-B9CB-56480F887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5F7200AE-DDFE-46D2-ABCA-99906B970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CAC40760-2393-4FAE-9A58-F4CDC0671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1080422B-1649-4C8E-9459-4214243609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0136A7BD-0DB3-401B-A6AB-38BD30D10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FD037346-242B-41AF-8CF5-C35284CA2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238EBF94-0BBF-4BAE-AE27-729E3AC13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3940EFD7-EB1A-47AF-9DC9-7D4FCC601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6BAA7A10-98A8-4931-9BE2-B573EB376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420223F5-34A9-4388-AF7B-38C76242F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3CC9C746-C646-4363-B3D3-349B5C18C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3EAA5BC5-AB13-4C8E-9D9D-05DE777C5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500FC397-0569-4EC4-926A-DDD62AC49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284FF041-FE7D-47CD-830F-7FABF41C7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224154F3-CDFE-4FFF-92E4-ECEACF4A6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CCE7404D-AA5A-4B82-A875-07F35D7C2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526B6FED-4F20-4070-95B4-FF6F439E1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3A75958D-1716-4B5A-A745-AFA4962FA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531A2051-17DE-4E9D-9EA6-026B97B1A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CE0642A0-80D3-4F37-8249-A07E6F382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680" y="-6706"/>
            <a:ext cx="12194680" cy="41277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A760135-24A9-40C9-B45F-2EB5B642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1" name="Isosceles Triangle 39">
              <a:extLst>
                <a:ext uri="{FF2B5EF4-FFF2-40B4-BE49-F238E27FC236}">
                  <a16:creationId xmlns:a16="http://schemas.microsoft.com/office/drawing/2014/main" id="{20E3CEE0-0CB3-421F-99FC-4585E6243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346BB80-2556-4779-9642-5706CAA33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0E016DD0-6BA8-950B-70E2-5E64B06D0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/>
              <a:t>Fluent Validation</a:t>
            </a:r>
          </a:p>
        </p:txBody>
      </p:sp>
      <p:pic>
        <p:nvPicPr>
          <p:cNvPr id="7" name="İçerik Yer Tutucusu 6" descr="metin, ekran görüntüsü, yazı tipi içeren bir resim&#10;&#10;Açıklama otomatik olarak oluşturuldu">
            <a:extLst>
              <a:ext uri="{FF2B5EF4-FFF2-40B4-BE49-F238E27FC236}">
                <a16:creationId xmlns:a16="http://schemas.microsoft.com/office/drawing/2014/main" id="{607CB7E5-B051-9558-4B69-ACE4417D70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7663" y="193427"/>
            <a:ext cx="8938575" cy="1319490"/>
          </a:xfrm>
        </p:spPr>
      </p:pic>
      <p:pic>
        <p:nvPicPr>
          <p:cNvPr id="8" name="Resim 7" descr="metin, ekran görüntüsü, yazı tipi, yazılım içeren bir resim&#10;&#10;Açıklama otomatik olarak oluşturuldu">
            <a:extLst>
              <a:ext uri="{FF2B5EF4-FFF2-40B4-BE49-F238E27FC236}">
                <a16:creationId xmlns:a16="http://schemas.microsoft.com/office/drawing/2014/main" id="{BE8E7672-E03C-B3F6-5A1B-C3E8D2A7C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45" y="1881194"/>
            <a:ext cx="5564659" cy="1056744"/>
          </a:xfrm>
          <a:prstGeom prst="rect">
            <a:avLst/>
          </a:prstGeom>
        </p:spPr>
      </p:pic>
      <p:pic>
        <p:nvPicPr>
          <p:cNvPr id="29" name="Resim 28" descr="metin, ekran görüntüsü, yazılım, yazı tipi içeren bir resim&#10;&#10;Açıklama otomatik olarak oluşturuldu">
            <a:extLst>
              <a:ext uri="{FF2B5EF4-FFF2-40B4-BE49-F238E27FC236}">
                <a16:creationId xmlns:a16="http://schemas.microsoft.com/office/drawing/2014/main" id="{D9C46A6A-3869-9197-D993-638B8F7769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0887" y="1856108"/>
            <a:ext cx="4534929" cy="205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7046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239BB0-53B8-40A5-8BB9-15D2ED1AEBC9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BA7C683C-DA35-4A0E-ADD0-CC297892D8C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480F86-A978-4060-BF60-56AAB322FDAA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Application>Microsoft Office PowerPoint</Application>
  <PresentationFormat>Geniş ekran</PresentationFormat>
  <Slides>9</Slides>
  <Notes>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0" baseType="lpstr">
      <vt:lpstr>Atlas</vt:lpstr>
      <vt:lpstr>HRMASTER</vt:lpstr>
      <vt:lpstr>ENTİTY FRAMEWORK</vt:lpstr>
      <vt:lpstr>Code First Yaklaşımı</vt:lpstr>
      <vt:lpstr>MVC</vt:lpstr>
      <vt:lpstr>Veri Tabanı İşlemleri</vt:lpstr>
      <vt:lpstr>Veri Tabanı İşlemleri</vt:lpstr>
      <vt:lpstr>Veri Tabanı İşlemleri</vt:lpstr>
      <vt:lpstr>Lazy Loading</vt:lpstr>
      <vt:lpstr>Fluent Validation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/>
  <cp:revision>2</cp:revision>
  <dcterms:created xsi:type="dcterms:W3CDTF">2023-10-05T14:01:59Z</dcterms:created>
  <dcterms:modified xsi:type="dcterms:W3CDTF">2023-10-05T16:12:26Z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