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71" r:id="rId6"/>
    <p:sldId id="265" r:id="rId7"/>
    <p:sldId id="275" r:id="rId8"/>
    <p:sldId id="276" r:id="rId9"/>
    <p:sldId id="277" r:id="rId10"/>
    <p:sldId id="279" r:id="rId11"/>
    <p:sldId id="262" r:id="rId12"/>
    <p:sldId id="264" r:id="rId13"/>
    <p:sldId id="272" r:id="rId14"/>
    <p:sldId id="266" r:id="rId15"/>
    <p:sldId id="269" r:id="rId16"/>
    <p:sldId id="280" r:id="rId17"/>
    <p:sldId id="281" r:id="rId18"/>
    <p:sldId id="282" r:id="rId19"/>
    <p:sldId id="273" r:id="rId20"/>
    <p:sldId id="274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1B1657-ACC1-4E1F-A844-EA95A549F2FE}">
          <p14:sldIdLst>
            <p14:sldId id="256"/>
            <p14:sldId id="257"/>
            <p14:sldId id="260"/>
            <p14:sldId id="258"/>
            <p14:sldId id="271"/>
            <p14:sldId id="265"/>
            <p14:sldId id="275"/>
            <p14:sldId id="276"/>
            <p14:sldId id="277"/>
            <p14:sldId id="279"/>
            <p14:sldId id="262"/>
            <p14:sldId id="264"/>
            <p14:sldId id="272"/>
            <p14:sldId id="266"/>
            <p14:sldId id="269"/>
            <p14:sldId id="280"/>
            <p14:sldId id="281"/>
            <p14:sldId id="282"/>
            <p14:sldId id="273"/>
            <p14:sldId id="274"/>
            <p14:sldId id="283"/>
          </p14:sldIdLst>
        </p14:section>
        <p14:section name="Untitled Section" id="{25959656-B785-4293-B091-57F022D5E9D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2995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Coral </a:t>
            </a:r>
            <a:br>
              <a:rPr lang="en-US" sz="8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Cloud-Based File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3276600"/>
            <a:ext cx="464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Leela Venkata Sukhesh Gopaluni</a:t>
            </a: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400" y="3429000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SCUBE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Metadata database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Coral manages metadata in the form of relational database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contains all the information about the file structure and directory such as size </a:t>
            </a:r>
            <a:r>
              <a:rPr lang="en-US" dirty="0" err="1" smtClean="0">
                <a:latin typeface="Calibri" panose="020F0502020204030204" pitchFamily="34" charset="0"/>
              </a:rPr>
              <a:t>inode</a:t>
            </a:r>
            <a:r>
              <a:rPr lang="en-US" dirty="0" smtClean="0">
                <a:latin typeface="Calibri" panose="020F0502020204030204" pitchFamily="34" charset="0"/>
              </a:rPr>
              <a:t> numbers etc..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helps to save the state of the file system at anytime with less storage space.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To avoid cost, in coral metadata is stored in disk itself.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2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Cloud Operations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Put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Delete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Get </a:t>
            </a:r>
            <a:r>
              <a:rPr lang="en-US" dirty="0" smtClean="0">
                <a:latin typeface="Calibri" panose="020F0502020204030204" pitchFamily="34" charset="0"/>
              </a:rPr>
              <a:t>is done by the user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Update operations is not allowed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Again the new file should be uploaded in order to update the file in the cloud.</a:t>
            </a:r>
          </a:p>
          <a:p>
            <a:pPr lvl="1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Effects of operations on monetary cost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Caching and pre-fetching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Most frequent instructions can be cached and pre-fetched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20040" lvl="1" indent="0"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Split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This is done by K D tree basis and decreases no of hits.</a:t>
            </a:r>
          </a:p>
          <a:p>
            <a:pPr marL="320040" lvl="1" indent="0"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 Merge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Data is assembled and displayed for the </a:t>
            </a:r>
            <a:r>
              <a:rPr lang="en-US" dirty="0" smtClean="0">
                <a:latin typeface="Calibri" panose="020F0502020204030204" pitchFamily="34" charset="0"/>
              </a:rPr>
              <a:t>user.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Kd</a:t>
            </a:r>
            <a:r>
              <a:rPr lang="en-US" dirty="0" smtClean="0">
                <a:solidFill>
                  <a:srgbClr val="C00000"/>
                </a:solidFill>
              </a:rPr>
              <a:t>-Tree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 A </a:t>
            </a:r>
            <a:r>
              <a:rPr lang="en-US" dirty="0" err="1" smtClean="0">
                <a:latin typeface="Calibri" panose="020F0502020204030204" pitchFamily="34" charset="0"/>
              </a:rPr>
              <a:t>kd</a:t>
            </a:r>
            <a:r>
              <a:rPr lang="en-US" dirty="0" smtClean="0">
                <a:latin typeface="Calibri" panose="020F0502020204030204" pitchFamily="34" charset="0"/>
              </a:rPr>
              <a:t>-tree is a space partitioning data structure for organizing points in k-dimensional space.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Among a set of </a:t>
            </a:r>
            <a:r>
              <a:rPr lang="en-US" dirty="0" err="1" smtClean="0">
                <a:latin typeface="Calibri" panose="020F0502020204030204" pitchFamily="34" charset="0"/>
              </a:rPr>
              <a:t>elemens</a:t>
            </a:r>
            <a:r>
              <a:rPr lang="en-US" dirty="0" smtClean="0">
                <a:latin typeface="Calibri" panose="020F0502020204030204" pitchFamily="34" charset="0"/>
              </a:rPr>
              <a:t>, median is calculated and partitioned at the resultant element.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This process is done among all the directions i.e., k-directions.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Nearest </a:t>
            </a:r>
            <a:r>
              <a:rPr lang="en-US" dirty="0" err="1" smtClean="0">
                <a:latin typeface="Calibri" panose="020F0502020204030204" pitchFamily="34" charset="0"/>
              </a:rPr>
              <a:t>neighbours</a:t>
            </a:r>
            <a:r>
              <a:rPr lang="en-US" dirty="0" smtClean="0">
                <a:latin typeface="Calibri" panose="020F0502020204030204" pitchFamily="34" charset="0"/>
              </a:rPr>
              <a:t> are identified for storing in cache to make better prediction.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524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2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1.</a:t>
            </a:r>
            <a:r>
              <a:rPr lang="en-US" dirty="0" smtClean="0">
                <a:latin typeface="Calibri" panose="020F0502020204030204" pitchFamily="34" charset="0"/>
              </a:rPr>
              <a:t>Kd-tree is constructed based on this time interval that is retrieved from database.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2.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Store the user defined file into the cloud and split the file to store in </a:t>
            </a:r>
            <a:r>
              <a:rPr lang="en-US" dirty="0" err="1" smtClean="0">
                <a:latin typeface="Calibri" panose="020F0502020204030204" pitchFamily="34" charset="0"/>
              </a:rPr>
              <a:t>metadatabase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Encryption algorithms are used to provide security.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3. Files are stored into the cloud based upon different access </a:t>
            </a:r>
            <a:r>
              <a:rPr lang="en-US" dirty="0" smtClean="0">
                <a:latin typeface="Calibri" panose="020F0502020204030204" pitchFamily="34" charset="0"/>
              </a:rPr>
              <a:t>modes .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Evaluations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4648200" cy="2718015"/>
          </a:xfrm>
        </p:spPr>
      </p:pic>
      <p:sp>
        <p:nvSpPr>
          <p:cNvPr id="5" name="TextBox 4"/>
          <p:cNvSpPr txBox="1"/>
          <p:nvPr/>
        </p:nvSpPr>
        <p:spPr>
          <a:xfrm>
            <a:off x="1143000" y="1905000"/>
            <a:ext cx="6781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alibri" panose="020F0502020204030204" pitchFamily="34" charset="0"/>
              </a:rPr>
              <a:t>We are trying to find </a:t>
            </a:r>
            <a:r>
              <a:rPr lang="en-US" sz="2600" dirty="0" err="1" smtClean="0">
                <a:latin typeface="Calibri" panose="020F0502020204030204" pitchFamily="34" charset="0"/>
              </a:rPr>
              <a:t>no.of</a:t>
            </a:r>
            <a:r>
              <a:rPr lang="en-US" sz="2600" dirty="0" smtClean="0">
                <a:latin typeface="Calibri" panose="020F0502020204030204" pitchFamily="34" charset="0"/>
              </a:rPr>
              <a:t> requests  for coral and </a:t>
            </a:r>
            <a:r>
              <a:rPr lang="en-US" sz="2600" dirty="0" err="1" smtClean="0">
                <a:latin typeface="Calibri" panose="020F0502020204030204" pitchFamily="34" charset="0"/>
              </a:rPr>
              <a:t>bluesky</a:t>
            </a:r>
            <a:r>
              <a:rPr lang="en-US" sz="2600" dirty="0" smtClean="0">
                <a:latin typeface="Calibri" panose="020F0502020204030204" pitchFamily="34" charset="0"/>
              </a:rPr>
              <a:t> a cloud based file system and compare the cost for different operations.</a:t>
            </a:r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7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07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62677"/>
            <a:ext cx="7772400" cy="41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0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381" y="1447800"/>
            <a:ext cx="7728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46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Advantages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Improves performance.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Reduce the cost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Metadata is used to find information about files and directory structure at anytime.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Disadvantages</a:t>
            </a:r>
          </a:p>
          <a:p>
            <a:r>
              <a:rPr lang="en-US" dirty="0">
                <a:latin typeface="Calibri" panose="020F0502020204030204" pitchFamily="34" charset="0"/>
              </a:rPr>
              <a:t>Read after file may fail sometime.</a:t>
            </a:r>
          </a:p>
          <a:p>
            <a:r>
              <a:rPr lang="en-US" dirty="0">
                <a:latin typeface="Calibri" panose="020F0502020204030204" pitchFamily="34" charset="0"/>
              </a:rPr>
              <a:t>Crashing is possible at client side.</a:t>
            </a:r>
          </a:p>
          <a:p>
            <a:pPr marL="0" indent="0">
              <a:buNone/>
            </a:pPr>
            <a:endParaRPr lang="en-US" sz="40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Modules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Basic idea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Introduction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Motivation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Contributions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Architecture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Operations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Algorithms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Evaluation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References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mplementing cloud based file system.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User can store files in cloud with specified size as free storage using algorithmic designs.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By evaluating few operations on filesystem we reduce the cost and improve the performance.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7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4455" cy="6858000"/>
          </a:xfrm>
        </p:spPr>
      </p:pic>
    </p:spTree>
    <p:extLst>
      <p:ext uri="{BB962C8B-B14F-4D97-AF65-F5344CB8AC3E}">
        <p14:creationId xmlns:p14="http://schemas.microsoft.com/office/powerpoint/2010/main" val="356992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Basic Idea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 To create a new cloud based file </a:t>
            </a:r>
            <a:r>
              <a:rPr lang="en-US" dirty="0" smtClean="0">
                <a:latin typeface="Calibri" panose="020F0502020204030204" pitchFamily="34" charset="0"/>
              </a:rPr>
              <a:t>system called coral </a:t>
            </a:r>
            <a:r>
              <a:rPr lang="en-US" dirty="0" smtClean="0">
                <a:latin typeface="Calibri" panose="020F0502020204030204" pitchFamily="34" charset="0"/>
              </a:rPr>
              <a:t>based on </a:t>
            </a:r>
            <a:r>
              <a:rPr lang="en-US" dirty="0" smtClean="0">
                <a:latin typeface="Calibri" panose="020F0502020204030204" pitchFamily="34" charset="0"/>
              </a:rPr>
              <a:t>PaaS.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Using efficient </a:t>
            </a:r>
            <a:r>
              <a:rPr lang="en-US" dirty="0" smtClean="0">
                <a:latin typeface="Calibri" panose="020F0502020204030204" pitchFamily="34" charset="0"/>
              </a:rPr>
              <a:t>data structures and algorithmic designs</a:t>
            </a:r>
            <a:r>
              <a:rPr lang="en-US" dirty="0">
                <a:latin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320040" lvl="1" indent="0" algn="just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Provides </a:t>
            </a:r>
            <a:r>
              <a:rPr lang="en-US" dirty="0">
                <a:latin typeface="Calibri" panose="020F0502020204030204" pitchFamily="34" charset="0"/>
              </a:rPr>
              <a:t>high performance and reduces </a:t>
            </a:r>
            <a:r>
              <a:rPr lang="en-US" dirty="0" smtClean="0">
                <a:latin typeface="Calibri" panose="020F0502020204030204" pitchFamily="34" charset="0"/>
              </a:rPr>
              <a:t>cost.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Motivation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Traditional filesystems cannot totally utilize main features of cloud.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Poor </a:t>
            </a:r>
            <a:r>
              <a:rPr lang="en-US" sz="2400" dirty="0">
                <a:latin typeface="Calibri" panose="020F0502020204030204" pitchFamily="34" charset="0"/>
              </a:rPr>
              <a:t>cache hit rate.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Limited performance and high cost.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Goal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Improve resource utilization.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Cost reduction.</a:t>
            </a:r>
          </a:p>
          <a:p>
            <a:pPr algn="just"/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Currently cloud services are viewed as a backend for network file system. So, they tend to adopt classical caching strategies and data block management mechanisms. </a:t>
            </a:r>
          </a:p>
          <a:p>
            <a:pPr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In contrast to that we use inherent characteristics of cloud storage like the billing model that improves resource utilization and minimize cost. 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1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Building </a:t>
            </a:r>
            <a:r>
              <a:rPr lang="en-US" dirty="0" err="1" smtClean="0">
                <a:latin typeface="Calibri" panose="020F0502020204030204" pitchFamily="34" charset="0"/>
              </a:rPr>
              <a:t>kd</a:t>
            </a:r>
            <a:r>
              <a:rPr lang="en-US" dirty="0" smtClean="0">
                <a:latin typeface="Calibri" panose="020F0502020204030204" pitchFamily="34" charset="0"/>
              </a:rPr>
              <a:t>-tree to improve cache performance.</a:t>
            </a:r>
          </a:p>
          <a:p>
            <a:pPr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Analyzed operations on billing models to reduce cost.</a:t>
            </a:r>
          </a:p>
          <a:p>
            <a:pPr marL="0" indent="0" algn="just">
              <a:buNone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Storing user defined file systems in a cloud using </a:t>
            </a:r>
            <a:r>
              <a:rPr lang="en-US" dirty="0" err="1" smtClean="0">
                <a:latin typeface="Calibri" panose="020F0502020204030204" pitchFamily="34" charset="0"/>
              </a:rPr>
              <a:t>Wampserver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Security is provided using ECDSA algorithm.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Coral Architecture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:\Users\Gopaluni\AppData\Local\Microsoft\Windows\INetCache\Content.Word\Capture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417638"/>
            <a:ext cx="4876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5708" y="5227638"/>
            <a:ext cx="7638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figure shows the main components of the proposed file system. Coral manages metadata by using </a:t>
            </a:r>
            <a:endParaRPr lang="en-US" i="1" dirty="0" smtClean="0"/>
          </a:p>
          <a:p>
            <a:r>
              <a:rPr lang="en-US" i="1" dirty="0" smtClean="0"/>
              <a:t>relational </a:t>
            </a:r>
            <a:r>
              <a:rPr lang="en-US" i="1" dirty="0" err="1" smtClean="0"/>
              <a:t>data</a:t>
            </a:r>
            <a:r>
              <a:rPr lang="en-US" i="1" dirty="0" err="1"/>
              <a:t>There</a:t>
            </a:r>
            <a:r>
              <a:rPr lang="en-US" i="1" dirty="0"/>
              <a:t> are mainly four components in it they are </a:t>
            </a:r>
            <a:r>
              <a:rPr lang="en-US" i="1" dirty="0" err="1"/>
              <a:t>Inodes</a:t>
            </a:r>
            <a:r>
              <a:rPr lang="en-US" i="1" dirty="0"/>
              <a:t>, Blocks, Segments, and </a:t>
            </a:r>
          </a:p>
          <a:p>
            <a:r>
              <a:rPr lang="en-US" i="1" dirty="0"/>
              <a:t>Objects. There are connected to database tables directly, for example </a:t>
            </a:r>
            <a:r>
              <a:rPr lang="en-US" i="1" dirty="0" err="1"/>
              <a:t>inode</a:t>
            </a:r>
            <a:r>
              <a:rPr lang="en-US" i="1" dirty="0"/>
              <a:t> is stored with schema that </a:t>
            </a:r>
          </a:p>
          <a:p>
            <a:r>
              <a:rPr lang="en-US" i="1" dirty="0"/>
              <a:t>consists of id, </a:t>
            </a:r>
            <a:r>
              <a:rPr lang="en-US" i="1" dirty="0" err="1"/>
              <a:t>uid</a:t>
            </a:r>
            <a:r>
              <a:rPr lang="en-US" i="1" dirty="0"/>
              <a:t>, </a:t>
            </a:r>
            <a:r>
              <a:rPr lang="en-US" i="1" dirty="0" err="1"/>
              <a:t>gid</a:t>
            </a:r>
            <a:r>
              <a:rPr lang="en-US" i="1" dirty="0"/>
              <a:t> </a:t>
            </a:r>
            <a:r>
              <a:rPr lang="en-US" i="1" dirty="0" err="1"/>
              <a:t>etc</a:t>
            </a:r>
            <a:r>
              <a:rPr lang="en-US" i="1" dirty="0"/>
              <a:t>).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7848600" cy="6093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INODES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</a:rPr>
              <a:t>In the bottom </a:t>
            </a:r>
            <a:r>
              <a:rPr lang="en-US" sz="2600" dirty="0" smtClean="0">
                <a:latin typeface="Calibri" panose="020F0502020204030204" pitchFamily="34" charset="0"/>
              </a:rPr>
              <a:t>FUSE </a:t>
            </a:r>
            <a:r>
              <a:rPr lang="en-US" sz="2600" dirty="0">
                <a:latin typeface="Calibri" panose="020F0502020204030204" pitchFamily="34" charset="0"/>
              </a:rPr>
              <a:t>layer acts as a restriction for the Read </a:t>
            </a:r>
            <a:r>
              <a:rPr lang="en-US" sz="2600" dirty="0" smtClean="0">
                <a:latin typeface="Calibri" panose="020F0502020204030204" pitchFamily="34" charset="0"/>
              </a:rPr>
              <a:t>and </a:t>
            </a:r>
            <a:r>
              <a:rPr lang="en-US" sz="2600" dirty="0">
                <a:latin typeface="Calibri" panose="020F0502020204030204" pitchFamily="34" charset="0"/>
              </a:rPr>
              <a:t>Write operations, </a:t>
            </a:r>
            <a:r>
              <a:rPr lang="en-US" sz="2600" dirty="0" smtClean="0">
                <a:latin typeface="Calibri" panose="020F0502020204030204" pitchFamily="34" charset="0"/>
              </a:rPr>
              <a:t>it also </a:t>
            </a:r>
            <a:r>
              <a:rPr lang="en-US" sz="2600" dirty="0">
                <a:latin typeface="Calibri" panose="020F0502020204030204" pitchFamily="34" charset="0"/>
              </a:rPr>
              <a:t>monitors the accessibility to the </a:t>
            </a:r>
            <a:r>
              <a:rPr lang="en-US" sz="2600" dirty="0" smtClean="0">
                <a:latin typeface="Calibri" panose="020F0502020204030204" pitchFamily="34" charset="0"/>
              </a:rPr>
              <a:t>applications.</a:t>
            </a:r>
          </a:p>
          <a:p>
            <a:pPr lvl="0" algn="just"/>
            <a:endParaRPr lang="en-US" sz="2600" dirty="0">
              <a:latin typeface="Calibri" panose="020F050202020403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</a:rPr>
              <a:t>The most frequently used data block’s </a:t>
            </a:r>
            <a:r>
              <a:rPr lang="en-US" sz="2600" dirty="0" err="1">
                <a:latin typeface="Calibri" panose="020F0502020204030204" pitchFamily="34" charset="0"/>
              </a:rPr>
              <a:t>inode</a:t>
            </a:r>
            <a:r>
              <a:rPr lang="en-US" sz="2600" dirty="0">
                <a:latin typeface="Calibri" panose="020F0502020204030204" pitchFamily="34" charset="0"/>
              </a:rPr>
              <a:t> is stored in </a:t>
            </a:r>
            <a:r>
              <a:rPr lang="en-US" sz="2600" dirty="0" err="1">
                <a:latin typeface="Calibri" panose="020F0502020204030204" pitchFamily="34" charset="0"/>
              </a:rPr>
              <a:t>inode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</a:rPr>
              <a:t>cache.</a:t>
            </a:r>
          </a:p>
          <a:p>
            <a:pPr lvl="0" algn="just"/>
            <a:endParaRPr lang="en-US" sz="2600" dirty="0">
              <a:latin typeface="Calibri" panose="020F0502020204030204" pitchFamily="34" charset="0"/>
            </a:endParaRPr>
          </a:p>
          <a:p>
            <a:pPr lvl="0" algn="just"/>
            <a:r>
              <a:rPr lang="en-US" sz="2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BLOCKS</a:t>
            </a:r>
            <a:endParaRPr lang="en-US" sz="2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</a:rPr>
              <a:t>The data is stored in several blocks and initially they are stored in cache directory. </a:t>
            </a:r>
            <a:endParaRPr lang="en-US" sz="2600" dirty="0" smtClean="0">
              <a:latin typeface="Calibri" panose="020F0502020204030204" pitchFamily="34" charset="0"/>
            </a:endParaRPr>
          </a:p>
          <a:p>
            <a:pPr lvl="0" algn="just"/>
            <a:endParaRPr lang="en-US" sz="2600" dirty="0">
              <a:latin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</a:rPr>
              <a:t>The metadata exchanges between FUSE and the database and being synchronized </a:t>
            </a:r>
            <a:r>
              <a:rPr lang="en-US" sz="2600" dirty="0" smtClean="0">
                <a:latin typeface="Calibri" panose="020F0502020204030204" pitchFamily="34" charset="0"/>
              </a:rPr>
              <a:t>with </a:t>
            </a:r>
            <a:r>
              <a:rPr lang="en-US" sz="2600" dirty="0">
                <a:latin typeface="Calibri" panose="020F0502020204030204" pitchFamily="34" charset="0"/>
              </a:rPr>
              <a:t>the cloud </a:t>
            </a:r>
            <a:r>
              <a:rPr lang="en-US" sz="2600" dirty="0" smtClean="0">
                <a:latin typeface="Calibri" panose="020F0502020204030204" pitchFamily="34" charset="0"/>
              </a:rPr>
              <a:t>periodically.</a:t>
            </a:r>
          </a:p>
        </p:txBody>
      </p:sp>
    </p:spTree>
    <p:extLst>
      <p:ext uri="{BB962C8B-B14F-4D97-AF65-F5344CB8AC3E}">
        <p14:creationId xmlns:p14="http://schemas.microsoft.com/office/powerpoint/2010/main" val="133145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SEGMENTS</a:t>
            </a:r>
          </a:p>
          <a:p>
            <a:r>
              <a:rPr lang="en-US" dirty="0">
                <a:latin typeface="Calibri" panose="020F0502020204030204" pitchFamily="34" charset="0"/>
              </a:rPr>
              <a:t>The role of the data selector is to figure out the unwanted data with inherent correlation and later </a:t>
            </a:r>
            <a:r>
              <a:rPr lang="en-US" dirty="0" smtClean="0">
                <a:latin typeface="Calibri" panose="020F0502020204030204" pitchFamily="34" charset="0"/>
              </a:rPr>
              <a:t>this </a:t>
            </a:r>
            <a:r>
              <a:rPr lang="en-US" dirty="0">
                <a:latin typeface="Calibri" panose="020F0502020204030204" pitchFamily="34" charset="0"/>
              </a:rPr>
              <a:t>data is segmented in to several parts and compressed.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This </a:t>
            </a:r>
            <a:r>
              <a:rPr lang="en-US" dirty="0">
                <a:latin typeface="Calibri" panose="020F0502020204030204" pitchFamily="34" charset="0"/>
              </a:rPr>
              <a:t>compressed data is then stored in the cloud cache.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OBJECTS</a:t>
            </a:r>
          </a:p>
          <a:p>
            <a:r>
              <a:rPr lang="en-US" dirty="0">
                <a:latin typeface="Calibri" panose="020F0502020204030204" pitchFamily="34" charset="0"/>
              </a:rPr>
              <a:t>If the user sends a GET request, the data sitting on the disk is assembled in to several objects. This 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Assembling </a:t>
            </a:r>
            <a:r>
              <a:rPr lang="en-US" dirty="0">
                <a:latin typeface="Calibri" panose="020F0502020204030204" pitchFamily="34" charset="0"/>
              </a:rPr>
              <a:t>process is done by the Layout Manger.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When </a:t>
            </a:r>
            <a:r>
              <a:rPr lang="en-US" dirty="0">
                <a:latin typeface="Calibri" panose="020F0502020204030204" pitchFamily="34" charset="0"/>
              </a:rPr>
              <a:t>the data is obtained, it gives the access to the user and allows to download </a:t>
            </a:r>
            <a:r>
              <a:rPr lang="en-US" dirty="0" smtClean="0">
                <a:latin typeface="Calibri" panose="020F0502020204030204" pitchFamily="34" charset="0"/>
              </a:rPr>
              <a:t>it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4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717</TotalTime>
  <Words>697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Coral  Cloud-Based File System</vt:lpstr>
      <vt:lpstr>Modules</vt:lpstr>
      <vt:lpstr>Basic Idea</vt:lpstr>
      <vt:lpstr>Motivation</vt:lpstr>
      <vt:lpstr>Introduction</vt:lpstr>
      <vt:lpstr>Contributions</vt:lpstr>
      <vt:lpstr>Coral Architecture</vt:lpstr>
      <vt:lpstr>PowerPoint Presentation</vt:lpstr>
      <vt:lpstr>PowerPoint Presentation</vt:lpstr>
      <vt:lpstr>Metadata database</vt:lpstr>
      <vt:lpstr>Cloud Operations</vt:lpstr>
      <vt:lpstr>Effects of operations on monetary cost</vt:lpstr>
      <vt:lpstr>Kd-Tree</vt:lpstr>
      <vt:lpstr>Algorithms</vt:lpstr>
      <vt:lpstr>Evaluations</vt:lpstr>
      <vt:lpstr>Testing</vt:lpstr>
      <vt:lpstr>Testing</vt:lpstr>
      <vt:lpstr>Testing</vt:lpstr>
      <vt:lpstr>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Cloud-Backed Frugal File System</dc:title>
  <dc:creator>manosruthi macha</dc:creator>
  <cp:lastModifiedBy>Vall E-Y</cp:lastModifiedBy>
  <cp:revision>55</cp:revision>
  <dcterms:created xsi:type="dcterms:W3CDTF">2006-08-16T00:00:00Z</dcterms:created>
  <dcterms:modified xsi:type="dcterms:W3CDTF">2015-12-02T20:17:15Z</dcterms:modified>
</cp:coreProperties>
</file>