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Lst>
  <p:notesMasterIdLst>
    <p:notesMasterId r:id="rId19"/>
  </p:notesMasterIdLst>
  <p:sldIdLst>
    <p:sldId id="274" r:id="rId3"/>
    <p:sldId id="297" r:id="rId4"/>
    <p:sldId id="257" r:id="rId5"/>
    <p:sldId id="269" r:id="rId6"/>
    <p:sldId id="288" r:id="rId7"/>
    <p:sldId id="270" r:id="rId8"/>
    <p:sldId id="289" r:id="rId9"/>
    <p:sldId id="275" r:id="rId10"/>
    <p:sldId id="290" r:id="rId11"/>
    <p:sldId id="292" r:id="rId12"/>
    <p:sldId id="293" r:id="rId13"/>
    <p:sldId id="294" r:id="rId14"/>
    <p:sldId id="295" r:id="rId15"/>
    <p:sldId id="291" r:id="rId16"/>
    <p:sldId id="296" r:id="rId17"/>
    <p:sldId id="26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nonso Emmanuel" initials="CE" lastIdx="1" clrIdx="0">
    <p:extLst>
      <p:ext uri="{19B8F6BF-5375-455C-9EA6-DF929625EA0E}">
        <p15:presenceInfo xmlns="" xmlns:p15="http://schemas.microsoft.com/office/powerpoint/2012/main" userId="S::Chinonso.e@saroafrica.com::7139814d-6d3d-4074-bdb9-0f8a8992b7f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0033"/>
    <a:srgbClr val="DC3A08"/>
    <a:srgbClr val="F8961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5" autoAdjust="0"/>
    <p:restoredTop sz="94249" autoAdjust="0"/>
  </p:normalViewPr>
  <p:slideViewPr>
    <p:cSldViewPr>
      <p:cViewPr varScale="1">
        <p:scale>
          <a:sx n="69" d="100"/>
          <a:sy n="69" d="100"/>
        </p:scale>
        <p:origin x="-126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5" d="100"/>
          <a:sy n="55" d="100"/>
        </p:scale>
        <p:origin x="2880" y="7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181ACF-C94C-47D6-A8CA-71BC8BCF7FE0}"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9F225FC3-E0B8-4A06-B7FF-B17DC44529BA}">
      <dgm:prSet phldrT="[Text]"/>
      <dgm:spPr>
        <a:xfrm>
          <a:off x="549204" y="307363"/>
          <a:ext cx="9933044" cy="634681"/>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dirty="0" smtClean="0">
              <a:solidFill>
                <a:sysClr val="windowText" lastClr="000000"/>
              </a:solidFill>
              <a:latin typeface="Geometr231 Hv BT" panose="020D0802020204020204" pitchFamily="34" charset="0"/>
              <a:ea typeface="+mn-ea"/>
              <a:cs typeface="+mn-cs"/>
            </a:rPr>
            <a:t>Introduction</a:t>
          </a:r>
          <a:endParaRPr lang="en-US" dirty="0">
            <a:solidFill>
              <a:sysClr val="windowText" lastClr="000000"/>
            </a:solidFill>
            <a:latin typeface="Geometr231 Hv BT" panose="020D0802020204020204" pitchFamily="34" charset="0"/>
            <a:ea typeface="+mn-ea"/>
            <a:cs typeface="+mn-cs"/>
          </a:endParaRPr>
        </a:p>
      </dgm:t>
    </dgm:pt>
    <dgm:pt modelId="{0A94F47C-C5BF-47EB-A12D-736AB59ECDA5}" type="parTrans" cxnId="{53F1F92E-1D62-48AE-AE93-5C2B23241622}">
      <dgm:prSet/>
      <dgm:spPr/>
      <dgm:t>
        <a:bodyPr/>
        <a:lstStyle/>
        <a:p>
          <a:endParaRPr lang="en-US"/>
        </a:p>
      </dgm:t>
    </dgm:pt>
    <dgm:pt modelId="{B7290F24-A3F4-42EE-AA54-1ABE30E401A8}" type="sibTrans" cxnId="{53F1F92E-1D62-48AE-AE93-5C2B23241622}">
      <dgm:prSet/>
      <dgm:spPr>
        <a:xfrm>
          <a:off x="-5739098" y="-878442"/>
          <a:ext cx="6832711" cy="6832711"/>
        </a:xfrm>
        <a:prstGeom prst="blockArc">
          <a:avLst>
            <a:gd name="adj1" fmla="val 18900000"/>
            <a:gd name="adj2" fmla="val 2700000"/>
            <a:gd name="adj3" fmla="val 316"/>
          </a:avLst>
        </a:prstGeom>
        <a:noFill/>
        <a:ln w="12700" cap="flat" cmpd="sng" algn="ctr">
          <a:solidFill>
            <a:srgbClr val="A5A5A5">
              <a:hueOff val="0"/>
              <a:satOff val="0"/>
              <a:lumOff val="0"/>
              <a:alphaOff val="0"/>
            </a:srgbClr>
          </a:solidFill>
          <a:prstDash val="solid"/>
          <a:miter lim="800000"/>
        </a:ln>
        <a:effectLst/>
      </dgm:spPr>
      <dgm:t>
        <a:bodyPr/>
        <a:lstStyle/>
        <a:p>
          <a:endParaRPr lang="en-US">
            <a:solidFill>
              <a:schemeClr val="tx1"/>
            </a:solidFill>
            <a:latin typeface="Geometr231 Hv BT" panose="020D0802020204020204" pitchFamily="34" charset="0"/>
          </a:endParaRPr>
        </a:p>
      </dgm:t>
    </dgm:pt>
    <dgm:pt modelId="{B8343D01-6D0F-40BA-B1D4-3D2A052F65EE}">
      <dgm:prSet phldrT="[Text]"/>
      <dgm:spPr>
        <a:xfrm>
          <a:off x="478037" y="4124007"/>
          <a:ext cx="9933044" cy="634681"/>
        </a:xfrm>
        <a:prstGeom prst="rect">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dirty="0" smtClean="0">
              <a:solidFill>
                <a:sysClr val="windowText" lastClr="000000"/>
              </a:solidFill>
              <a:latin typeface="Geometr231 Hv BT" panose="020D0802020204020204" pitchFamily="34" charset="0"/>
              <a:ea typeface="+mn-ea"/>
              <a:cs typeface="+mn-cs"/>
            </a:rPr>
            <a:t>Data Exploration and Analysis </a:t>
          </a:r>
          <a:endParaRPr lang="en-US" dirty="0">
            <a:solidFill>
              <a:sysClr val="windowText" lastClr="000000"/>
            </a:solidFill>
            <a:latin typeface="Geometr231 Hv BT" panose="020D0802020204020204" pitchFamily="34" charset="0"/>
            <a:ea typeface="+mn-ea"/>
            <a:cs typeface="+mn-cs"/>
          </a:endParaRPr>
        </a:p>
      </dgm:t>
    </dgm:pt>
    <dgm:pt modelId="{E80702AA-FDEC-435A-8E70-280D0EA84ADD}" type="parTrans" cxnId="{69D5179C-8FAF-47C2-9E67-C51833DFB8E7}">
      <dgm:prSet/>
      <dgm:spPr/>
      <dgm:t>
        <a:bodyPr/>
        <a:lstStyle/>
        <a:p>
          <a:endParaRPr lang="en-US"/>
        </a:p>
      </dgm:t>
    </dgm:pt>
    <dgm:pt modelId="{CA499077-C3CF-4396-A45D-CFDF48A39D91}" type="sibTrans" cxnId="{69D5179C-8FAF-47C2-9E67-C51833DFB8E7}">
      <dgm:prSet/>
      <dgm:spPr/>
      <dgm:t>
        <a:bodyPr/>
        <a:lstStyle/>
        <a:p>
          <a:endParaRPr lang="en-US"/>
        </a:p>
      </dgm:t>
    </dgm:pt>
    <dgm:pt modelId="{55E71B34-11D9-467C-ACC4-9A2DACAECC09}">
      <dgm:prSet/>
      <dgm:spPr>
        <a:xfrm>
          <a:off x="932831" y="1268855"/>
          <a:ext cx="9478250" cy="634681"/>
        </a:xfrm>
        <a:prstGeom prst="rect">
          <a:avLst/>
        </a:prstGeom>
        <a:solidFill>
          <a:srgbClr val="ED7D31">
            <a:hueOff val="-363841"/>
            <a:satOff val="-20982"/>
            <a:lumOff val="2157"/>
            <a:alphaOff val="0"/>
          </a:srgbClr>
        </a:solidFill>
        <a:ln w="12700" cap="flat" cmpd="sng" algn="ctr">
          <a:solidFill>
            <a:sysClr val="window" lastClr="FFFFFF">
              <a:hueOff val="0"/>
              <a:satOff val="0"/>
              <a:lumOff val="0"/>
              <a:alphaOff val="0"/>
            </a:sysClr>
          </a:solidFill>
          <a:prstDash val="solid"/>
          <a:miter lim="800000"/>
        </a:ln>
        <a:effectLs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latin typeface="Geometr231 Hv BT" panose="020D0802020204020204" pitchFamily="34" charset="0"/>
              <a:ea typeface="+mn-ea"/>
              <a:cs typeface="+mn-cs"/>
            </a:rPr>
            <a:t>Statement of Problem and Objectives</a:t>
          </a:r>
          <a:endParaRPr lang="en-US" dirty="0">
            <a:solidFill>
              <a:sysClr val="windowText" lastClr="000000"/>
            </a:solidFill>
            <a:latin typeface="Geometr231 Hv BT" panose="020D0802020204020204" pitchFamily="34" charset="0"/>
            <a:ea typeface="+mn-ea"/>
            <a:cs typeface="+mn-cs"/>
          </a:endParaRPr>
        </a:p>
      </dgm:t>
    </dgm:pt>
    <dgm:pt modelId="{6143514B-C48B-4E14-967C-6CE66EBCB518}" type="parTrans" cxnId="{6C424145-5A47-4CB1-B690-8413AC887D67}">
      <dgm:prSet/>
      <dgm:spPr/>
      <dgm:t>
        <a:bodyPr/>
        <a:lstStyle/>
        <a:p>
          <a:endParaRPr lang="en-US"/>
        </a:p>
      </dgm:t>
    </dgm:pt>
    <dgm:pt modelId="{E2843113-86A5-441F-A0BF-429617C600E6}" type="sibTrans" cxnId="{6C424145-5A47-4CB1-B690-8413AC887D67}">
      <dgm:prSet/>
      <dgm:spPr/>
      <dgm:t>
        <a:bodyPr/>
        <a:lstStyle/>
        <a:p>
          <a:endParaRPr lang="en-US"/>
        </a:p>
      </dgm:t>
    </dgm:pt>
    <dgm:pt modelId="{F9C45E42-41A5-455E-9EB2-06A086FAFAA6}">
      <dgm:prSet/>
      <dgm:spPr>
        <a:xfrm>
          <a:off x="1072416" y="2189168"/>
          <a:ext cx="9338665" cy="634681"/>
        </a:xfrm>
        <a:prstGeom prst="rect">
          <a:avLst/>
        </a:prstGeom>
        <a:solidFill>
          <a:srgbClr val="ED7D31">
            <a:hueOff val="-727682"/>
            <a:satOff val="-41964"/>
            <a:lumOff val="4314"/>
            <a:alphaOff val="0"/>
          </a:srgbClr>
        </a:solidFill>
        <a:ln w="12700" cap="flat" cmpd="sng" algn="ctr">
          <a:solidFill>
            <a:sysClr val="window" lastClr="FFFFFF">
              <a:hueOff val="0"/>
              <a:satOff val="0"/>
              <a:lumOff val="0"/>
              <a:alphaOff val="0"/>
            </a:sysClr>
          </a:solidFill>
          <a:prstDash val="solid"/>
          <a:miter lim="800000"/>
        </a:ln>
        <a:effectLs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latin typeface="Geometr231 Hv BT" panose="020D0802020204020204" pitchFamily="34" charset="0"/>
              <a:ea typeface="+mn-ea"/>
              <a:cs typeface="+mn-cs"/>
            </a:rPr>
            <a:t>Data Description</a:t>
          </a:r>
          <a:endParaRPr lang="en-US" dirty="0">
            <a:solidFill>
              <a:sysClr val="windowText" lastClr="000000"/>
            </a:solidFill>
            <a:latin typeface="Geometr231 Hv BT" panose="020D0802020204020204" pitchFamily="34" charset="0"/>
            <a:ea typeface="+mn-ea"/>
            <a:cs typeface="+mn-cs"/>
          </a:endParaRPr>
        </a:p>
      </dgm:t>
    </dgm:pt>
    <dgm:pt modelId="{EF283C9A-45F3-46E2-9D97-A949DDD723E5}" type="parTrans" cxnId="{6D236E10-B9B7-4F3A-BF08-A0F1A36D6A84}">
      <dgm:prSet/>
      <dgm:spPr/>
      <dgm:t>
        <a:bodyPr/>
        <a:lstStyle/>
        <a:p>
          <a:endParaRPr lang="en-US"/>
        </a:p>
      </dgm:t>
    </dgm:pt>
    <dgm:pt modelId="{0ADAEEFE-D7AF-44D6-AEA9-BCEC75332E8A}" type="sibTrans" cxnId="{6D236E10-B9B7-4F3A-BF08-A0F1A36D6A84}">
      <dgm:prSet/>
      <dgm:spPr/>
      <dgm:t>
        <a:bodyPr/>
        <a:lstStyle/>
        <a:p>
          <a:endParaRPr lang="en-US"/>
        </a:p>
      </dgm:t>
    </dgm:pt>
    <dgm:pt modelId="{C1164A27-109D-452D-AD0F-AE66F4CA4320}">
      <dgm:prSet/>
      <dgm:spPr>
        <a:xfrm>
          <a:off x="932831" y="3172290"/>
          <a:ext cx="9478250" cy="634681"/>
        </a:xfrm>
        <a:prstGeom prst="rect">
          <a:avLst/>
        </a:prstGeom>
        <a:solidFill>
          <a:srgbClr val="ED7D31">
            <a:hueOff val="-1091522"/>
            <a:satOff val="-62946"/>
            <a:lumOff val="647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dirty="0" smtClean="0">
              <a:solidFill>
                <a:sysClr val="windowText" lastClr="000000"/>
              </a:solidFill>
              <a:latin typeface="Geometr231 Hv BT" panose="020D0802020204020204" pitchFamily="34" charset="0"/>
              <a:ea typeface="+mn-ea"/>
              <a:cs typeface="+mn-cs"/>
            </a:rPr>
            <a:t>Solution Method</a:t>
          </a:r>
          <a:endParaRPr lang="en-US" dirty="0">
            <a:solidFill>
              <a:sysClr val="windowText" lastClr="000000"/>
            </a:solidFill>
            <a:latin typeface="Geometr231 Hv BT" panose="020D0802020204020204" pitchFamily="34" charset="0"/>
            <a:ea typeface="+mn-ea"/>
            <a:cs typeface="+mn-cs"/>
          </a:endParaRPr>
        </a:p>
      </dgm:t>
    </dgm:pt>
    <dgm:pt modelId="{08047067-9B81-4204-821C-30C302AC2418}" type="parTrans" cxnId="{CEEDC292-CA09-4E1F-BB11-0AC86E78AA48}">
      <dgm:prSet/>
      <dgm:spPr/>
      <dgm:t>
        <a:bodyPr/>
        <a:lstStyle/>
        <a:p>
          <a:endParaRPr lang="en-US"/>
        </a:p>
      </dgm:t>
    </dgm:pt>
    <dgm:pt modelId="{1A73EC5A-5133-417F-9722-2F6914B38CBB}" type="sibTrans" cxnId="{CEEDC292-CA09-4E1F-BB11-0AC86E78AA48}">
      <dgm:prSet/>
      <dgm:spPr/>
      <dgm:t>
        <a:bodyPr/>
        <a:lstStyle/>
        <a:p>
          <a:endParaRPr lang="en-US"/>
        </a:p>
      </dgm:t>
    </dgm:pt>
    <dgm:pt modelId="{E83E79D9-5B51-4018-A024-B20725A54580}">
      <dgm:prSet phldrT="[Text]"/>
      <dgm:spPr>
        <a:xfrm>
          <a:off x="478037" y="4124007"/>
          <a:ext cx="9933044" cy="634681"/>
        </a:xfr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dirty="0" smtClean="0">
              <a:solidFill>
                <a:sysClr val="windowText" lastClr="000000"/>
              </a:solidFill>
              <a:latin typeface="Geometr231 Hv BT" panose="020D0802020204020204" pitchFamily="34" charset="0"/>
              <a:ea typeface="+mn-ea"/>
              <a:cs typeface="+mn-cs"/>
            </a:rPr>
            <a:t>Insights drawn</a:t>
          </a:r>
          <a:endParaRPr lang="en-US" dirty="0">
            <a:solidFill>
              <a:sysClr val="windowText" lastClr="000000"/>
            </a:solidFill>
            <a:latin typeface="Geometr231 Hv BT" panose="020D0802020204020204" pitchFamily="34" charset="0"/>
            <a:ea typeface="+mn-ea"/>
            <a:cs typeface="+mn-cs"/>
          </a:endParaRPr>
        </a:p>
      </dgm:t>
    </dgm:pt>
    <dgm:pt modelId="{F816362F-3FA6-4423-9C08-4A9E7AA679BE}" type="parTrans" cxnId="{398847D6-B540-47D0-A5DE-8F2CC90428CE}">
      <dgm:prSet/>
      <dgm:spPr/>
      <dgm:t>
        <a:bodyPr/>
        <a:lstStyle/>
        <a:p>
          <a:endParaRPr lang="x-none"/>
        </a:p>
      </dgm:t>
    </dgm:pt>
    <dgm:pt modelId="{4719348A-2CA4-4B00-9DCF-BE976D51CD37}" type="sibTrans" cxnId="{398847D6-B540-47D0-A5DE-8F2CC90428CE}">
      <dgm:prSet/>
      <dgm:spPr/>
      <dgm:t>
        <a:bodyPr/>
        <a:lstStyle/>
        <a:p>
          <a:endParaRPr lang="x-none"/>
        </a:p>
      </dgm:t>
    </dgm:pt>
    <dgm:pt modelId="{99EE8292-1F14-446D-9251-54DE62F35E78}">
      <dgm:prSet phldrT="[Text]"/>
      <dgm:spPr>
        <a:xfrm>
          <a:off x="478037" y="4124007"/>
          <a:ext cx="9933044" cy="634681"/>
        </a:xfr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dirty="0" smtClean="0">
              <a:solidFill>
                <a:sysClr val="windowText" lastClr="000000"/>
              </a:solidFill>
              <a:latin typeface="Geometr231 Hv BT" panose="020D0802020204020204" pitchFamily="34" charset="0"/>
              <a:ea typeface="+mn-ea"/>
              <a:cs typeface="+mn-cs"/>
            </a:rPr>
            <a:t>Strategy Proposal and Conclusion</a:t>
          </a:r>
          <a:endParaRPr lang="en-US" dirty="0">
            <a:solidFill>
              <a:sysClr val="windowText" lastClr="000000"/>
            </a:solidFill>
            <a:latin typeface="Geometr231 Hv BT" panose="020D0802020204020204" pitchFamily="34" charset="0"/>
            <a:ea typeface="+mn-ea"/>
            <a:cs typeface="+mn-cs"/>
          </a:endParaRPr>
        </a:p>
      </dgm:t>
    </dgm:pt>
    <dgm:pt modelId="{4C79EE4B-0F50-4AC6-AFCE-41EF18081F95}" type="parTrans" cxnId="{A172ACAE-2C53-47C1-A460-398237773414}">
      <dgm:prSet/>
      <dgm:spPr/>
      <dgm:t>
        <a:bodyPr/>
        <a:lstStyle/>
        <a:p>
          <a:endParaRPr lang="x-none"/>
        </a:p>
      </dgm:t>
    </dgm:pt>
    <dgm:pt modelId="{FDD596DF-6E28-4CAC-8FF7-A47E4941B402}" type="sibTrans" cxnId="{A172ACAE-2C53-47C1-A460-398237773414}">
      <dgm:prSet/>
      <dgm:spPr/>
      <dgm:t>
        <a:bodyPr/>
        <a:lstStyle/>
        <a:p>
          <a:endParaRPr lang="x-none"/>
        </a:p>
      </dgm:t>
    </dgm:pt>
    <dgm:pt modelId="{FD7220F8-FC09-48A1-9B78-C0F8A604A396}">
      <dgm:prSet phldrT="[Text]" custLinFactNeighborX="-720" custLinFactNeighborY="-8755"/>
      <dgm:spPr>
        <a:xfrm>
          <a:off x="478037" y="4124007"/>
          <a:ext cx="9933044" cy="634681"/>
        </a:xfrm>
        <a:prstGeom prst="rect">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gm:spPr>
      <dgm:t>
        <a:bodyPr/>
        <a:lstStyle/>
        <a:p>
          <a:endParaRPr lang="en-US"/>
        </a:p>
      </dgm:t>
    </dgm:pt>
    <dgm:pt modelId="{A086198E-E976-477A-A4B9-4C291609E1D5}" type="parTrans" cxnId="{54E1E65F-EFB6-4A7E-8B0D-F1830B995600}">
      <dgm:prSet/>
      <dgm:spPr/>
      <dgm:t>
        <a:bodyPr/>
        <a:lstStyle/>
        <a:p>
          <a:endParaRPr lang="x-none"/>
        </a:p>
      </dgm:t>
    </dgm:pt>
    <dgm:pt modelId="{83446177-E617-4B16-995E-71F3FD5A68EC}" type="sibTrans" cxnId="{54E1E65F-EFB6-4A7E-8B0D-F1830B995600}">
      <dgm:prSet/>
      <dgm:spPr/>
      <dgm:t>
        <a:bodyPr/>
        <a:lstStyle/>
        <a:p>
          <a:endParaRPr lang="x-none"/>
        </a:p>
      </dgm:t>
    </dgm:pt>
    <dgm:pt modelId="{6D29A919-C38C-44C4-BA32-A7A3D040EDD4}">
      <dgm:prSet phldrT="[Text]" custLinFactNeighborX="-720" custLinFactNeighborY="-8755"/>
      <dgm:spPr>
        <a:xfrm>
          <a:off x="478037" y="4124007"/>
          <a:ext cx="9933044" cy="634681"/>
        </a:xfrm>
        <a:prstGeom prst="rect">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gm:spPr>
      <dgm:t>
        <a:bodyPr/>
        <a:lstStyle/>
        <a:p>
          <a:endParaRPr lang="en-US" dirty="0"/>
        </a:p>
      </dgm:t>
    </dgm:pt>
    <dgm:pt modelId="{8D93E48A-70AF-40E6-8C13-AB3292981BA8}" type="parTrans" cxnId="{ED0DA53A-0269-4849-A4EA-1C536AEF031A}">
      <dgm:prSet/>
      <dgm:spPr/>
      <dgm:t>
        <a:bodyPr/>
        <a:lstStyle/>
        <a:p>
          <a:endParaRPr lang="en-US"/>
        </a:p>
      </dgm:t>
    </dgm:pt>
    <dgm:pt modelId="{1B3C2C1D-31D6-4995-BCEB-DF4136060AB6}" type="sibTrans" cxnId="{ED0DA53A-0269-4849-A4EA-1C536AEF031A}">
      <dgm:prSet/>
      <dgm:spPr/>
      <dgm:t>
        <a:bodyPr/>
        <a:lstStyle/>
        <a:p>
          <a:endParaRPr lang="en-US"/>
        </a:p>
      </dgm:t>
    </dgm:pt>
    <dgm:pt modelId="{F7CD926E-0C2B-43CA-BDBE-D504886F5454}">
      <dgm:prSet phldrT="[Text]" custLinFactNeighborX="-720" custLinFactNeighborY="-8755"/>
      <dgm:spPr>
        <a:xfrm>
          <a:off x="478037" y="4124007"/>
          <a:ext cx="9933044" cy="634681"/>
        </a:xfrm>
        <a:prstGeom prst="rect">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gm:spPr>
      <dgm:t>
        <a:bodyPr/>
        <a:lstStyle/>
        <a:p>
          <a:endParaRPr lang="en-US" dirty="0"/>
        </a:p>
      </dgm:t>
    </dgm:pt>
    <dgm:pt modelId="{5E7DBFEC-F542-48AF-8821-798948579E99}" type="parTrans" cxnId="{EA2AF36A-3D39-4944-BA89-2D597A3529E5}">
      <dgm:prSet/>
      <dgm:spPr/>
      <dgm:t>
        <a:bodyPr/>
        <a:lstStyle/>
        <a:p>
          <a:endParaRPr lang="en-US"/>
        </a:p>
      </dgm:t>
    </dgm:pt>
    <dgm:pt modelId="{0BFFDBBF-9CE6-4C59-A07E-D1A04F1AED1A}" type="sibTrans" cxnId="{EA2AF36A-3D39-4944-BA89-2D597A3529E5}">
      <dgm:prSet/>
      <dgm:spPr/>
      <dgm:t>
        <a:bodyPr/>
        <a:lstStyle/>
        <a:p>
          <a:endParaRPr lang="en-US"/>
        </a:p>
      </dgm:t>
    </dgm:pt>
    <dgm:pt modelId="{8E4B2BDA-8994-4F28-8F5F-BC84D656D536}" type="pres">
      <dgm:prSet presAssocID="{5C181ACF-C94C-47D6-A8CA-71BC8BCF7FE0}" presName="Name0" presStyleCnt="0">
        <dgm:presLayoutVars>
          <dgm:chMax val="7"/>
          <dgm:chPref val="7"/>
          <dgm:dir/>
        </dgm:presLayoutVars>
      </dgm:prSet>
      <dgm:spPr/>
      <dgm:t>
        <a:bodyPr/>
        <a:lstStyle/>
        <a:p>
          <a:endParaRPr lang="en-US"/>
        </a:p>
      </dgm:t>
    </dgm:pt>
    <dgm:pt modelId="{4126F761-7250-431F-B1BF-D00C1FB14FAF}" type="pres">
      <dgm:prSet presAssocID="{5C181ACF-C94C-47D6-A8CA-71BC8BCF7FE0}" presName="Name1" presStyleCnt="0"/>
      <dgm:spPr/>
    </dgm:pt>
    <dgm:pt modelId="{A60A81C9-3B2F-4E81-923B-B0CCCD2258D2}" type="pres">
      <dgm:prSet presAssocID="{5C181ACF-C94C-47D6-A8CA-71BC8BCF7FE0}" presName="cycle" presStyleCnt="0"/>
      <dgm:spPr/>
    </dgm:pt>
    <dgm:pt modelId="{682DAC8F-F714-4500-B414-8B619EBB5FD3}" type="pres">
      <dgm:prSet presAssocID="{5C181ACF-C94C-47D6-A8CA-71BC8BCF7FE0}" presName="srcNode" presStyleLbl="node1" presStyleIdx="0" presStyleCnt="7"/>
      <dgm:spPr/>
    </dgm:pt>
    <dgm:pt modelId="{26D1F13D-A46F-4D59-B3CA-DB22BA88AFD2}" type="pres">
      <dgm:prSet presAssocID="{5C181ACF-C94C-47D6-A8CA-71BC8BCF7FE0}" presName="conn" presStyleLbl="parChTrans1D2" presStyleIdx="0" presStyleCnt="1"/>
      <dgm:spPr/>
      <dgm:t>
        <a:bodyPr/>
        <a:lstStyle/>
        <a:p>
          <a:endParaRPr lang="en-US"/>
        </a:p>
      </dgm:t>
    </dgm:pt>
    <dgm:pt modelId="{CA147B34-EE89-4C99-AC1E-AACA42D54B2A}" type="pres">
      <dgm:prSet presAssocID="{5C181ACF-C94C-47D6-A8CA-71BC8BCF7FE0}" presName="extraNode" presStyleLbl="node1" presStyleIdx="0" presStyleCnt="7"/>
      <dgm:spPr/>
    </dgm:pt>
    <dgm:pt modelId="{51944808-3D23-407D-BC87-2D04FE92D709}" type="pres">
      <dgm:prSet presAssocID="{5C181ACF-C94C-47D6-A8CA-71BC8BCF7FE0}" presName="dstNode" presStyleLbl="node1" presStyleIdx="0" presStyleCnt="7"/>
      <dgm:spPr/>
    </dgm:pt>
    <dgm:pt modelId="{C8463983-5959-4D26-A1F7-CAF1E59E7D10}" type="pres">
      <dgm:prSet presAssocID="{9F225FC3-E0B8-4A06-B7FF-B17DC44529BA}" presName="text_1" presStyleLbl="node1" presStyleIdx="0" presStyleCnt="7" custLinFactNeighborX="1138" custLinFactNeighborY="-1540">
        <dgm:presLayoutVars>
          <dgm:bulletEnabled val="1"/>
        </dgm:presLayoutVars>
      </dgm:prSet>
      <dgm:spPr/>
      <dgm:t>
        <a:bodyPr/>
        <a:lstStyle/>
        <a:p>
          <a:endParaRPr lang="en-US"/>
        </a:p>
      </dgm:t>
    </dgm:pt>
    <dgm:pt modelId="{725ABF87-C703-4F41-AA02-990593825648}" type="pres">
      <dgm:prSet presAssocID="{9F225FC3-E0B8-4A06-B7FF-B17DC44529BA}" presName="accent_1" presStyleCnt="0"/>
      <dgm:spPr/>
    </dgm:pt>
    <dgm:pt modelId="{65BEE7B5-0C16-4F40-8728-1C29B505A893}" type="pres">
      <dgm:prSet presAssocID="{9F225FC3-E0B8-4A06-B7FF-B17DC44529BA}" presName="accentRepeatNode" presStyleLbl="solidFgAcc1" presStyleIdx="0" presStyleCnt="7"/>
      <dgm:spPr>
        <a:xfrm>
          <a:off x="81361" y="237802"/>
          <a:ext cx="793351" cy="793351"/>
        </a:xfrm>
        <a:prstGeom prst="ellipse">
          <a:avLst/>
        </a:prstGeom>
        <a:solidFill>
          <a:sysClr val="window" lastClr="FFFFFF">
            <a:hueOff val="0"/>
            <a:satOff val="0"/>
            <a:lumOff val="0"/>
            <a:alphaOff val="0"/>
          </a:sysClr>
        </a:solidFill>
        <a:ln w="12700" cap="flat" cmpd="sng" algn="ctr">
          <a:solidFill>
            <a:srgbClr val="ED7D31">
              <a:hueOff val="0"/>
              <a:satOff val="0"/>
              <a:lumOff val="0"/>
              <a:alphaOff val="0"/>
            </a:srgbClr>
          </a:solidFill>
          <a:prstDash val="solid"/>
          <a:miter lim="800000"/>
        </a:ln>
        <a:effectLst/>
      </dgm:spPr>
    </dgm:pt>
    <dgm:pt modelId="{0D18B482-9017-41C0-BE7E-5DBA5C56FD82}" type="pres">
      <dgm:prSet presAssocID="{55E71B34-11D9-467C-ACC4-9A2DACAECC09}" presName="text_2" presStyleLbl="node1" presStyleIdx="1" presStyleCnt="7">
        <dgm:presLayoutVars>
          <dgm:bulletEnabled val="1"/>
        </dgm:presLayoutVars>
      </dgm:prSet>
      <dgm:spPr/>
      <dgm:t>
        <a:bodyPr/>
        <a:lstStyle/>
        <a:p>
          <a:endParaRPr lang="en-US"/>
        </a:p>
      </dgm:t>
    </dgm:pt>
    <dgm:pt modelId="{57238CF6-38A7-4378-BCDF-778320E48950}" type="pres">
      <dgm:prSet presAssocID="{55E71B34-11D9-467C-ACC4-9A2DACAECC09}" presName="accent_2" presStyleCnt="0"/>
      <dgm:spPr/>
    </dgm:pt>
    <dgm:pt modelId="{2357A759-07C6-4D92-A0CD-2BBCAA6FFE3E}" type="pres">
      <dgm:prSet presAssocID="{55E71B34-11D9-467C-ACC4-9A2DACAECC09}" presName="accentRepeatNode" presStyleLbl="solidFgAcc1" presStyleIdx="1" presStyleCnt="7"/>
      <dgm:spPr>
        <a:xfrm>
          <a:off x="536155" y="1189520"/>
          <a:ext cx="793351" cy="793351"/>
        </a:xfrm>
        <a:prstGeom prst="ellipse">
          <a:avLst/>
        </a:prstGeom>
        <a:solidFill>
          <a:sysClr val="window" lastClr="FFFFFF">
            <a:hueOff val="0"/>
            <a:satOff val="0"/>
            <a:lumOff val="0"/>
            <a:alphaOff val="0"/>
          </a:sysClr>
        </a:solidFill>
        <a:ln w="12700" cap="flat" cmpd="sng" algn="ctr">
          <a:solidFill>
            <a:srgbClr val="ED7D31">
              <a:hueOff val="-363841"/>
              <a:satOff val="-20982"/>
              <a:lumOff val="2157"/>
              <a:alphaOff val="0"/>
            </a:srgbClr>
          </a:solidFill>
          <a:prstDash val="solid"/>
          <a:miter lim="800000"/>
        </a:ln>
        <a:effectLst/>
      </dgm:spPr>
    </dgm:pt>
    <dgm:pt modelId="{C4E49D2A-D60D-41AC-939D-604EC90BD95A}" type="pres">
      <dgm:prSet presAssocID="{F9C45E42-41A5-455E-9EB2-06A086FAFAA6}" presName="text_3" presStyleLbl="node1" presStyleIdx="2" presStyleCnt="7" custLinFactNeighborY="-4948">
        <dgm:presLayoutVars>
          <dgm:bulletEnabled val="1"/>
        </dgm:presLayoutVars>
      </dgm:prSet>
      <dgm:spPr/>
      <dgm:t>
        <a:bodyPr/>
        <a:lstStyle/>
        <a:p>
          <a:endParaRPr lang="en-US"/>
        </a:p>
      </dgm:t>
    </dgm:pt>
    <dgm:pt modelId="{C3F135CF-9269-4AEC-9D7D-711841BB10BB}" type="pres">
      <dgm:prSet presAssocID="{F9C45E42-41A5-455E-9EB2-06A086FAFAA6}" presName="accent_3" presStyleCnt="0"/>
      <dgm:spPr/>
    </dgm:pt>
    <dgm:pt modelId="{32C14E0E-BC40-4875-A34F-779C2C631567}" type="pres">
      <dgm:prSet presAssocID="{F9C45E42-41A5-455E-9EB2-06A086FAFAA6}" presName="accentRepeatNode" presStyleLbl="solidFgAcc1" presStyleIdx="2" presStyleCnt="7"/>
      <dgm:spPr>
        <a:xfrm>
          <a:off x="675740" y="2141237"/>
          <a:ext cx="793351" cy="793351"/>
        </a:xfrm>
        <a:prstGeom prst="ellipse">
          <a:avLst/>
        </a:prstGeom>
        <a:solidFill>
          <a:sysClr val="window" lastClr="FFFFFF">
            <a:hueOff val="0"/>
            <a:satOff val="0"/>
            <a:lumOff val="0"/>
            <a:alphaOff val="0"/>
          </a:sysClr>
        </a:solidFill>
        <a:ln w="12700" cap="flat" cmpd="sng" algn="ctr">
          <a:solidFill>
            <a:srgbClr val="ED7D31">
              <a:hueOff val="-727682"/>
              <a:satOff val="-41964"/>
              <a:lumOff val="4314"/>
              <a:alphaOff val="0"/>
            </a:srgbClr>
          </a:solidFill>
          <a:prstDash val="solid"/>
          <a:miter lim="800000"/>
        </a:ln>
        <a:effectLst/>
      </dgm:spPr>
    </dgm:pt>
    <dgm:pt modelId="{D7EB604E-1F7B-4E05-8128-86E562999BD9}" type="pres">
      <dgm:prSet presAssocID="{C1164A27-109D-452D-AD0F-AE66F4CA4320}" presName="text_4" presStyleLbl="node1" presStyleIdx="3" presStyleCnt="7">
        <dgm:presLayoutVars>
          <dgm:bulletEnabled val="1"/>
        </dgm:presLayoutVars>
      </dgm:prSet>
      <dgm:spPr/>
      <dgm:t>
        <a:bodyPr/>
        <a:lstStyle/>
        <a:p>
          <a:endParaRPr lang="en-US"/>
        </a:p>
      </dgm:t>
    </dgm:pt>
    <dgm:pt modelId="{FB09D3DC-BD7E-47BD-9B83-A51ACF47BF9D}" type="pres">
      <dgm:prSet presAssocID="{C1164A27-109D-452D-AD0F-AE66F4CA4320}" presName="accent_4" presStyleCnt="0"/>
      <dgm:spPr/>
    </dgm:pt>
    <dgm:pt modelId="{2C562133-9EC0-4DEC-80DE-33DEBF7314B1}" type="pres">
      <dgm:prSet presAssocID="{C1164A27-109D-452D-AD0F-AE66F4CA4320}" presName="accentRepeatNode" presStyleLbl="solidFgAcc1" presStyleIdx="3" presStyleCnt="7"/>
      <dgm:spPr>
        <a:xfrm>
          <a:off x="536155" y="3092955"/>
          <a:ext cx="793351" cy="793351"/>
        </a:xfrm>
        <a:prstGeom prst="ellipse">
          <a:avLst/>
        </a:prstGeom>
        <a:solidFill>
          <a:sysClr val="window" lastClr="FFFFFF">
            <a:hueOff val="0"/>
            <a:satOff val="0"/>
            <a:lumOff val="0"/>
            <a:alphaOff val="0"/>
          </a:sysClr>
        </a:solidFill>
        <a:ln w="12700" cap="flat" cmpd="sng" algn="ctr">
          <a:solidFill>
            <a:srgbClr val="ED7D31">
              <a:hueOff val="-1091522"/>
              <a:satOff val="-62946"/>
              <a:lumOff val="6471"/>
              <a:alphaOff val="0"/>
            </a:srgbClr>
          </a:solidFill>
          <a:prstDash val="solid"/>
          <a:miter lim="800000"/>
        </a:ln>
        <a:effectLst/>
      </dgm:spPr>
    </dgm:pt>
    <dgm:pt modelId="{370C3456-4531-4EDD-861D-C0E0E1B48627}" type="pres">
      <dgm:prSet presAssocID="{B8343D01-6D0F-40BA-B1D4-3D2A052F65EE}" presName="text_5" presStyleLbl="node1" presStyleIdx="4" presStyleCnt="7">
        <dgm:presLayoutVars>
          <dgm:bulletEnabled val="1"/>
        </dgm:presLayoutVars>
      </dgm:prSet>
      <dgm:spPr/>
      <dgm:t>
        <a:bodyPr/>
        <a:lstStyle/>
        <a:p>
          <a:endParaRPr lang="en-US"/>
        </a:p>
      </dgm:t>
    </dgm:pt>
    <dgm:pt modelId="{C6D03560-4ABB-4331-AFBD-2177C7C02E34}" type="pres">
      <dgm:prSet presAssocID="{B8343D01-6D0F-40BA-B1D4-3D2A052F65EE}" presName="accent_5" presStyleCnt="0"/>
      <dgm:spPr/>
    </dgm:pt>
    <dgm:pt modelId="{11E0EF31-F672-41DF-BF82-72DC327A88A8}" type="pres">
      <dgm:prSet presAssocID="{B8343D01-6D0F-40BA-B1D4-3D2A052F65EE}" presName="accentRepeatNode" presStyleLbl="solidFgAcc1" presStyleIdx="4" presStyleCnt="7"/>
      <dgm:spPr>
        <a:xfrm>
          <a:off x="81361" y="4044672"/>
          <a:ext cx="793351" cy="793351"/>
        </a:xfrm>
        <a:prstGeom prst="ellipse">
          <a:avLst/>
        </a:prstGeom>
        <a:solidFill>
          <a:sysClr val="window" lastClr="FFFFFF">
            <a:hueOff val="0"/>
            <a:satOff val="0"/>
            <a:lumOff val="0"/>
            <a:alphaOff val="0"/>
          </a:sysClr>
        </a:solidFill>
        <a:ln w="12700" cap="flat" cmpd="sng" algn="ctr">
          <a:solidFill>
            <a:srgbClr val="ED7D31">
              <a:hueOff val="-1455363"/>
              <a:satOff val="-83928"/>
              <a:lumOff val="8628"/>
              <a:alphaOff val="0"/>
            </a:srgbClr>
          </a:solidFill>
          <a:prstDash val="solid"/>
          <a:miter lim="800000"/>
        </a:ln>
        <a:effectLst/>
      </dgm:spPr>
    </dgm:pt>
    <dgm:pt modelId="{5889B0A5-EEBA-4D5F-807C-70DF14F35BC6}" type="pres">
      <dgm:prSet presAssocID="{E83E79D9-5B51-4018-A024-B20725A54580}" presName="text_6" presStyleLbl="node1" presStyleIdx="5" presStyleCnt="7">
        <dgm:presLayoutVars>
          <dgm:bulletEnabled val="1"/>
        </dgm:presLayoutVars>
      </dgm:prSet>
      <dgm:spPr>
        <a:prstGeom prst="rect">
          <a:avLst/>
        </a:prstGeom>
      </dgm:spPr>
      <dgm:t>
        <a:bodyPr/>
        <a:lstStyle/>
        <a:p>
          <a:endParaRPr lang="en-US"/>
        </a:p>
      </dgm:t>
    </dgm:pt>
    <dgm:pt modelId="{C4F2CEFF-A1E0-46B8-801A-9DA8DCB235E1}" type="pres">
      <dgm:prSet presAssocID="{E83E79D9-5B51-4018-A024-B20725A54580}" presName="accent_6" presStyleCnt="0"/>
      <dgm:spPr/>
    </dgm:pt>
    <dgm:pt modelId="{B7365702-7A59-475B-AF8C-13F2C3409DD1}" type="pres">
      <dgm:prSet presAssocID="{E83E79D9-5B51-4018-A024-B20725A54580}" presName="accentRepeatNode" presStyleLbl="solidFgAcc1" presStyleIdx="5" presStyleCnt="7"/>
      <dgm:spPr/>
    </dgm:pt>
    <dgm:pt modelId="{65EE2B06-8229-4E49-BE0B-0CA54E73ECBF}" type="pres">
      <dgm:prSet presAssocID="{99EE8292-1F14-446D-9251-54DE62F35E78}" presName="text_7" presStyleLbl="node1" presStyleIdx="6" presStyleCnt="7" custLinFactNeighborX="-709" custLinFactNeighborY="1028">
        <dgm:presLayoutVars>
          <dgm:bulletEnabled val="1"/>
        </dgm:presLayoutVars>
      </dgm:prSet>
      <dgm:spPr>
        <a:prstGeom prst="rect">
          <a:avLst/>
        </a:prstGeom>
      </dgm:spPr>
      <dgm:t>
        <a:bodyPr/>
        <a:lstStyle/>
        <a:p>
          <a:endParaRPr lang="en-US"/>
        </a:p>
      </dgm:t>
    </dgm:pt>
    <dgm:pt modelId="{B6F1997D-64DB-47B4-9390-F0B1F217D824}" type="pres">
      <dgm:prSet presAssocID="{99EE8292-1F14-446D-9251-54DE62F35E78}" presName="accent_7" presStyleCnt="0"/>
      <dgm:spPr/>
    </dgm:pt>
    <dgm:pt modelId="{513C7658-B9C7-4969-97DA-00BE601B4C63}" type="pres">
      <dgm:prSet presAssocID="{99EE8292-1F14-446D-9251-54DE62F35E78}" presName="accentRepeatNode" presStyleLbl="solidFgAcc1" presStyleIdx="6" presStyleCnt="7"/>
      <dgm:spPr/>
    </dgm:pt>
  </dgm:ptLst>
  <dgm:cxnLst>
    <dgm:cxn modelId="{A351A287-AA60-4A83-BE78-D0FF33A85D68}" type="presOf" srcId="{B7290F24-A3F4-42EE-AA54-1ABE30E401A8}" destId="{26D1F13D-A46F-4D59-B3CA-DB22BA88AFD2}" srcOrd="0" destOrd="0" presId="urn:microsoft.com/office/officeart/2008/layout/VerticalCurvedList"/>
    <dgm:cxn modelId="{D864DD06-CC9B-4179-8BE9-240128328299}" type="presOf" srcId="{99EE8292-1F14-446D-9251-54DE62F35E78}" destId="{65EE2B06-8229-4E49-BE0B-0CA54E73ECBF}" srcOrd="0" destOrd="0" presId="urn:microsoft.com/office/officeart/2008/layout/VerticalCurvedList"/>
    <dgm:cxn modelId="{53E15CC6-B0EF-4E5C-84B5-4548DAF72AE3}" type="presOf" srcId="{C1164A27-109D-452D-AD0F-AE66F4CA4320}" destId="{D7EB604E-1F7B-4E05-8128-86E562999BD9}" srcOrd="0" destOrd="0" presId="urn:microsoft.com/office/officeart/2008/layout/VerticalCurvedList"/>
    <dgm:cxn modelId="{CEEDC292-CA09-4E1F-BB11-0AC86E78AA48}" srcId="{5C181ACF-C94C-47D6-A8CA-71BC8BCF7FE0}" destId="{C1164A27-109D-452D-AD0F-AE66F4CA4320}" srcOrd="3" destOrd="0" parTransId="{08047067-9B81-4204-821C-30C302AC2418}" sibTransId="{1A73EC5A-5133-417F-9722-2F6914B38CBB}"/>
    <dgm:cxn modelId="{53F1F92E-1D62-48AE-AE93-5C2B23241622}" srcId="{5C181ACF-C94C-47D6-A8CA-71BC8BCF7FE0}" destId="{9F225FC3-E0B8-4A06-B7FF-B17DC44529BA}" srcOrd="0" destOrd="0" parTransId="{0A94F47C-C5BF-47EB-A12D-736AB59ECDA5}" sibTransId="{B7290F24-A3F4-42EE-AA54-1ABE30E401A8}"/>
    <dgm:cxn modelId="{6D236E10-B9B7-4F3A-BF08-A0F1A36D6A84}" srcId="{5C181ACF-C94C-47D6-A8CA-71BC8BCF7FE0}" destId="{F9C45E42-41A5-455E-9EB2-06A086FAFAA6}" srcOrd="2" destOrd="0" parTransId="{EF283C9A-45F3-46E2-9D97-A949DDD723E5}" sibTransId="{0ADAEEFE-D7AF-44D6-AEA9-BCEC75332E8A}"/>
    <dgm:cxn modelId="{398847D6-B540-47D0-A5DE-8F2CC90428CE}" srcId="{5C181ACF-C94C-47D6-A8CA-71BC8BCF7FE0}" destId="{E83E79D9-5B51-4018-A024-B20725A54580}" srcOrd="5" destOrd="0" parTransId="{F816362F-3FA6-4423-9C08-4A9E7AA679BE}" sibTransId="{4719348A-2CA4-4B00-9DCF-BE976D51CD37}"/>
    <dgm:cxn modelId="{A172ACAE-2C53-47C1-A460-398237773414}" srcId="{5C181ACF-C94C-47D6-A8CA-71BC8BCF7FE0}" destId="{99EE8292-1F14-446D-9251-54DE62F35E78}" srcOrd="6" destOrd="0" parTransId="{4C79EE4B-0F50-4AC6-AFCE-41EF18081F95}" sibTransId="{FDD596DF-6E28-4CAC-8FF7-A47E4941B402}"/>
    <dgm:cxn modelId="{ED0DA53A-0269-4849-A4EA-1C536AEF031A}" srcId="{5C181ACF-C94C-47D6-A8CA-71BC8BCF7FE0}" destId="{6D29A919-C38C-44C4-BA32-A7A3D040EDD4}" srcOrd="9" destOrd="0" parTransId="{8D93E48A-70AF-40E6-8C13-AB3292981BA8}" sibTransId="{1B3C2C1D-31D6-4995-BCEB-DF4136060AB6}"/>
    <dgm:cxn modelId="{57C6F1EF-190F-457A-B894-7BF359EFA4D9}" type="presOf" srcId="{E83E79D9-5B51-4018-A024-B20725A54580}" destId="{5889B0A5-EEBA-4D5F-807C-70DF14F35BC6}" srcOrd="0" destOrd="0" presId="urn:microsoft.com/office/officeart/2008/layout/VerticalCurvedList"/>
    <dgm:cxn modelId="{6C424145-5A47-4CB1-B690-8413AC887D67}" srcId="{5C181ACF-C94C-47D6-A8CA-71BC8BCF7FE0}" destId="{55E71B34-11D9-467C-ACC4-9A2DACAECC09}" srcOrd="1" destOrd="0" parTransId="{6143514B-C48B-4E14-967C-6CE66EBCB518}" sibTransId="{E2843113-86A5-441F-A0BF-429617C600E6}"/>
    <dgm:cxn modelId="{EA2AF36A-3D39-4944-BA89-2D597A3529E5}" srcId="{5C181ACF-C94C-47D6-A8CA-71BC8BCF7FE0}" destId="{F7CD926E-0C2B-43CA-BDBE-D504886F5454}" srcOrd="8" destOrd="0" parTransId="{5E7DBFEC-F542-48AF-8821-798948579E99}" sibTransId="{0BFFDBBF-9CE6-4C59-A07E-D1A04F1AED1A}"/>
    <dgm:cxn modelId="{77B188F0-6E46-4B7C-AA54-4125DE9A0AA9}" type="presOf" srcId="{9F225FC3-E0B8-4A06-B7FF-B17DC44529BA}" destId="{C8463983-5959-4D26-A1F7-CAF1E59E7D10}" srcOrd="0" destOrd="0" presId="urn:microsoft.com/office/officeart/2008/layout/VerticalCurvedList"/>
    <dgm:cxn modelId="{948CADF6-A5AE-4840-AD2C-3830101B70A1}" type="presOf" srcId="{B8343D01-6D0F-40BA-B1D4-3D2A052F65EE}" destId="{370C3456-4531-4EDD-861D-C0E0E1B48627}" srcOrd="0" destOrd="0" presId="urn:microsoft.com/office/officeart/2008/layout/VerticalCurvedList"/>
    <dgm:cxn modelId="{96816FD5-F7B8-4B13-933C-2983ADD1E3E6}" type="presOf" srcId="{5C181ACF-C94C-47D6-A8CA-71BC8BCF7FE0}" destId="{8E4B2BDA-8994-4F28-8F5F-BC84D656D536}" srcOrd="0" destOrd="0" presId="urn:microsoft.com/office/officeart/2008/layout/VerticalCurvedList"/>
    <dgm:cxn modelId="{69D5179C-8FAF-47C2-9E67-C51833DFB8E7}" srcId="{5C181ACF-C94C-47D6-A8CA-71BC8BCF7FE0}" destId="{B8343D01-6D0F-40BA-B1D4-3D2A052F65EE}" srcOrd="4" destOrd="0" parTransId="{E80702AA-FDEC-435A-8E70-280D0EA84ADD}" sibTransId="{CA499077-C3CF-4396-A45D-CFDF48A39D91}"/>
    <dgm:cxn modelId="{54E1E65F-EFB6-4A7E-8B0D-F1830B995600}" srcId="{5C181ACF-C94C-47D6-A8CA-71BC8BCF7FE0}" destId="{FD7220F8-FC09-48A1-9B78-C0F8A604A396}" srcOrd="7" destOrd="0" parTransId="{A086198E-E976-477A-A4B9-4C291609E1D5}" sibTransId="{83446177-E617-4B16-995E-71F3FD5A68EC}"/>
    <dgm:cxn modelId="{1CE2F18D-FB2E-4DAD-BD08-E55813D8319A}" type="presOf" srcId="{F9C45E42-41A5-455E-9EB2-06A086FAFAA6}" destId="{C4E49D2A-D60D-41AC-939D-604EC90BD95A}" srcOrd="0" destOrd="0" presId="urn:microsoft.com/office/officeart/2008/layout/VerticalCurvedList"/>
    <dgm:cxn modelId="{D8D828A9-BE33-435D-B754-A34B5682926E}" type="presOf" srcId="{55E71B34-11D9-467C-ACC4-9A2DACAECC09}" destId="{0D18B482-9017-41C0-BE7E-5DBA5C56FD82}" srcOrd="0" destOrd="0" presId="urn:microsoft.com/office/officeart/2008/layout/VerticalCurvedList"/>
    <dgm:cxn modelId="{79C6367F-3A12-42F3-9538-7B92804E86E0}" type="presParOf" srcId="{8E4B2BDA-8994-4F28-8F5F-BC84D656D536}" destId="{4126F761-7250-431F-B1BF-D00C1FB14FAF}" srcOrd="0" destOrd="0" presId="urn:microsoft.com/office/officeart/2008/layout/VerticalCurvedList"/>
    <dgm:cxn modelId="{9B72C7B2-B007-4954-ADF2-40FDA5D5A05F}" type="presParOf" srcId="{4126F761-7250-431F-B1BF-D00C1FB14FAF}" destId="{A60A81C9-3B2F-4E81-923B-B0CCCD2258D2}" srcOrd="0" destOrd="0" presId="urn:microsoft.com/office/officeart/2008/layout/VerticalCurvedList"/>
    <dgm:cxn modelId="{59A63D0A-7538-4EB4-B773-2D1D24282A56}" type="presParOf" srcId="{A60A81C9-3B2F-4E81-923B-B0CCCD2258D2}" destId="{682DAC8F-F714-4500-B414-8B619EBB5FD3}" srcOrd="0" destOrd="0" presId="urn:microsoft.com/office/officeart/2008/layout/VerticalCurvedList"/>
    <dgm:cxn modelId="{977700D3-C1AA-400E-B09D-F6F68A9529D6}" type="presParOf" srcId="{A60A81C9-3B2F-4E81-923B-B0CCCD2258D2}" destId="{26D1F13D-A46F-4D59-B3CA-DB22BA88AFD2}" srcOrd="1" destOrd="0" presId="urn:microsoft.com/office/officeart/2008/layout/VerticalCurvedList"/>
    <dgm:cxn modelId="{419CAF43-4D7E-4913-BA88-A9FE3B726CA8}" type="presParOf" srcId="{A60A81C9-3B2F-4E81-923B-B0CCCD2258D2}" destId="{CA147B34-EE89-4C99-AC1E-AACA42D54B2A}" srcOrd="2" destOrd="0" presId="urn:microsoft.com/office/officeart/2008/layout/VerticalCurvedList"/>
    <dgm:cxn modelId="{CAB1A142-2FCA-4123-BB51-A589B0FC67DF}" type="presParOf" srcId="{A60A81C9-3B2F-4E81-923B-B0CCCD2258D2}" destId="{51944808-3D23-407D-BC87-2D04FE92D709}" srcOrd="3" destOrd="0" presId="urn:microsoft.com/office/officeart/2008/layout/VerticalCurvedList"/>
    <dgm:cxn modelId="{746D90DA-4B31-455A-BFC2-8AB3F9B2CA84}" type="presParOf" srcId="{4126F761-7250-431F-B1BF-D00C1FB14FAF}" destId="{C8463983-5959-4D26-A1F7-CAF1E59E7D10}" srcOrd="1" destOrd="0" presId="urn:microsoft.com/office/officeart/2008/layout/VerticalCurvedList"/>
    <dgm:cxn modelId="{59742DF9-CA67-484C-BCB7-91475BCDA4DA}" type="presParOf" srcId="{4126F761-7250-431F-B1BF-D00C1FB14FAF}" destId="{725ABF87-C703-4F41-AA02-990593825648}" srcOrd="2" destOrd="0" presId="urn:microsoft.com/office/officeart/2008/layout/VerticalCurvedList"/>
    <dgm:cxn modelId="{CE5BDB7E-2159-464C-ACA2-D2B642506148}" type="presParOf" srcId="{725ABF87-C703-4F41-AA02-990593825648}" destId="{65BEE7B5-0C16-4F40-8728-1C29B505A893}" srcOrd="0" destOrd="0" presId="urn:microsoft.com/office/officeart/2008/layout/VerticalCurvedList"/>
    <dgm:cxn modelId="{7AAC4419-3352-4AAE-8401-5F13AA08BBF8}" type="presParOf" srcId="{4126F761-7250-431F-B1BF-D00C1FB14FAF}" destId="{0D18B482-9017-41C0-BE7E-5DBA5C56FD82}" srcOrd="3" destOrd="0" presId="urn:microsoft.com/office/officeart/2008/layout/VerticalCurvedList"/>
    <dgm:cxn modelId="{D13B2E18-C5DB-42C6-A062-EC7028244DFD}" type="presParOf" srcId="{4126F761-7250-431F-B1BF-D00C1FB14FAF}" destId="{57238CF6-38A7-4378-BCDF-778320E48950}" srcOrd="4" destOrd="0" presId="urn:microsoft.com/office/officeart/2008/layout/VerticalCurvedList"/>
    <dgm:cxn modelId="{4ACF5138-6189-47C3-B87E-0F07163866CA}" type="presParOf" srcId="{57238CF6-38A7-4378-BCDF-778320E48950}" destId="{2357A759-07C6-4D92-A0CD-2BBCAA6FFE3E}" srcOrd="0" destOrd="0" presId="urn:microsoft.com/office/officeart/2008/layout/VerticalCurvedList"/>
    <dgm:cxn modelId="{1D34C612-F538-42D5-8C1E-C52E7E33F3BE}" type="presParOf" srcId="{4126F761-7250-431F-B1BF-D00C1FB14FAF}" destId="{C4E49D2A-D60D-41AC-939D-604EC90BD95A}" srcOrd="5" destOrd="0" presId="urn:microsoft.com/office/officeart/2008/layout/VerticalCurvedList"/>
    <dgm:cxn modelId="{A7EF778F-AF90-4463-A6FE-7C8663EB6336}" type="presParOf" srcId="{4126F761-7250-431F-B1BF-D00C1FB14FAF}" destId="{C3F135CF-9269-4AEC-9D7D-711841BB10BB}" srcOrd="6" destOrd="0" presId="urn:microsoft.com/office/officeart/2008/layout/VerticalCurvedList"/>
    <dgm:cxn modelId="{760849E5-800A-4CA8-A0CF-9162885185E7}" type="presParOf" srcId="{C3F135CF-9269-4AEC-9D7D-711841BB10BB}" destId="{32C14E0E-BC40-4875-A34F-779C2C631567}" srcOrd="0" destOrd="0" presId="urn:microsoft.com/office/officeart/2008/layout/VerticalCurvedList"/>
    <dgm:cxn modelId="{F77577A5-AF38-4E23-84EC-EC55986A49B8}" type="presParOf" srcId="{4126F761-7250-431F-B1BF-D00C1FB14FAF}" destId="{D7EB604E-1F7B-4E05-8128-86E562999BD9}" srcOrd="7" destOrd="0" presId="urn:microsoft.com/office/officeart/2008/layout/VerticalCurvedList"/>
    <dgm:cxn modelId="{7FD37011-71BD-4D80-B949-EDCFA7232B23}" type="presParOf" srcId="{4126F761-7250-431F-B1BF-D00C1FB14FAF}" destId="{FB09D3DC-BD7E-47BD-9B83-A51ACF47BF9D}" srcOrd="8" destOrd="0" presId="urn:microsoft.com/office/officeart/2008/layout/VerticalCurvedList"/>
    <dgm:cxn modelId="{701EE4E8-A3AD-4AB2-A5AA-D134E50B326D}" type="presParOf" srcId="{FB09D3DC-BD7E-47BD-9B83-A51ACF47BF9D}" destId="{2C562133-9EC0-4DEC-80DE-33DEBF7314B1}" srcOrd="0" destOrd="0" presId="urn:microsoft.com/office/officeart/2008/layout/VerticalCurvedList"/>
    <dgm:cxn modelId="{1FD251B6-D632-465B-9CA2-2E0B1E4D1375}" type="presParOf" srcId="{4126F761-7250-431F-B1BF-D00C1FB14FAF}" destId="{370C3456-4531-4EDD-861D-C0E0E1B48627}" srcOrd="9" destOrd="0" presId="urn:microsoft.com/office/officeart/2008/layout/VerticalCurvedList"/>
    <dgm:cxn modelId="{88AE68AF-753B-4D62-9D98-C7775825EBA6}" type="presParOf" srcId="{4126F761-7250-431F-B1BF-D00C1FB14FAF}" destId="{C6D03560-4ABB-4331-AFBD-2177C7C02E34}" srcOrd="10" destOrd="0" presId="urn:microsoft.com/office/officeart/2008/layout/VerticalCurvedList"/>
    <dgm:cxn modelId="{EB37A22C-2810-42E1-A2E0-43BEEFE35AE7}" type="presParOf" srcId="{C6D03560-4ABB-4331-AFBD-2177C7C02E34}" destId="{11E0EF31-F672-41DF-BF82-72DC327A88A8}" srcOrd="0" destOrd="0" presId="urn:microsoft.com/office/officeart/2008/layout/VerticalCurvedList"/>
    <dgm:cxn modelId="{3C559949-DE41-433A-8874-A11139847304}" type="presParOf" srcId="{4126F761-7250-431F-B1BF-D00C1FB14FAF}" destId="{5889B0A5-EEBA-4D5F-807C-70DF14F35BC6}" srcOrd="11" destOrd="0" presId="urn:microsoft.com/office/officeart/2008/layout/VerticalCurvedList"/>
    <dgm:cxn modelId="{AB6E1E39-8E73-4CBB-8F86-97225DC72324}" type="presParOf" srcId="{4126F761-7250-431F-B1BF-D00C1FB14FAF}" destId="{C4F2CEFF-A1E0-46B8-801A-9DA8DCB235E1}" srcOrd="12" destOrd="0" presId="urn:microsoft.com/office/officeart/2008/layout/VerticalCurvedList"/>
    <dgm:cxn modelId="{6C1F0E6D-B647-4CD3-81F7-4BE02559A7A0}" type="presParOf" srcId="{C4F2CEFF-A1E0-46B8-801A-9DA8DCB235E1}" destId="{B7365702-7A59-475B-AF8C-13F2C3409DD1}" srcOrd="0" destOrd="0" presId="urn:microsoft.com/office/officeart/2008/layout/VerticalCurvedList"/>
    <dgm:cxn modelId="{C4AFD4E6-0EDF-4238-8BEB-4CA6C198B780}" type="presParOf" srcId="{4126F761-7250-431F-B1BF-D00C1FB14FAF}" destId="{65EE2B06-8229-4E49-BE0B-0CA54E73ECBF}" srcOrd="13" destOrd="0" presId="urn:microsoft.com/office/officeart/2008/layout/VerticalCurvedList"/>
    <dgm:cxn modelId="{A59ACE47-DE19-4F63-8CB1-6488FBABD6A4}" type="presParOf" srcId="{4126F761-7250-431F-B1BF-D00C1FB14FAF}" destId="{B6F1997D-64DB-47B4-9390-F0B1F217D824}" srcOrd="14" destOrd="0" presId="urn:microsoft.com/office/officeart/2008/layout/VerticalCurvedList"/>
    <dgm:cxn modelId="{7EFF52A6-6726-428B-86C6-4E81D9A56020}" type="presParOf" srcId="{B6F1997D-64DB-47B4-9390-F0B1F217D824}" destId="{513C7658-B9C7-4969-97DA-00BE601B4C63}" srcOrd="0" destOrd="0" presId="urn:microsoft.com/office/officeart/2008/layout/VerticalCurvedList"/>
  </dgm:cxnLst>
  <dgm:bg>
    <a:solidFill>
      <a:schemeClr val="bg1"/>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F3CC66-6BDA-4E78-ABCE-99D02BB86B3E}"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x-none"/>
        </a:p>
      </dgm:t>
    </dgm:pt>
    <dgm:pt modelId="{710B683B-C140-4488-9B70-BE7ACC8BD98E}">
      <dgm:prSet/>
      <dgm:spPr/>
      <dgm:t>
        <a:bodyPr/>
        <a:lstStyle/>
        <a:p>
          <a:r>
            <a:rPr lang="en-US" b="1" dirty="0"/>
            <a:t>Data Import</a:t>
          </a:r>
          <a:endParaRPr lang="x-none" b="1"/>
        </a:p>
      </dgm:t>
    </dgm:pt>
    <dgm:pt modelId="{5AEAE4FD-332C-4CC4-9617-EFBD1B4AD1EA}" type="parTrans" cxnId="{F62E3CED-BBC8-4EA9-8AF4-42E481D7AA3E}">
      <dgm:prSet/>
      <dgm:spPr/>
      <dgm:t>
        <a:bodyPr/>
        <a:lstStyle/>
        <a:p>
          <a:endParaRPr lang="x-none"/>
        </a:p>
      </dgm:t>
    </dgm:pt>
    <dgm:pt modelId="{5923D0A9-C51B-455D-B354-42661F0AE93C}" type="sibTrans" cxnId="{F62E3CED-BBC8-4EA9-8AF4-42E481D7AA3E}">
      <dgm:prSet/>
      <dgm:spPr/>
      <dgm:t>
        <a:bodyPr/>
        <a:lstStyle/>
        <a:p>
          <a:endParaRPr lang="x-none"/>
        </a:p>
      </dgm:t>
    </dgm:pt>
    <dgm:pt modelId="{BC5EB261-1FAE-48C4-BF10-10E99D7F5E18}">
      <dgm:prSet/>
      <dgm:spPr/>
      <dgm:t>
        <a:bodyPr/>
        <a:lstStyle/>
        <a:p>
          <a:r>
            <a:rPr lang="en-US" dirty="0" smtClean="0"/>
            <a:t>Creating a database and loading </a:t>
          </a:r>
          <a:r>
            <a:rPr lang="en-US" dirty="0"/>
            <a:t>dataset onto the </a:t>
          </a:r>
          <a:r>
            <a:rPr lang="en-US" dirty="0" smtClean="0"/>
            <a:t>SQL </a:t>
          </a:r>
          <a:r>
            <a:rPr lang="en-US" dirty="0"/>
            <a:t>environment for further action</a:t>
          </a:r>
          <a:endParaRPr lang="x-none"/>
        </a:p>
      </dgm:t>
    </dgm:pt>
    <dgm:pt modelId="{955F3E97-F782-4858-BAA4-5F2CBD7FE73B}" type="parTrans" cxnId="{F677B2EB-1C21-4218-AB46-C1EFF92CAD27}">
      <dgm:prSet/>
      <dgm:spPr/>
      <dgm:t>
        <a:bodyPr/>
        <a:lstStyle/>
        <a:p>
          <a:endParaRPr lang="x-none"/>
        </a:p>
      </dgm:t>
    </dgm:pt>
    <dgm:pt modelId="{A12765B5-1EC0-437D-A8FB-DB234BC7CD0E}" type="sibTrans" cxnId="{F677B2EB-1C21-4218-AB46-C1EFF92CAD27}">
      <dgm:prSet/>
      <dgm:spPr/>
      <dgm:t>
        <a:bodyPr/>
        <a:lstStyle/>
        <a:p>
          <a:endParaRPr lang="x-none"/>
        </a:p>
      </dgm:t>
    </dgm:pt>
    <dgm:pt modelId="{333B7F2D-F996-4633-AF95-C1E31F6360E4}">
      <dgm:prSet/>
      <dgm:spPr/>
      <dgm:t>
        <a:bodyPr/>
        <a:lstStyle/>
        <a:p>
          <a:r>
            <a:rPr lang="en-US" b="1" dirty="0"/>
            <a:t>Data Cleaning</a:t>
          </a:r>
          <a:endParaRPr lang="x-none" b="1"/>
        </a:p>
      </dgm:t>
    </dgm:pt>
    <dgm:pt modelId="{547533F4-BDC9-4C6A-822F-0DFD1DB6AFE1}" type="parTrans" cxnId="{172C1B52-9A76-4897-BB44-6AA0E5D2F483}">
      <dgm:prSet/>
      <dgm:spPr/>
      <dgm:t>
        <a:bodyPr/>
        <a:lstStyle/>
        <a:p>
          <a:endParaRPr lang="x-none"/>
        </a:p>
      </dgm:t>
    </dgm:pt>
    <dgm:pt modelId="{7DE27389-06F2-4F53-90D5-18C1704C42FA}" type="sibTrans" cxnId="{172C1B52-9A76-4897-BB44-6AA0E5D2F483}">
      <dgm:prSet/>
      <dgm:spPr/>
      <dgm:t>
        <a:bodyPr/>
        <a:lstStyle/>
        <a:p>
          <a:endParaRPr lang="x-none"/>
        </a:p>
      </dgm:t>
    </dgm:pt>
    <dgm:pt modelId="{A3477108-092E-41B2-A1D9-31D9166B0F8A}">
      <dgm:prSet/>
      <dgm:spPr/>
      <dgm:t>
        <a:bodyPr/>
        <a:lstStyle/>
        <a:p>
          <a:r>
            <a:rPr lang="en-US" dirty="0"/>
            <a:t>Extraction of the date elements from the date columns and checking for missing values</a:t>
          </a:r>
          <a:endParaRPr lang="x-none"/>
        </a:p>
      </dgm:t>
    </dgm:pt>
    <dgm:pt modelId="{D7EF5C43-AB3B-486B-949A-FFB592242631}" type="parTrans" cxnId="{D6C079E8-884E-48B3-95F5-26F0A42CB988}">
      <dgm:prSet/>
      <dgm:spPr/>
      <dgm:t>
        <a:bodyPr/>
        <a:lstStyle/>
        <a:p>
          <a:endParaRPr lang="x-none"/>
        </a:p>
      </dgm:t>
    </dgm:pt>
    <dgm:pt modelId="{83B1FF1B-6DCB-4950-943E-166A880C7FF3}" type="sibTrans" cxnId="{D6C079E8-884E-48B3-95F5-26F0A42CB988}">
      <dgm:prSet/>
      <dgm:spPr/>
      <dgm:t>
        <a:bodyPr/>
        <a:lstStyle/>
        <a:p>
          <a:endParaRPr lang="x-none"/>
        </a:p>
      </dgm:t>
    </dgm:pt>
    <dgm:pt modelId="{850CA955-7D8C-4170-A276-600E0948E3C0}">
      <dgm:prSet/>
      <dgm:spPr/>
      <dgm:t>
        <a:bodyPr/>
        <a:lstStyle/>
        <a:p>
          <a:r>
            <a:rPr lang="en-US" b="1" dirty="0"/>
            <a:t>Data Exploration And Analytics </a:t>
          </a:r>
          <a:endParaRPr lang="x-none" b="1" dirty="0"/>
        </a:p>
      </dgm:t>
    </dgm:pt>
    <dgm:pt modelId="{19AEB764-10C9-4B9F-AA2D-CE07DA7BFAE1}" type="parTrans" cxnId="{C9B65386-33BF-4006-A793-48CB4F453D7E}">
      <dgm:prSet/>
      <dgm:spPr/>
      <dgm:t>
        <a:bodyPr/>
        <a:lstStyle/>
        <a:p>
          <a:endParaRPr lang="x-none"/>
        </a:p>
      </dgm:t>
    </dgm:pt>
    <dgm:pt modelId="{D52CB390-B4C9-4232-88E7-216A1E86E57D}" type="sibTrans" cxnId="{C9B65386-33BF-4006-A793-48CB4F453D7E}">
      <dgm:prSet/>
      <dgm:spPr/>
      <dgm:t>
        <a:bodyPr/>
        <a:lstStyle/>
        <a:p>
          <a:endParaRPr lang="x-none"/>
        </a:p>
      </dgm:t>
    </dgm:pt>
    <dgm:pt modelId="{5C14F30A-985E-487E-81AF-DE241C8653EA}">
      <dgm:prSet custT="1"/>
      <dgm:spPr/>
      <dgm:t>
        <a:bodyPr/>
        <a:lstStyle/>
        <a:p>
          <a:r>
            <a:rPr lang="en-US" sz="1100" dirty="0"/>
            <a:t>Generating and visualization of insights from the dataset</a:t>
          </a:r>
          <a:endParaRPr lang="x-none" sz="1100" dirty="0"/>
        </a:p>
      </dgm:t>
    </dgm:pt>
    <dgm:pt modelId="{F2091416-1B96-46C5-B0D0-6932D6449C2B}" type="parTrans" cxnId="{9BB5F826-4BAB-4891-9E9E-2DBB6F16F748}">
      <dgm:prSet/>
      <dgm:spPr/>
      <dgm:t>
        <a:bodyPr/>
        <a:lstStyle/>
        <a:p>
          <a:endParaRPr lang="x-none"/>
        </a:p>
      </dgm:t>
    </dgm:pt>
    <dgm:pt modelId="{3833D971-D02B-4BAC-85DB-11F58903CF55}" type="sibTrans" cxnId="{9BB5F826-4BAB-4891-9E9E-2DBB6F16F748}">
      <dgm:prSet/>
      <dgm:spPr/>
      <dgm:t>
        <a:bodyPr/>
        <a:lstStyle/>
        <a:p>
          <a:endParaRPr lang="x-none"/>
        </a:p>
      </dgm:t>
    </dgm:pt>
    <dgm:pt modelId="{25C411F9-8B7D-42E9-9B64-7337F276F44F}">
      <dgm:prSet/>
      <dgm:spPr/>
      <dgm:t>
        <a:bodyPr/>
        <a:lstStyle/>
        <a:p>
          <a:r>
            <a:rPr lang="en-US" b="1" dirty="0"/>
            <a:t>Data Visualization</a:t>
          </a:r>
          <a:endParaRPr lang="x-none" b="1"/>
        </a:p>
      </dgm:t>
    </dgm:pt>
    <dgm:pt modelId="{2C2C7999-3E76-44B7-92C1-21996786D1B5}" type="parTrans" cxnId="{FBDD49E5-9800-4CED-9799-B3BCD3520DE6}">
      <dgm:prSet/>
      <dgm:spPr/>
      <dgm:t>
        <a:bodyPr/>
        <a:lstStyle/>
        <a:p>
          <a:endParaRPr lang="x-none"/>
        </a:p>
      </dgm:t>
    </dgm:pt>
    <dgm:pt modelId="{74BC1043-7C84-4AE6-86A6-4AE55DF4DAB2}" type="sibTrans" cxnId="{FBDD49E5-9800-4CED-9799-B3BCD3520DE6}">
      <dgm:prSet/>
      <dgm:spPr/>
      <dgm:t>
        <a:bodyPr/>
        <a:lstStyle/>
        <a:p>
          <a:endParaRPr lang="x-none"/>
        </a:p>
      </dgm:t>
    </dgm:pt>
    <dgm:pt modelId="{CFAEA8DF-EE92-4EDE-83A2-7488FF1F0900}">
      <dgm:prSet custT="1"/>
      <dgm:spPr/>
      <dgm:t>
        <a:bodyPr/>
        <a:lstStyle/>
        <a:p>
          <a:r>
            <a:rPr lang="en-US" sz="1100" dirty="0"/>
            <a:t>Design of a Dashboard to summarize the dataset</a:t>
          </a:r>
          <a:endParaRPr lang="x-none" sz="1100" dirty="0"/>
        </a:p>
      </dgm:t>
    </dgm:pt>
    <dgm:pt modelId="{B700157D-3A00-4600-A324-BE0DD5C6AF30}" type="parTrans" cxnId="{56DAB29B-11E4-46D6-893D-E0E9FFA69401}">
      <dgm:prSet/>
      <dgm:spPr/>
      <dgm:t>
        <a:bodyPr/>
        <a:lstStyle/>
        <a:p>
          <a:endParaRPr lang="x-none"/>
        </a:p>
      </dgm:t>
    </dgm:pt>
    <dgm:pt modelId="{A36F64E7-2CD0-433E-B3C6-921AF8E173D7}" type="sibTrans" cxnId="{56DAB29B-11E4-46D6-893D-E0E9FFA69401}">
      <dgm:prSet/>
      <dgm:spPr/>
      <dgm:t>
        <a:bodyPr/>
        <a:lstStyle/>
        <a:p>
          <a:endParaRPr lang="x-none"/>
        </a:p>
      </dgm:t>
    </dgm:pt>
    <dgm:pt modelId="{FFFECEA2-4BB0-4C92-B7A2-8152BC5FA3E1}" type="pres">
      <dgm:prSet presAssocID="{96F3CC66-6BDA-4E78-ABCE-99D02BB86B3E}" presName="rootnode" presStyleCnt="0">
        <dgm:presLayoutVars>
          <dgm:chMax/>
          <dgm:chPref/>
          <dgm:dir/>
          <dgm:animLvl val="lvl"/>
        </dgm:presLayoutVars>
      </dgm:prSet>
      <dgm:spPr/>
      <dgm:t>
        <a:bodyPr/>
        <a:lstStyle/>
        <a:p>
          <a:endParaRPr lang="en-US"/>
        </a:p>
      </dgm:t>
    </dgm:pt>
    <dgm:pt modelId="{3B97EDA2-35E6-49E0-84C4-D044836E38ED}" type="pres">
      <dgm:prSet presAssocID="{710B683B-C140-4488-9B70-BE7ACC8BD98E}" presName="composite" presStyleCnt="0"/>
      <dgm:spPr/>
    </dgm:pt>
    <dgm:pt modelId="{C086466D-6995-4359-A517-A618A619D278}" type="pres">
      <dgm:prSet presAssocID="{710B683B-C140-4488-9B70-BE7ACC8BD98E}" presName="bentUpArrow1" presStyleLbl="alignImgPlace1" presStyleIdx="0" presStyleCnt="3"/>
      <dgm:spPr/>
    </dgm:pt>
    <dgm:pt modelId="{3B6F9EDF-819E-4AA4-AB74-9B375D080517}" type="pres">
      <dgm:prSet presAssocID="{710B683B-C140-4488-9B70-BE7ACC8BD98E}" presName="ParentText" presStyleLbl="node1" presStyleIdx="0" presStyleCnt="4">
        <dgm:presLayoutVars>
          <dgm:chMax val="1"/>
          <dgm:chPref val="1"/>
          <dgm:bulletEnabled val="1"/>
        </dgm:presLayoutVars>
      </dgm:prSet>
      <dgm:spPr/>
      <dgm:t>
        <a:bodyPr/>
        <a:lstStyle/>
        <a:p>
          <a:endParaRPr lang="en-US"/>
        </a:p>
      </dgm:t>
    </dgm:pt>
    <dgm:pt modelId="{A35924F4-1DC2-4834-B5C0-A32E47CA5994}" type="pres">
      <dgm:prSet presAssocID="{710B683B-C140-4488-9B70-BE7ACC8BD98E}" presName="ChildText" presStyleLbl="revTx" presStyleIdx="0" presStyleCnt="4">
        <dgm:presLayoutVars>
          <dgm:chMax val="0"/>
          <dgm:chPref val="0"/>
          <dgm:bulletEnabled val="1"/>
        </dgm:presLayoutVars>
      </dgm:prSet>
      <dgm:spPr/>
      <dgm:t>
        <a:bodyPr/>
        <a:lstStyle/>
        <a:p>
          <a:endParaRPr lang="en-US"/>
        </a:p>
      </dgm:t>
    </dgm:pt>
    <dgm:pt modelId="{B3B132B8-69BD-44A6-8E0E-582713F5BF99}" type="pres">
      <dgm:prSet presAssocID="{5923D0A9-C51B-455D-B354-42661F0AE93C}" presName="sibTrans" presStyleCnt="0"/>
      <dgm:spPr/>
    </dgm:pt>
    <dgm:pt modelId="{23C13AE7-3EB5-47B9-A573-6F16AB719A0C}" type="pres">
      <dgm:prSet presAssocID="{333B7F2D-F996-4633-AF95-C1E31F6360E4}" presName="composite" presStyleCnt="0"/>
      <dgm:spPr/>
    </dgm:pt>
    <dgm:pt modelId="{ADA7C388-2CEE-409E-854B-AE69B008FFEC}" type="pres">
      <dgm:prSet presAssocID="{333B7F2D-F996-4633-AF95-C1E31F6360E4}" presName="bentUpArrow1" presStyleLbl="alignImgPlace1" presStyleIdx="1" presStyleCnt="3"/>
      <dgm:spPr/>
    </dgm:pt>
    <dgm:pt modelId="{BF5D420F-8457-4AC2-BEAA-A6CA29F70576}" type="pres">
      <dgm:prSet presAssocID="{333B7F2D-F996-4633-AF95-C1E31F6360E4}" presName="ParentText" presStyleLbl="node1" presStyleIdx="1" presStyleCnt="4">
        <dgm:presLayoutVars>
          <dgm:chMax val="1"/>
          <dgm:chPref val="1"/>
          <dgm:bulletEnabled val="1"/>
        </dgm:presLayoutVars>
      </dgm:prSet>
      <dgm:spPr/>
      <dgm:t>
        <a:bodyPr/>
        <a:lstStyle/>
        <a:p>
          <a:endParaRPr lang="en-US"/>
        </a:p>
      </dgm:t>
    </dgm:pt>
    <dgm:pt modelId="{AF133838-64D5-4616-909D-226046257A57}" type="pres">
      <dgm:prSet presAssocID="{333B7F2D-F996-4633-AF95-C1E31F6360E4}" presName="ChildText" presStyleLbl="revTx" presStyleIdx="1" presStyleCnt="4">
        <dgm:presLayoutVars>
          <dgm:chMax val="0"/>
          <dgm:chPref val="0"/>
          <dgm:bulletEnabled val="1"/>
        </dgm:presLayoutVars>
      </dgm:prSet>
      <dgm:spPr/>
      <dgm:t>
        <a:bodyPr/>
        <a:lstStyle/>
        <a:p>
          <a:endParaRPr lang="en-US"/>
        </a:p>
      </dgm:t>
    </dgm:pt>
    <dgm:pt modelId="{DEAECCCC-E15C-468C-8065-B60BBC14C14B}" type="pres">
      <dgm:prSet presAssocID="{7DE27389-06F2-4F53-90D5-18C1704C42FA}" presName="sibTrans" presStyleCnt="0"/>
      <dgm:spPr/>
    </dgm:pt>
    <dgm:pt modelId="{DB3933C2-8622-4228-8E63-5027600CBA9E}" type="pres">
      <dgm:prSet presAssocID="{850CA955-7D8C-4170-A276-600E0948E3C0}" presName="composite" presStyleCnt="0"/>
      <dgm:spPr/>
    </dgm:pt>
    <dgm:pt modelId="{AC8F66B5-4D5F-4978-B9FB-087F8AE1EC77}" type="pres">
      <dgm:prSet presAssocID="{850CA955-7D8C-4170-A276-600E0948E3C0}" presName="bentUpArrow1" presStyleLbl="alignImgPlace1" presStyleIdx="2" presStyleCnt="3"/>
      <dgm:spPr/>
    </dgm:pt>
    <dgm:pt modelId="{56D24D5B-FC9C-41E7-A381-F895472DC9D2}" type="pres">
      <dgm:prSet presAssocID="{850CA955-7D8C-4170-A276-600E0948E3C0}" presName="ParentText" presStyleLbl="node1" presStyleIdx="2" presStyleCnt="4">
        <dgm:presLayoutVars>
          <dgm:chMax val="1"/>
          <dgm:chPref val="1"/>
          <dgm:bulletEnabled val="1"/>
        </dgm:presLayoutVars>
      </dgm:prSet>
      <dgm:spPr/>
      <dgm:t>
        <a:bodyPr/>
        <a:lstStyle/>
        <a:p>
          <a:endParaRPr lang="en-US"/>
        </a:p>
      </dgm:t>
    </dgm:pt>
    <dgm:pt modelId="{008611FF-A7C9-48F0-BBE4-1D599287BB3E}" type="pres">
      <dgm:prSet presAssocID="{850CA955-7D8C-4170-A276-600E0948E3C0}" presName="ChildText" presStyleLbl="revTx" presStyleIdx="2" presStyleCnt="4">
        <dgm:presLayoutVars>
          <dgm:chMax val="0"/>
          <dgm:chPref val="0"/>
          <dgm:bulletEnabled val="1"/>
        </dgm:presLayoutVars>
      </dgm:prSet>
      <dgm:spPr/>
      <dgm:t>
        <a:bodyPr/>
        <a:lstStyle/>
        <a:p>
          <a:endParaRPr lang="en-US"/>
        </a:p>
      </dgm:t>
    </dgm:pt>
    <dgm:pt modelId="{3F96B9AB-0258-424D-942B-DDB595B572FB}" type="pres">
      <dgm:prSet presAssocID="{D52CB390-B4C9-4232-88E7-216A1E86E57D}" presName="sibTrans" presStyleCnt="0"/>
      <dgm:spPr/>
    </dgm:pt>
    <dgm:pt modelId="{FEBDC888-16BC-4B20-9D9A-4A5C69FAF767}" type="pres">
      <dgm:prSet presAssocID="{25C411F9-8B7D-42E9-9B64-7337F276F44F}" presName="composite" presStyleCnt="0"/>
      <dgm:spPr/>
    </dgm:pt>
    <dgm:pt modelId="{67B4F760-3398-481F-9161-E5B9100F861A}" type="pres">
      <dgm:prSet presAssocID="{25C411F9-8B7D-42E9-9B64-7337F276F44F}" presName="ParentText" presStyleLbl="node1" presStyleIdx="3" presStyleCnt="4">
        <dgm:presLayoutVars>
          <dgm:chMax val="1"/>
          <dgm:chPref val="1"/>
          <dgm:bulletEnabled val="1"/>
        </dgm:presLayoutVars>
      </dgm:prSet>
      <dgm:spPr/>
      <dgm:t>
        <a:bodyPr/>
        <a:lstStyle/>
        <a:p>
          <a:endParaRPr lang="en-US"/>
        </a:p>
      </dgm:t>
    </dgm:pt>
    <dgm:pt modelId="{0308D748-DA10-4502-971F-ABD03C4EDFF9}" type="pres">
      <dgm:prSet presAssocID="{25C411F9-8B7D-42E9-9B64-7337F276F44F}" presName="FinalChildText" presStyleLbl="revTx" presStyleIdx="3" presStyleCnt="4">
        <dgm:presLayoutVars>
          <dgm:chMax val="0"/>
          <dgm:chPref val="0"/>
          <dgm:bulletEnabled val="1"/>
        </dgm:presLayoutVars>
      </dgm:prSet>
      <dgm:spPr/>
      <dgm:t>
        <a:bodyPr/>
        <a:lstStyle/>
        <a:p>
          <a:endParaRPr lang="en-US"/>
        </a:p>
      </dgm:t>
    </dgm:pt>
  </dgm:ptLst>
  <dgm:cxnLst>
    <dgm:cxn modelId="{64B9497A-73FE-49C6-8102-BE74398A4732}" type="presOf" srcId="{850CA955-7D8C-4170-A276-600E0948E3C0}" destId="{56D24D5B-FC9C-41E7-A381-F895472DC9D2}" srcOrd="0" destOrd="0" presId="urn:microsoft.com/office/officeart/2005/8/layout/StepDownProcess"/>
    <dgm:cxn modelId="{4E5228C8-5EF8-461B-B150-AE496024B187}" type="presOf" srcId="{CFAEA8DF-EE92-4EDE-83A2-7488FF1F0900}" destId="{0308D748-DA10-4502-971F-ABD03C4EDFF9}" srcOrd="0" destOrd="0" presId="urn:microsoft.com/office/officeart/2005/8/layout/StepDownProcess"/>
    <dgm:cxn modelId="{AD118641-061F-4AC5-A2D3-13B5B90D608C}" type="presOf" srcId="{96F3CC66-6BDA-4E78-ABCE-99D02BB86B3E}" destId="{FFFECEA2-4BB0-4C92-B7A2-8152BC5FA3E1}" srcOrd="0" destOrd="0" presId="urn:microsoft.com/office/officeart/2005/8/layout/StepDownProcess"/>
    <dgm:cxn modelId="{F860290D-6CEE-4B0E-B070-966391F59528}" type="presOf" srcId="{A3477108-092E-41B2-A1D9-31D9166B0F8A}" destId="{AF133838-64D5-4616-909D-226046257A57}" srcOrd="0" destOrd="0" presId="urn:microsoft.com/office/officeart/2005/8/layout/StepDownProcess"/>
    <dgm:cxn modelId="{3E81F5EA-B28F-434A-AE51-021BBD20BA0F}" type="presOf" srcId="{333B7F2D-F996-4633-AF95-C1E31F6360E4}" destId="{BF5D420F-8457-4AC2-BEAA-A6CA29F70576}" srcOrd="0" destOrd="0" presId="urn:microsoft.com/office/officeart/2005/8/layout/StepDownProcess"/>
    <dgm:cxn modelId="{FBDD49E5-9800-4CED-9799-B3BCD3520DE6}" srcId="{96F3CC66-6BDA-4E78-ABCE-99D02BB86B3E}" destId="{25C411F9-8B7D-42E9-9B64-7337F276F44F}" srcOrd="3" destOrd="0" parTransId="{2C2C7999-3E76-44B7-92C1-21996786D1B5}" sibTransId="{74BC1043-7C84-4AE6-86A6-4AE55DF4DAB2}"/>
    <dgm:cxn modelId="{9BB5F826-4BAB-4891-9E9E-2DBB6F16F748}" srcId="{850CA955-7D8C-4170-A276-600E0948E3C0}" destId="{5C14F30A-985E-487E-81AF-DE241C8653EA}" srcOrd="0" destOrd="0" parTransId="{F2091416-1B96-46C5-B0D0-6932D6449C2B}" sibTransId="{3833D971-D02B-4BAC-85DB-11F58903CF55}"/>
    <dgm:cxn modelId="{F677B2EB-1C21-4218-AB46-C1EFF92CAD27}" srcId="{710B683B-C140-4488-9B70-BE7ACC8BD98E}" destId="{BC5EB261-1FAE-48C4-BF10-10E99D7F5E18}" srcOrd="0" destOrd="0" parTransId="{955F3E97-F782-4858-BAA4-5F2CBD7FE73B}" sibTransId="{A12765B5-1EC0-437D-A8FB-DB234BC7CD0E}"/>
    <dgm:cxn modelId="{7BA71009-22A4-41DF-B70E-FF94CA852E5E}" type="presOf" srcId="{BC5EB261-1FAE-48C4-BF10-10E99D7F5E18}" destId="{A35924F4-1DC2-4834-B5C0-A32E47CA5994}" srcOrd="0" destOrd="0" presId="urn:microsoft.com/office/officeart/2005/8/layout/StepDownProcess"/>
    <dgm:cxn modelId="{56DAB29B-11E4-46D6-893D-E0E9FFA69401}" srcId="{25C411F9-8B7D-42E9-9B64-7337F276F44F}" destId="{CFAEA8DF-EE92-4EDE-83A2-7488FF1F0900}" srcOrd="0" destOrd="0" parTransId="{B700157D-3A00-4600-A324-BE0DD5C6AF30}" sibTransId="{A36F64E7-2CD0-433E-B3C6-921AF8E173D7}"/>
    <dgm:cxn modelId="{EE1E5BD7-8184-4A80-96FC-D5EBD0032EC2}" type="presOf" srcId="{710B683B-C140-4488-9B70-BE7ACC8BD98E}" destId="{3B6F9EDF-819E-4AA4-AB74-9B375D080517}" srcOrd="0" destOrd="0" presId="urn:microsoft.com/office/officeart/2005/8/layout/StepDownProcess"/>
    <dgm:cxn modelId="{F62E3CED-BBC8-4EA9-8AF4-42E481D7AA3E}" srcId="{96F3CC66-6BDA-4E78-ABCE-99D02BB86B3E}" destId="{710B683B-C140-4488-9B70-BE7ACC8BD98E}" srcOrd="0" destOrd="0" parTransId="{5AEAE4FD-332C-4CC4-9617-EFBD1B4AD1EA}" sibTransId="{5923D0A9-C51B-455D-B354-42661F0AE93C}"/>
    <dgm:cxn modelId="{1230F404-8825-4637-943D-42326A30456D}" type="presOf" srcId="{5C14F30A-985E-487E-81AF-DE241C8653EA}" destId="{008611FF-A7C9-48F0-BBE4-1D599287BB3E}" srcOrd="0" destOrd="0" presId="urn:microsoft.com/office/officeart/2005/8/layout/StepDownProcess"/>
    <dgm:cxn modelId="{62ACF347-B4C3-4103-8460-21965C2F9F9F}" type="presOf" srcId="{25C411F9-8B7D-42E9-9B64-7337F276F44F}" destId="{67B4F760-3398-481F-9161-E5B9100F861A}" srcOrd="0" destOrd="0" presId="urn:microsoft.com/office/officeart/2005/8/layout/StepDownProcess"/>
    <dgm:cxn modelId="{C9B65386-33BF-4006-A793-48CB4F453D7E}" srcId="{96F3CC66-6BDA-4E78-ABCE-99D02BB86B3E}" destId="{850CA955-7D8C-4170-A276-600E0948E3C0}" srcOrd="2" destOrd="0" parTransId="{19AEB764-10C9-4B9F-AA2D-CE07DA7BFAE1}" sibTransId="{D52CB390-B4C9-4232-88E7-216A1E86E57D}"/>
    <dgm:cxn modelId="{172C1B52-9A76-4897-BB44-6AA0E5D2F483}" srcId="{96F3CC66-6BDA-4E78-ABCE-99D02BB86B3E}" destId="{333B7F2D-F996-4633-AF95-C1E31F6360E4}" srcOrd="1" destOrd="0" parTransId="{547533F4-BDC9-4C6A-822F-0DFD1DB6AFE1}" sibTransId="{7DE27389-06F2-4F53-90D5-18C1704C42FA}"/>
    <dgm:cxn modelId="{D6C079E8-884E-48B3-95F5-26F0A42CB988}" srcId="{333B7F2D-F996-4633-AF95-C1E31F6360E4}" destId="{A3477108-092E-41B2-A1D9-31D9166B0F8A}" srcOrd="0" destOrd="0" parTransId="{D7EF5C43-AB3B-486B-949A-FFB592242631}" sibTransId="{83B1FF1B-6DCB-4950-943E-166A880C7FF3}"/>
    <dgm:cxn modelId="{D2F4CF5F-3BB0-4628-B631-D43A95CACAFB}" type="presParOf" srcId="{FFFECEA2-4BB0-4C92-B7A2-8152BC5FA3E1}" destId="{3B97EDA2-35E6-49E0-84C4-D044836E38ED}" srcOrd="0" destOrd="0" presId="urn:microsoft.com/office/officeart/2005/8/layout/StepDownProcess"/>
    <dgm:cxn modelId="{5B75E634-5CAB-4B45-9787-43B96900B47F}" type="presParOf" srcId="{3B97EDA2-35E6-49E0-84C4-D044836E38ED}" destId="{C086466D-6995-4359-A517-A618A619D278}" srcOrd="0" destOrd="0" presId="urn:microsoft.com/office/officeart/2005/8/layout/StepDownProcess"/>
    <dgm:cxn modelId="{B5DDB4F3-6C0A-4C36-A666-F176D28E051A}" type="presParOf" srcId="{3B97EDA2-35E6-49E0-84C4-D044836E38ED}" destId="{3B6F9EDF-819E-4AA4-AB74-9B375D080517}" srcOrd="1" destOrd="0" presId="urn:microsoft.com/office/officeart/2005/8/layout/StepDownProcess"/>
    <dgm:cxn modelId="{914EB7D1-7C36-4F29-8805-DFAD6748E8AE}" type="presParOf" srcId="{3B97EDA2-35E6-49E0-84C4-D044836E38ED}" destId="{A35924F4-1DC2-4834-B5C0-A32E47CA5994}" srcOrd="2" destOrd="0" presId="urn:microsoft.com/office/officeart/2005/8/layout/StepDownProcess"/>
    <dgm:cxn modelId="{0AB0AAB7-B776-4818-9D03-A03BC18497FD}" type="presParOf" srcId="{FFFECEA2-4BB0-4C92-B7A2-8152BC5FA3E1}" destId="{B3B132B8-69BD-44A6-8E0E-582713F5BF99}" srcOrd="1" destOrd="0" presId="urn:microsoft.com/office/officeart/2005/8/layout/StepDownProcess"/>
    <dgm:cxn modelId="{1DDD849B-9E4E-4A6F-9449-BC394D1D0A05}" type="presParOf" srcId="{FFFECEA2-4BB0-4C92-B7A2-8152BC5FA3E1}" destId="{23C13AE7-3EB5-47B9-A573-6F16AB719A0C}" srcOrd="2" destOrd="0" presId="urn:microsoft.com/office/officeart/2005/8/layout/StepDownProcess"/>
    <dgm:cxn modelId="{A3E853D7-2CCC-4F48-BEFA-4640FEF23CD9}" type="presParOf" srcId="{23C13AE7-3EB5-47B9-A573-6F16AB719A0C}" destId="{ADA7C388-2CEE-409E-854B-AE69B008FFEC}" srcOrd="0" destOrd="0" presId="urn:microsoft.com/office/officeart/2005/8/layout/StepDownProcess"/>
    <dgm:cxn modelId="{D37ADFC7-A6EC-4D89-A639-5B60CB0AA060}" type="presParOf" srcId="{23C13AE7-3EB5-47B9-A573-6F16AB719A0C}" destId="{BF5D420F-8457-4AC2-BEAA-A6CA29F70576}" srcOrd="1" destOrd="0" presId="urn:microsoft.com/office/officeart/2005/8/layout/StepDownProcess"/>
    <dgm:cxn modelId="{3CAA4D60-1744-4957-ACAD-CA64A098A699}" type="presParOf" srcId="{23C13AE7-3EB5-47B9-A573-6F16AB719A0C}" destId="{AF133838-64D5-4616-909D-226046257A57}" srcOrd="2" destOrd="0" presId="urn:microsoft.com/office/officeart/2005/8/layout/StepDownProcess"/>
    <dgm:cxn modelId="{E23F48EC-6FA0-477A-A436-2F10107AC8FC}" type="presParOf" srcId="{FFFECEA2-4BB0-4C92-B7A2-8152BC5FA3E1}" destId="{DEAECCCC-E15C-468C-8065-B60BBC14C14B}" srcOrd="3" destOrd="0" presId="urn:microsoft.com/office/officeart/2005/8/layout/StepDownProcess"/>
    <dgm:cxn modelId="{0CB464BC-F7B6-4395-B669-FE864E815349}" type="presParOf" srcId="{FFFECEA2-4BB0-4C92-B7A2-8152BC5FA3E1}" destId="{DB3933C2-8622-4228-8E63-5027600CBA9E}" srcOrd="4" destOrd="0" presId="urn:microsoft.com/office/officeart/2005/8/layout/StepDownProcess"/>
    <dgm:cxn modelId="{EF6546F0-EC94-4F93-9828-F7BC51DECDF9}" type="presParOf" srcId="{DB3933C2-8622-4228-8E63-5027600CBA9E}" destId="{AC8F66B5-4D5F-4978-B9FB-087F8AE1EC77}" srcOrd="0" destOrd="0" presId="urn:microsoft.com/office/officeart/2005/8/layout/StepDownProcess"/>
    <dgm:cxn modelId="{97819D55-D6CD-42E0-A292-1B14EE4BF182}" type="presParOf" srcId="{DB3933C2-8622-4228-8E63-5027600CBA9E}" destId="{56D24D5B-FC9C-41E7-A381-F895472DC9D2}" srcOrd="1" destOrd="0" presId="urn:microsoft.com/office/officeart/2005/8/layout/StepDownProcess"/>
    <dgm:cxn modelId="{4B312C74-98B8-47E6-963C-4E1848B5134D}" type="presParOf" srcId="{DB3933C2-8622-4228-8E63-5027600CBA9E}" destId="{008611FF-A7C9-48F0-BBE4-1D599287BB3E}" srcOrd="2" destOrd="0" presId="urn:microsoft.com/office/officeart/2005/8/layout/StepDownProcess"/>
    <dgm:cxn modelId="{3B1448E4-3705-483F-913C-EE6B15BBB470}" type="presParOf" srcId="{FFFECEA2-4BB0-4C92-B7A2-8152BC5FA3E1}" destId="{3F96B9AB-0258-424D-942B-DDB595B572FB}" srcOrd="5" destOrd="0" presId="urn:microsoft.com/office/officeart/2005/8/layout/StepDownProcess"/>
    <dgm:cxn modelId="{6188D3A7-1B67-4BD0-940D-96ECA2409F54}" type="presParOf" srcId="{FFFECEA2-4BB0-4C92-B7A2-8152BC5FA3E1}" destId="{FEBDC888-16BC-4B20-9D9A-4A5C69FAF767}" srcOrd="6" destOrd="0" presId="urn:microsoft.com/office/officeart/2005/8/layout/StepDownProcess"/>
    <dgm:cxn modelId="{0FD23610-1528-4938-A261-A7276FC6508A}" type="presParOf" srcId="{FEBDC888-16BC-4B20-9D9A-4A5C69FAF767}" destId="{67B4F760-3398-481F-9161-E5B9100F861A}" srcOrd="0" destOrd="0" presId="urn:microsoft.com/office/officeart/2005/8/layout/StepDownProcess"/>
    <dgm:cxn modelId="{BB5B57C7-9773-4E93-BC1A-A66C888835C0}" type="presParOf" srcId="{FEBDC888-16BC-4B20-9D9A-4A5C69FAF767}" destId="{0308D748-DA10-4502-971F-ABD03C4EDFF9}" srcOrd="1" destOrd="0" presId="urn:microsoft.com/office/officeart/2005/8/layout/StepDown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D1F13D-A46F-4D59-B3CA-DB22BA88AFD2}">
      <dsp:nvSpPr>
        <dsp:cNvPr id="0" name=""/>
        <dsp:cNvSpPr/>
      </dsp:nvSpPr>
      <dsp:spPr>
        <a:xfrm>
          <a:off x="-5637195" y="-863435"/>
          <a:ext cx="6715450" cy="6715450"/>
        </a:xfrm>
        <a:prstGeom prst="blockArc">
          <a:avLst>
            <a:gd name="adj1" fmla="val 18900000"/>
            <a:gd name="adj2" fmla="val 2700000"/>
            <a:gd name="adj3" fmla="val 316"/>
          </a:avLst>
        </a:prstGeom>
        <a:noFill/>
        <a:ln w="12700" cap="flat" cmpd="sng" algn="ctr">
          <a:solidFill>
            <a:srgbClr val="A5A5A5">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C8463983-5959-4D26-A1F7-CAF1E59E7D10}">
      <dsp:nvSpPr>
        <dsp:cNvPr id="0" name=""/>
        <dsp:cNvSpPr/>
      </dsp:nvSpPr>
      <dsp:spPr>
        <a:xfrm>
          <a:off x="416546" y="219799"/>
          <a:ext cx="7127253" cy="453362"/>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856"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ysClr val="windowText" lastClr="000000"/>
              </a:solidFill>
              <a:latin typeface="Geometr231 Hv BT" panose="020D0802020204020204" pitchFamily="34" charset="0"/>
              <a:ea typeface="+mn-ea"/>
              <a:cs typeface="+mn-cs"/>
            </a:rPr>
            <a:t>Introduction</a:t>
          </a:r>
          <a:endParaRPr lang="en-US" sz="2300" kern="1200" dirty="0">
            <a:solidFill>
              <a:sysClr val="windowText" lastClr="000000"/>
            </a:solidFill>
            <a:latin typeface="Geometr231 Hv BT" panose="020D0802020204020204" pitchFamily="34" charset="0"/>
            <a:ea typeface="+mn-ea"/>
            <a:cs typeface="+mn-cs"/>
          </a:endParaRPr>
        </a:p>
      </dsp:txBody>
      <dsp:txXfrm>
        <a:off x="416546" y="219799"/>
        <a:ext cx="7127253" cy="453362"/>
      </dsp:txXfrm>
    </dsp:sp>
    <dsp:sp modelId="{65BEE7B5-0C16-4F40-8728-1C29B505A893}">
      <dsp:nvSpPr>
        <dsp:cNvPr id="0" name=""/>
        <dsp:cNvSpPr/>
      </dsp:nvSpPr>
      <dsp:spPr>
        <a:xfrm>
          <a:off x="66597" y="170110"/>
          <a:ext cx="566702" cy="566702"/>
        </a:xfrm>
        <a:prstGeom prst="ellipse">
          <a:avLst/>
        </a:prstGeom>
        <a:solidFill>
          <a:sysClr val="window" lastClr="FFFFFF">
            <a:hueOff val="0"/>
            <a:satOff val="0"/>
            <a:lumOff val="0"/>
            <a:alphaOff val="0"/>
          </a:sysClr>
        </a:solidFill>
        <a:ln w="12700" cap="flat" cmpd="sng" algn="ctr">
          <a:solidFill>
            <a:srgbClr val="ED7D31">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sp>
    <dsp:sp modelId="{0D18B482-9017-41C0-BE7E-5DBA5C56FD82}">
      <dsp:nvSpPr>
        <dsp:cNvPr id="0" name=""/>
        <dsp:cNvSpPr/>
      </dsp:nvSpPr>
      <dsp:spPr>
        <a:xfrm>
          <a:off x="760508" y="907222"/>
          <a:ext cx="6716693" cy="453362"/>
        </a:xfrm>
        <a:prstGeom prst="rect">
          <a:avLst/>
        </a:prstGeom>
        <a:solidFill>
          <a:srgbClr val="ED7D31">
            <a:hueOff val="-363841"/>
            <a:satOff val="-20982"/>
            <a:lumOff val="215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856" tIns="58420" rIns="58420" bIns="5842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2300" kern="1200" dirty="0" smtClean="0">
              <a:solidFill>
                <a:sysClr val="windowText" lastClr="000000"/>
              </a:solidFill>
              <a:latin typeface="Geometr231 Hv BT" panose="020D0802020204020204" pitchFamily="34" charset="0"/>
              <a:ea typeface="+mn-ea"/>
              <a:cs typeface="+mn-cs"/>
            </a:rPr>
            <a:t>Statement of Problem and Objectives</a:t>
          </a:r>
          <a:endParaRPr lang="en-US" sz="2300" kern="1200" dirty="0">
            <a:solidFill>
              <a:sysClr val="windowText" lastClr="000000"/>
            </a:solidFill>
            <a:latin typeface="Geometr231 Hv BT" panose="020D0802020204020204" pitchFamily="34" charset="0"/>
            <a:ea typeface="+mn-ea"/>
            <a:cs typeface="+mn-cs"/>
          </a:endParaRPr>
        </a:p>
      </dsp:txBody>
      <dsp:txXfrm>
        <a:off x="760508" y="907222"/>
        <a:ext cx="6716693" cy="453362"/>
      </dsp:txXfrm>
    </dsp:sp>
    <dsp:sp modelId="{2357A759-07C6-4D92-A0CD-2BBCAA6FFE3E}">
      <dsp:nvSpPr>
        <dsp:cNvPr id="0" name=""/>
        <dsp:cNvSpPr/>
      </dsp:nvSpPr>
      <dsp:spPr>
        <a:xfrm>
          <a:off x="477157" y="850552"/>
          <a:ext cx="566702" cy="566702"/>
        </a:xfrm>
        <a:prstGeom prst="ellipse">
          <a:avLst/>
        </a:prstGeom>
        <a:solidFill>
          <a:sysClr val="window" lastClr="FFFFFF">
            <a:hueOff val="0"/>
            <a:satOff val="0"/>
            <a:lumOff val="0"/>
            <a:alphaOff val="0"/>
          </a:sysClr>
        </a:solidFill>
        <a:ln w="12700" cap="flat" cmpd="sng" algn="ctr">
          <a:solidFill>
            <a:srgbClr val="ED7D31">
              <a:hueOff val="-363841"/>
              <a:satOff val="-20982"/>
              <a:lumOff val="2157"/>
              <a:alphaOff val="0"/>
            </a:srgbClr>
          </a:solidFill>
          <a:prstDash val="solid"/>
          <a:miter lim="800000"/>
        </a:ln>
        <a:effectLst/>
      </dsp:spPr>
      <dsp:style>
        <a:lnRef idx="2">
          <a:scrgbClr r="0" g="0" b="0"/>
        </a:lnRef>
        <a:fillRef idx="1">
          <a:scrgbClr r="0" g="0" b="0"/>
        </a:fillRef>
        <a:effectRef idx="0">
          <a:scrgbClr r="0" g="0" b="0"/>
        </a:effectRef>
        <a:fontRef idx="minor"/>
      </dsp:style>
    </dsp:sp>
    <dsp:sp modelId="{C4E49D2A-D60D-41AC-939D-604EC90BD95A}">
      <dsp:nvSpPr>
        <dsp:cNvPr id="0" name=""/>
        <dsp:cNvSpPr/>
      </dsp:nvSpPr>
      <dsp:spPr>
        <a:xfrm>
          <a:off x="985493" y="1564733"/>
          <a:ext cx="6491708" cy="453362"/>
        </a:xfrm>
        <a:prstGeom prst="rect">
          <a:avLst/>
        </a:prstGeom>
        <a:solidFill>
          <a:srgbClr val="ED7D31">
            <a:hueOff val="-727682"/>
            <a:satOff val="-41964"/>
            <a:lumOff val="431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856" tIns="58420" rIns="58420" bIns="5842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2300" kern="1200" dirty="0" smtClean="0">
              <a:solidFill>
                <a:sysClr val="windowText" lastClr="000000"/>
              </a:solidFill>
              <a:latin typeface="Geometr231 Hv BT" panose="020D0802020204020204" pitchFamily="34" charset="0"/>
              <a:ea typeface="+mn-ea"/>
              <a:cs typeface="+mn-cs"/>
            </a:rPr>
            <a:t>Data Description</a:t>
          </a:r>
          <a:endParaRPr lang="en-US" sz="2300" kern="1200" dirty="0">
            <a:solidFill>
              <a:sysClr val="windowText" lastClr="000000"/>
            </a:solidFill>
            <a:latin typeface="Geometr231 Hv BT" panose="020D0802020204020204" pitchFamily="34" charset="0"/>
            <a:ea typeface="+mn-ea"/>
            <a:cs typeface="+mn-cs"/>
          </a:endParaRPr>
        </a:p>
      </dsp:txBody>
      <dsp:txXfrm>
        <a:off x="985493" y="1564733"/>
        <a:ext cx="6491708" cy="453362"/>
      </dsp:txXfrm>
    </dsp:sp>
    <dsp:sp modelId="{32C14E0E-BC40-4875-A34F-779C2C631567}">
      <dsp:nvSpPr>
        <dsp:cNvPr id="0" name=""/>
        <dsp:cNvSpPr/>
      </dsp:nvSpPr>
      <dsp:spPr>
        <a:xfrm>
          <a:off x="702142" y="1530496"/>
          <a:ext cx="566702" cy="566702"/>
        </a:xfrm>
        <a:prstGeom prst="ellipse">
          <a:avLst/>
        </a:prstGeom>
        <a:solidFill>
          <a:sysClr val="window" lastClr="FFFFFF">
            <a:hueOff val="0"/>
            <a:satOff val="0"/>
            <a:lumOff val="0"/>
            <a:alphaOff val="0"/>
          </a:sysClr>
        </a:solidFill>
        <a:ln w="12700" cap="flat" cmpd="sng" algn="ctr">
          <a:solidFill>
            <a:srgbClr val="ED7D31">
              <a:hueOff val="-727682"/>
              <a:satOff val="-41964"/>
              <a:lumOff val="4314"/>
              <a:alphaOff val="0"/>
            </a:srgbClr>
          </a:solidFill>
          <a:prstDash val="solid"/>
          <a:miter lim="800000"/>
        </a:ln>
        <a:effectLst/>
      </dsp:spPr>
      <dsp:style>
        <a:lnRef idx="2">
          <a:scrgbClr r="0" g="0" b="0"/>
        </a:lnRef>
        <a:fillRef idx="1">
          <a:scrgbClr r="0" g="0" b="0"/>
        </a:fillRef>
        <a:effectRef idx="0">
          <a:scrgbClr r="0" g="0" b="0"/>
        </a:effectRef>
        <a:fontRef idx="minor"/>
      </dsp:style>
    </dsp:sp>
    <dsp:sp modelId="{D7EB604E-1F7B-4E05-8128-86E562999BD9}">
      <dsp:nvSpPr>
        <dsp:cNvPr id="0" name=""/>
        <dsp:cNvSpPr/>
      </dsp:nvSpPr>
      <dsp:spPr>
        <a:xfrm>
          <a:off x="1057329" y="2267608"/>
          <a:ext cx="6419873" cy="453362"/>
        </a:xfrm>
        <a:prstGeom prst="rect">
          <a:avLst/>
        </a:prstGeom>
        <a:solidFill>
          <a:srgbClr val="ED7D31">
            <a:hueOff val="-1091522"/>
            <a:satOff val="-62946"/>
            <a:lumOff val="647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856"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ysClr val="windowText" lastClr="000000"/>
              </a:solidFill>
              <a:latin typeface="Geometr231 Hv BT" panose="020D0802020204020204" pitchFamily="34" charset="0"/>
              <a:ea typeface="+mn-ea"/>
              <a:cs typeface="+mn-cs"/>
            </a:rPr>
            <a:t>Solution Method</a:t>
          </a:r>
          <a:endParaRPr lang="en-US" sz="2300" kern="1200" dirty="0">
            <a:solidFill>
              <a:sysClr val="windowText" lastClr="000000"/>
            </a:solidFill>
            <a:latin typeface="Geometr231 Hv BT" panose="020D0802020204020204" pitchFamily="34" charset="0"/>
            <a:ea typeface="+mn-ea"/>
            <a:cs typeface="+mn-cs"/>
          </a:endParaRPr>
        </a:p>
      </dsp:txBody>
      <dsp:txXfrm>
        <a:off x="1057329" y="2267608"/>
        <a:ext cx="6419873" cy="453362"/>
      </dsp:txXfrm>
    </dsp:sp>
    <dsp:sp modelId="{2C562133-9EC0-4DEC-80DE-33DEBF7314B1}">
      <dsp:nvSpPr>
        <dsp:cNvPr id="0" name=""/>
        <dsp:cNvSpPr/>
      </dsp:nvSpPr>
      <dsp:spPr>
        <a:xfrm>
          <a:off x="773978" y="2210938"/>
          <a:ext cx="566702" cy="566702"/>
        </a:xfrm>
        <a:prstGeom prst="ellipse">
          <a:avLst/>
        </a:prstGeom>
        <a:solidFill>
          <a:sysClr val="window" lastClr="FFFFFF">
            <a:hueOff val="0"/>
            <a:satOff val="0"/>
            <a:lumOff val="0"/>
            <a:alphaOff val="0"/>
          </a:sysClr>
        </a:solidFill>
        <a:ln w="12700" cap="flat" cmpd="sng" algn="ctr">
          <a:solidFill>
            <a:srgbClr val="ED7D31">
              <a:hueOff val="-1091522"/>
              <a:satOff val="-62946"/>
              <a:lumOff val="6471"/>
              <a:alphaOff val="0"/>
            </a:srgbClr>
          </a:solidFill>
          <a:prstDash val="solid"/>
          <a:miter lim="800000"/>
        </a:ln>
        <a:effectLst/>
      </dsp:spPr>
      <dsp:style>
        <a:lnRef idx="2">
          <a:scrgbClr r="0" g="0" b="0"/>
        </a:lnRef>
        <a:fillRef idx="1">
          <a:scrgbClr r="0" g="0" b="0"/>
        </a:fillRef>
        <a:effectRef idx="0">
          <a:scrgbClr r="0" g="0" b="0"/>
        </a:effectRef>
        <a:fontRef idx="minor"/>
      </dsp:style>
    </dsp:sp>
    <dsp:sp modelId="{370C3456-4531-4EDD-861D-C0E0E1B48627}">
      <dsp:nvSpPr>
        <dsp:cNvPr id="0" name=""/>
        <dsp:cNvSpPr/>
      </dsp:nvSpPr>
      <dsp:spPr>
        <a:xfrm>
          <a:off x="985493" y="2948050"/>
          <a:ext cx="6491708" cy="453362"/>
        </a:xfrm>
        <a:prstGeom prst="rect">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856"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ysClr val="windowText" lastClr="000000"/>
              </a:solidFill>
              <a:latin typeface="Geometr231 Hv BT" panose="020D0802020204020204" pitchFamily="34" charset="0"/>
              <a:ea typeface="+mn-ea"/>
              <a:cs typeface="+mn-cs"/>
            </a:rPr>
            <a:t>Data Exploration and Analysis </a:t>
          </a:r>
          <a:endParaRPr lang="en-US" sz="2300" kern="1200" dirty="0">
            <a:solidFill>
              <a:sysClr val="windowText" lastClr="000000"/>
            </a:solidFill>
            <a:latin typeface="Geometr231 Hv BT" panose="020D0802020204020204" pitchFamily="34" charset="0"/>
            <a:ea typeface="+mn-ea"/>
            <a:cs typeface="+mn-cs"/>
          </a:endParaRPr>
        </a:p>
      </dsp:txBody>
      <dsp:txXfrm>
        <a:off x="985493" y="2948050"/>
        <a:ext cx="6491708" cy="453362"/>
      </dsp:txXfrm>
    </dsp:sp>
    <dsp:sp modelId="{11E0EF31-F672-41DF-BF82-72DC327A88A8}">
      <dsp:nvSpPr>
        <dsp:cNvPr id="0" name=""/>
        <dsp:cNvSpPr/>
      </dsp:nvSpPr>
      <dsp:spPr>
        <a:xfrm>
          <a:off x="702142" y="2891380"/>
          <a:ext cx="566702" cy="566702"/>
        </a:xfrm>
        <a:prstGeom prst="ellipse">
          <a:avLst/>
        </a:prstGeom>
        <a:solidFill>
          <a:sysClr val="window" lastClr="FFFFFF">
            <a:hueOff val="0"/>
            <a:satOff val="0"/>
            <a:lumOff val="0"/>
            <a:alphaOff val="0"/>
          </a:sysClr>
        </a:solidFill>
        <a:ln w="12700" cap="flat" cmpd="sng" algn="ctr">
          <a:solidFill>
            <a:srgbClr val="ED7D31">
              <a:hueOff val="-1455363"/>
              <a:satOff val="-83928"/>
              <a:lumOff val="8628"/>
              <a:alphaOff val="0"/>
            </a:srgbClr>
          </a:solidFill>
          <a:prstDash val="solid"/>
          <a:miter lim="800000"/>
        </a:ln>
        <a:effectLst/>
      </dsp:spPr>
      <dsp:style>
        <a:lnRef idx="2">
          <a:scrgbClr r="0" g="0" b="0"/>
        </a:lnRef>
        <a:fillRef idx="1">
          <a:scrgbClr r="0" g="0" b="0"/>
        </a:fillRef>
        <a:effectRef idx="0">
          <a:scrgbClr r="0" g="0" b="0"/>
        </a:effectRef>
        <a:fontRef idx="minor"/>
      </dsp:style>
    </dsp:sp>
    <dsp:sp modelId="{5889B0A5-EEBA-4D5F-807C-70DF14F35BC6}">
      <dsp:nvSpPr>
        <dsp:cNvPr id="0" name=""/>
        <dsp:cNvSpPr/>
      </dsp:nvSpPr>
      <dsp:spPr>
        <a:xfrm>
          <a:off x="760508" y="3627993"/>
          <a:ext cx="6716693" cy="453362"/>
        </a:xfrm>
        <a:prstGeom prst="rect">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856"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ysClr val="windowText" lastClr="000000"/>
              </a:solidFill>
              <a:latin typeface="Geometr231 Hv BT" panose="020D0802020204020204" pitchFamily="34" charset="0"/>
              <a:ea typeface="+mn-ea"/>
              <a:cs typeface="+mn-cs"/>
            </a:rPr>
            <a:t>Insights drawn</a:t>
          </a:r>
          <a:endParaRPr lang="en-US" sz="2300" kern="1200" dirty="0">
            <a:solidFill>
              <a:sysClr val="windowText" lastClr="000000"/>
            </a:solidFill>
            <a:latin typeface="Geometr231 Hv BT" panose="020D0802020204020204" pitchFamily="34" charset="0"/>
            <a:ea typeface="+mn-ea"/>
            <a:cs typeface="+mn-cs"/>
          </a:endParaRPr>
        </a:p>
      </dsp:txBody>
      <dsp:txXfrm>
        <a:off x="760508" y="3627993"/>
        <a:ext cx="6716693" cy="453362"/>
      </dsp:txXfrm>
    </dsp:sp>
    <dsp:sp modelId="{B7365702-7A59-475B-AF8C-13F2C3409DD1}">
      <dsp:nvSpPr>
        <dsp:cNvPr id="0" name=""/>
        <dsp:cNvSpPr/>
      </dsp:nvSpPr>
      <dsp:spPr>
        <a:xfrm>
          <a:off x="477157" y="3571323"/>
          <a:ext cx="566702" cy="566702"/>
        </a:xfrm>
        <a:prstGeom prst="ellipse">
          <a:avLst/>
        </a:prstGeom>
        <a:solidFill>
          <a:schemeClr val="lt1">
            <a:hueOff val="0"/>
            <a:satOff val="0"/>
            <a:lumOff val="0"/>
            <a:alphaOff val="0"/>
          </a:schemeClr>
        </a:solidFill>
        <a:ln w="12700" cap="flat" cmpd="sng" algn="ctr">
          <a:solidFill>
            <a:schemeClr val="accent2">
              <a:hueOff val="3901266"/>
              <a:satOff val="-4866"/>
              <a:lumOff val="1144"/>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EE2B06-8229-4E49-BE0B-0CA54E73ECBF}">
      <dsp:nvSpPr>
        <dsp:cNvPr id="0" name=""/>
        <dsp:cNvSpPr/>
      </dsp:nvSpPr>
      <dsp:spPr>
        <a:xfrm>
          <a:off x="299416" y="4313096"/>
          <a:ext cx="7127253" cy="453362"/>
        </a:xfrm>
        <a:prstGeom prst="rect">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856"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solidFill>
                <a:sysClr val="windowText" lastClr="000000"/>
              </a:solidFill>
              <a:latin typeface="Geometr231 Hv BT" panose="020D0802020204020204" pitchFamily="34" charset="0"/>
              <a:ea typeface="+mn-ea"/>
              <a:cs typeface="+mn-cs"/>
            </a:rPr>
            <a:t>Strategy Proposal and Conclusion</a:t>
          </a:r>
          <a:endParaRPr lang="en-US" sz="2300" kern="1200" dirty="0">
            <a:solidFill>
              <a:sysClr val="windowText" lastClr="000000"/>
            </a:solidFill>
            <a:latin typeface="Geometr231 Hv BT" panose="020D0802020204020204" pitchFamily="34" charset="0"/>
            <a:ea typeface="+mn-ea"/>
            <a:cs typeface="+mn-cs"/>
          </a:endParaRPr>
        </a:p>
      </dsp:txBody>
      <dsp:txXfrm>
        <a:off x="299416" y="4313096"/>
        <a:ext cx="7127253" cy="453362"/>
      </dsp:txXfrm>
    </dsp:sp>
    <dsp:sp modelId="{513C7658-B9C7-4969-97DA-00BE601B4C63}">
      <dsp:nvSpPr>
        <dsp:cNvPr id="0" name=""/>
        <dsp:cNvSpPr/>
      </dsp:nvSpPr>
      <dsp:spPr>
        <a:xfrm>
          <a:off x="66597" y="4251765"/>
          <a:ext cx="566702" cy="566702"/>
        </a:xfrm>
        <a:prstGeom prst="ellipse">
          <a:avLst/>
        </a:prstGeom>
        <a:solidFill>
          <a:schemeClr val="lt1">
            <a:hueOff val="0"/>
            <a:satOff val="0"/>
            <a:lumOff val="0"/>
            <a:alphaOff val="0"/>
          </a:schemeClr>
        </a:solidFill>
        <a:ln w="12700" cap="flat" cmpd="sng" algn="ctr">
          <a:solidFill>
            <a:schemeClr val="accent2">
              <a:hueOff val="4681519"/>
              <a:satOff val="-5839"/>
              <a:lumOff val="1373"/>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86466D-6995-4359-A517-A618A619D278}">
      <dsp:nvSpPr>
        <dsp:cNvPr id="0" name=""/>
        <dsp:cNvSpPr/>
      </dsp:nvSpPr>
      <dsp:spPr>
        <a:xfrm rot="5400000">
          <a:off x="533647" y="1215824"/>
          <a:ext cx="1067758" cy="1215605"/>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6F9EDF-819E-4AA4-AB74-9B375D080517}">
      <dsp:nvSpPr>
        <dsp:cNvPr id="0" name=""/>
        <dsp:cNvSpPr/>
      </dsp:nvSpPr>
      <dsp:spPr>
        <a:xfrm>
          <a:off x="250756" y="32193"/>
          <a:ext cx="1797476" cy="1258175"/>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a:t>Data Import</a:t>
          </a:r>
          <a:endParaRPr lang="x-none" sz="2100" b="1" kern="1200"/>
        </a:p>
      </dsp:txBody>
      <dsp:txXfrm>
        <a:off x="250756" y="32193"/>
        <a:ext cx="1797476" cy="1258175"/>
      </dsp:txXfrm>
    </dsp:sp>
    <dsp:sp modelId="{A35924F4-1DC2-4834-B5C0-A32E47CA5994}">
      <dsp:nvSpPr>
        <dsp:cNvPr id="0" name=""/>
        <dsp:cNvSpPr/>
      </dsp:nvSpPr>
      <dsp:spPr>
        <a:xfrm>
          <a:off x="2048232" y="152188"/>
          <a:ext cx="1307313" cy="1016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Creating a database and loading </a:t>
          </a:r>
          <a:r>
            <a:rPr lang="en-US" sz="1100" kern="1200" dirty="0"/>
            <a:t>dataset onto the </a:t>
          </a:r>
          <a:r>
            <a:rPr lang="en-US" sz="1100" kern="1200" dirty="0" smtClean="0"/>
            <a:t>SQL </a:t>
          </a:r>
          <a:r>
            <a:rPr lang="en-US" sz="1100" kern="1200" dirty="0"/>
            <a:t>environment for further action</a:t>
          </a:r>
          <a:endParaRPr lang="x-none" sz="1100" kern="1200"/>
        </a:p>
      </dsp:txBody>
      <dsp:txXfrm>
        <a:off x="2048232" y="152188"/>
        <a:ext cx="1307313" cy="1016912"/>
      </dsp:txXfrm>
    </dsp:sp>
    <dsp:sp modelId="{ADA7C388-2CEE-409E-854B-AE69B008FFEC}">
      <dsp:nvSpPr>
        <dsp:cNvPr id="0" name=""/>
        <dsp:cNvSpPr/>
      </dsp:nvSpPr>
      <dsp:spPr>
        <a:xfrm rot="5400000">
          <a:off x="2023946" y="2629170"/>
          <a:ext cx="1067758" cy="1215605"/>
        </a:xfrm>
        <a:prstGeom prst="bentUpArrow">
          <a:avLst>
            <a:gd name="adj1" fmla="val 32840"/>
            <a:gd name="adj2" fmla="val 25000"/>
            <a:gd name="adj3" fmla="val 35780"/>
          </a:avLst>
        </a:prstGeom>
        <a:solidFill>
          <a:schemeClr val="accent2">
            <a:tint val="50000"/>
            <a:hueOff val="2528515"/>
            <a:satOff val="-3470"/>
            <a:lumOff val="5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5D420F-8457-4AC2-BEAA-A6CA29F70576}">
      <dsp:nvSpPr>
        <dsp:cNvPr id="0" name=""/>
        <dsp:cNvSpPr/>
      </dsp:nvSpPr>
      <dsp:spPr>
        <a:xfrm>
          <a:off x="1741055" y="1445539"/>
          <a:ext cx="1797476" cy="1258175"/>
        </a:xfrm>
        <a:prstGeom prst="roundRect">
          <a:avLst>
            <a:gd name="adj" fmla="val 16670"/>
          </a:avLst>
        </a:prstGeom>
        <a:solidFill>
          <a:schemeClr val="accent2">
            <a:hueOff val="1560506"/>
            <a:satOff val="-1946"/>
            <a:lumOff val="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a:t>Data Cleaning</a:t>
          </a:r>
          <a:endParaRPr lang="x-none" sz="2100" b="1" kern="1200"/>
        </a:p>
      </dsp:txBody>
      <dsp:txXfrm>
        <a:off x="1741055" y="1445539"/>
        <a:ext cx="1797476" cy="1258175"/>
      </dsp:txXfrm>
    </dsp:sp>
    <dsp:sp modelId="{AF133838-64D5-4616-909D-226046257A57}">
      <dsp:nvSpPr>
        <dsp:cNvPr id="0" name=""/>
        <dsp:cNvSpPr/>
      </dsp:nvSpPr>
      <dsp:spPr>
        <a:xfrm>
          <a:off x="3538532" y="1565534"/>
          <a:ext cx="1307313" cy="1016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US" sz="1100" kern="1200" dirty="0"/>
            <a:t>Extraction of the date elements from the date columns and checking for missing values</a:t>
          </a:r>
          <a:endParaRPr lang="x-none" sz="1100" kern="1200"/>
        </a:p>
      </dsp:txBody>
      <dsp:txXfrm>
        <a:off x="3538532" y="1565534"/>
        <a:ext cx="1307313" cy="1016912"/>
      </dsp:txXfrm>
    </dsp:sp>
    <dsp:sp modelId="{AC8F66B5-4D5F-4978-B9FB-087F8AE1EC77}">
      <dsp:nvSpPr>
        <dsp:cNvPr id="0" name=""/>
        <dsp:cNvSpPr/>
      </dsp:nvSpPr>
      <dsp:spPr>
        <a:xfrm rot="5400000">
          <a:off x="3514245" y="4042517"/>
          <a:ext cx="1067758" cy="1215605"/>
        </a:xfrm>
        <a:prstGeom prst="bentUpArrow">
          <a:avLst>
            <a:gd name="adj1" fmla="val 32840"/>
            <a:gd name="adj2" fmla="val 25000"/>
            <a:gd name="adj3" fmla="val 35780"/>
          </a:avLst>
        </a:prstGeom>
        <a:solidFill>
          <a:schemeClr val="accent2">
            <a:tint val="50000"/>
            <a:hueOff val="5057030"/>
            <a:satOff val="-6941"/>
            <a:lumOff val="1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D24D5B-FC9C-41E7-A381-F895472DC9D2}">
      <dsp:nvSpPr>
        <dsp:cNvPr id="0" name=""/>
        <dsp:cNvSpPr/>
      </dsp:nvSpPr>
      <dsp:spPr>
        <a:xfrm>
          <a:off x="3231354" y="2858885"/>
          <a:ext cx="1797476" cy="1258175"/>
        </a:xfrm>
        <a:prstGeom prst="roundRect">
          <a:avLst>
            <a:gd name="adj" fmla="val 16670"/>
          </a:avLst>
        </a:prstGeom>
        <a:solidFill>
          <a:schemeClr val="accent2">
            <a:hueOff val="3121013"/>
            <a:satOff val="-3893"/>
            <a:lumOff val="9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a:t>Data Exploration And Analytics </a:t>
          </a:r>
          <a:endParaRPr lang="x-none" sz="2100" b="1" kern="1200" dirty="0"/>
        </a:p>
      </dsp:txBody>
      <dsp:txXfrm>
        <a:off x="3231354" y="2858885"/>
        <a:ext cx="1797476" cy="1258175"/>
      </dsp:txXfrm>
    </dsp:sp>
    <dsp:sp modelId="{008611FF-A7C9-48F0-BBE4-1D599287BB3E}">
      <dsp:nvSpPr>
        <dsp:cNvPr id="0" name=""/>
        <dsp:cNvSpPr/>
      </dsp:nvSpPr>
      <dsp:spPr>
        <a:xfrm>
          <a:off x="5028831" y="2978881"/>
          <a:ext cx="1307313" cy="1016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t>Generating and visualization of insights from the dataset</a:t>
          </a:r>
          <a:endParaRPr lang="x-none" sz="1100" kern="1200" dirty="0"/>
        </a:p>
      </dsp:txBody>
      <dsp:txXfrm>
        <a:off x="5028831" y="2978881"/>
        <a:ext cx="1307313" cy="1016912"/>
      </dsp:txXfrm>
    </dsp:sp>
    <dsp:sp modelId="{67B4F760-3398-481F-9161-E5B9100F861A}">
      <dsp:nvSpPr>
        <dsp:cNvPr id="0" name=""/>
        <dsp:cNvSpPr/>
      </dsp:nvSpPr>
      <dsp:spPr>
        <a:xfrm>
          <a:off x="4721653" y="4272231"/>
          <a:ext cx="1797476" cy="1258175"/>
        </a:xfrm>
        <a:prstGeom prst="roundRect">
          <a:avLst>
            <a:gd name="adj" fmla="val 16670"/>
          </a:avLst>
        </a:prstGeom>
        <a:solidFill>
          <a:schemeClr val="accent2">
            <a:hueOff val="4681519"/>
            <a:satOff val="-5839"/>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a:t>Data Visualization</a:t>
          </a:r>
          <a:endParaRPr lang="x-none" sz="2100" b="1" kern="1200"/>
        </a:p>
      </dsp:txBody>
      <dsp:txXfrm>
        <a:off x="4721653" y="4272231"/>
        <a:ext cx="1797476" cy="1258175"/>
      </dsp:txXfrm>
    </dsp:sp>
    <dsp:sp modelId="{0308D748-DA10-4502-971F-ABD03C4EDFF9}">
      <dsp:nvSpPr>
        <dsp:cNvPr id="0" name=""/>
        <dsp:cNvSpPr/>
      </dsp:nvSpPr>
      <dsp:spPr>
        <a:xfrm>
          <a:off x="6519130" y="4392227"/>
          <a:ext cx="1307313" cy="1016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t>Design of a Dashboard to summarize the dataset</a:t>
          </a:r>
          <a:endParaRPr lang="x-none" sz="1100" kern="1200" dirty="0"/>
        </a:p>
      </dsp:txBody>
      <dsp:txXfrm>
        <a:off x="6519130" y="4392227"/>
        <a:ext cx="1307313" cy="101691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FB91E-7B90-4F27-9228-C11AB5BEB2C7}" type="datetimeFigureOut">
              <a:rPr lang="x-none" smtClean="0"/>
              <a:pPr/>
              <a:t>3/3/2023</a:t>
            </a:fld>
            <a:endParaRPr lang="x-non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F0ADF-AF53-4893-B816-4D67D3F44573}" type="slidenum">
              <a:rPr lang="x-none" smtClean="0"/>
              <a:pPr/>
              <a:t>‹#›</a:t>
            </a:fld>
            <a:endParaRPr lang="x-none"/>
          </a:p>
        </p:txBody>
      </p:sp>
    </p:spTree>
    <p:extLst>
      <p:ext uri="{BB962C8B-B14F-4D97-AF65-F5344CB8AC3E}">
        <p14:creationId xmlns="" xmlns:p14="http://schemas.microsoft.com/office/powerpoint/2010/main" val="1875953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7D0F0ADF-AF53-4893-B816-4D67D3F44573}" type="slidenum">
              <a:rPr lang="x-none" smtClean="0"/>
              <a:pPr/>
              <a:t>4</a:t>
            </a:fld>
            <a:endParaRPr lang="x-none"/>
          </a:p>
        </p:txBody>
      </p:sp>
    </p:spTree>
    <p:extLst>
      <p:ext uri="{BB962C8B-B14F-4D97-AF65-F5344CB8AC3E}">
        <p14:creationId xmlns="" xmlns:p14="http://schemas.microsoft.com/office/powerpoint/2010/main" val="97914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7D0F0ADF-AF53-4893-B816-4D67D3F44573}" type="slidenum">
              <a:rPr lang="x-none" smtClean="0"/>
              <a:pPr/>
              <a:t>5</a:t>
            </a:fld>
            <a:endParaRPr lang="x-none"/>
          </a:p>
        </p:txBody>
      </p:sp>
    </p:spTree>
    <p:extLst>
      <p:ext uri="{BB962C8B-B14F-4D97-AF65-F5344CB8AC3E}">
        <p14:creationId xmlns="" xmlns:p14="http://schemas.microsoft.com/office/powerpoint/2010/main" val="97914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376A79F-88FC-4E8B-B6DE-7013C7551737}"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29D78-9FEF-4922-8424-197C5112D9B7}" type="slidenum">
              <a:rPr lang="en-US" smtClean="0"/>
              <a:pPr/>
              <a:t>‹#›</a:t>
            </a:fld>
            <a:endParaRPr lang="en-US"/>
          </a:p>
        </p:txBody>
      </p:sp>
    </p:spTree>
    <p:extLst>
      <p:ext uri="{BB962C8B-B14F-4D97-AF65-F5344CB8AC3E}">
        <p14:creationId xmlns="" xmlns:p14="http://schemas.microsoft.com/office/powerpoint/2010/main" val="2315971866"/>
      </p:ext>
    </p:extLst>
  </p:cSld>
  <p:clrMapOvr>
    <a:masterClrMapping/>
  </p:clrMapOvr>
  <p:transition>
    <p:plu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76A79F-88FC-4E8B-B6DE-7013C7551737}"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29D78-9FEF-4922-8424-197C5112D9B7}" type="slidenum">
              <a:rPr lang="en-US" smtClean="0"/>
              <a:pPr/>
              <a:t>‹#›</a:t>
            </a:fld>
            <a:endParaRPr lang="en-US"/>
          </a:p>
        </p:txBody>
      </p:sp>
    </p:spTree>
    <p:extLst>
      <p:ext uri="{BB962C8B-B14F-4D97-AF65-F5344CB8AC3E}">
        <p14:creationId xmlns="" xmlns:p14="http://schemas.microsoft.com/office/powerpoint/2010/main" val="652069185"/>
      </p:ext>
    </p:extLst>
  </p:cSld>
  <p:clrMapOvr>
    <a:masterClrMapping/>
  </p:clrMapOvr>
  <p:transition>
    <p:plu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76A79F-88FC-4E8B-B6DE-7013C7551737}"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29D78-9FEF-4922-8424-197C5112D9B7}" type="slidenum">
              <a:rPr lang="en-US" smtClean="0"/>
              <a:pPr/>
              <a:t>‹#›</a:t>
            </a:fld>
            <a:endParaRPr lang="en-US"/>
          </a:p>
        </p:txBody>
      </p:sp>
    </p:spTree>
    <p:extLst>
      <p:ext uri="{BB962C8B-B14F-4D97-AF65-F5344CB8AC3E}">
        <p14:creationId xmlns="" xmlns:p14="http://schemas.microsoft.com/office/powerpoint/2010/main" val="938602277"/>
      </p:ext>
    </p:extLst>
  </p:cSld>
  <p:clrMapOvr>
    <a:masterClrMapping/>
  </p:clrMapOvr>
  <p:transition>
    <p:plu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24ACBAB-ABE9-4CCE-9BE0-8C48FE7D2160}" type="datetimeFigureOut">
              <a:rPr lang="en-US">
                <a:solidFill>
                  <a:prstClr val="black">
                    <a:tint val="75000"/>
                  </a:prstClr>
                </a:solidFill>
              </a:rPr>
              <a:pPr/>
              <a:t>3/3/2023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C27DA7-5C91-46A8-AB04-6226270FD1B8}" type="slidenum">
              <a:rPr lang="en-US">
                <a:solidFill>
                  <a:prstClr val="black">
                    <a:tint val="75000"/>
                  </a:prstClr>
                </a:solidFill>
              </a:rPr>
              <a:pPr/>
              <a:t>‹#›</a:t>
            </a:fld>
            <a:endParaRPr lang="en-US">
              <a:solidFill>
                <a:prstClr val="black">
                  <a:tint val="75000"/>
                </a:prstClr>
              </a:solidFill>
            </a:endParaRPr>
          </a:p>
        </p:txBody>
      </p:sp>
      <p:grpSp>
        <p:nvGrpSpPr>
          <p:cNvPr id="7" name="Group 6">
            <a:extLst>
              <a:ext uri="{FF2B5EF4-FFF2-40B4-BE49-F238E27FC236}">
                <a16:creationId xmlns="" xmlns:a16="http://schemas.microsoft.com/office/drawing/2014/main" id="{37471B8E-EAA8-4932-B671-99F55B819676}"/>
              </a:ext>
            </a:extLst>
          </p:cNvPr>
          <p:cNvGrpSpPr/>
          <p:nvPr userDrawn="1"/>
        </p:nvGrpSpPr>
        <p:grpSpPr>
          <a:xfrm>
            <a:off x="0" y="0"/>
            <a:ext cx="3914774" cy="6858000"/>
            <a:chOff x="-1" y="0"/>
            <a:chExt cx="3884023" cy="6858000"/>
          </a:xfrm>
        </p:grpSpPr>
        <p:sp>
          <p:nvSpPr>
            <p:cNvPr id="8" name="Freeform 8">
              <a:extLst>
                <a:ext uri="{FF2B5EF4-FFF2-40B4-BE49-F238E27FC236}">
                  <a16:creationId xmlns="" xmlns:a16="http://schemas.microsoft.com/office/drawing/2014/main" id="{AF7B2DD0-71EA-41B1-AD93-01A9D479BCE2}"/>
                </a:ext>
              </a:extLst>
            </p:cNvPr>
            <p:cNvSpPr>
              <a:spLocks/>
            </p:cNvSpPr>
            <p:nvPr userDrawn="1"/>
          </p:nvSpPr>
          <p:spPr bwMode="auto">
            <a:xfrm>
              <a:off x="2332021" y="4500561"/>
              <a:ext cx="1552001"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solidFill>
              <a:srgbClr val="FFC000"/>
            </a:solidFill>
            <a:ln>
              <a:noFill/>
            </a:ln>
          </p:spPr>
          <p:txBody>
            <a:bodyPr vert="horz" wrap="square" lIns="91440" tIns="45720" rIns="91440" bIns="45720" numCol="1" anchor="t" anchorCtr="0" compatLnSpc="1">
              <a:prstTxWarp prst="textNoShape">
                <a:avLst/>
              </a:prstTxWarp>
            </a:bodyPr>
            <a:lstStyle/>
            <a:p>
              <a:pPr>
                <a:defRPr/>
              </a:pPr>
              <a:endParaRPr lang="en-US" sz="1350" kern="0">
                <a:solidFill>
                  <a:prstClr val="black"/>
                </a:solidFill>
              </a:endParaRPr>
            </a:p>
          </p:txBody>
        </p:sp>
        <p:sp>
          <p:nvSpPr>
            <p:cNvPr id="9" name="Freeform 7">
              <a:extLst>
                <a:ext uri="{FF2B5EF4-FFF2-40B4-BE49-F238E27FC236}">
                  <a16:creationId xmlns="" xmlns:a16="http://schemas.microsoft.com/office/drawing/2014/main" id="{D06554E4-96D5-492F-9571-6E9E024EBC5C}"/>
                </a:ext>
              </a:extLst>
            </p:cNvPr>
            <p:cNvSpPr>
              <a:spLocks/>
            </p:cNvSpPr>
            <p:nvPr userDrawn="1"/>
          </p:nvSpPr>
          <p:spPr bwMode="auto">
            <a:xfrm>
              <a:off x="1089617" y="930207"/>
              <a:ext cx="1338904"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defRPr/>
              </a:pPr>
              <a:endParaRPr lang="en-US" sz="1350" kern="0" dirty="0">
                <a:solidFill>
                  <a:prstClr val="black"/>
                </a:solidFill>
              </a:endParaRPr>
            </a:p>
          </p:txBody>
        </p:sp>
        <p:sp>
          <p:nvSpPr>
            <p:cNvPr id="10" name="Freeform 9">
              <a:extLst>
                <a:ext uri="{FF2B5EF4-FFF2-40B4-BE49-F238E27FC236}">
                  <a16:creationId xmlns="" xmlns:a16="http://schemas.microsoft.com/office/drawing/2014/main" id="{01FC1D54-1A14-4DFA-BFBC-72E0FAE42C1E}"/>
                </a:ext>
              </a:extLst>
            </p:cNvPr>
            <p:cNvSpPr>
              <a:spLocks/>
            </p:cNvSpPr>
            <p:nvPr userDrawn="1"/>
          </p:nvSpPr>
          <p:spPr bwMode="auto">
            <a:xfrm>
              <a:off x="2006343" y="4500561"/>
              <a:ext cx="1556023"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1350" kern="0">
                <a:solidFill>
                  <a:prstClr val="black"/>
                </a:solidFill>
              </a:endParaRPr>
            </a:p>
          </p:txBody>
        </p:sp>
        <p:sp>
          <p:nvSpPr>
            <p:cNvPr id="11" name="Freeform: Shape 20">
              <a:extLst>
                <a:ext uri="{FF2B5EF4-FFF2-40B4-BE49-F238E27FC236}">
                  <a16:creationId xmlns="" xmlns:a16="http://schemas.microsoft.com/office/drawing/2014/main" id="{5BD199F7-F65A-4FFD-A84B-C6154693CC79}"/>
                </a:ext>
              </a:extLst>
            </p:cNvPr>
            <p:cNvSpPr>
              <a:spLocks/>
            </p:cNvSpPr>
            <p:nvPr userDrawn="1"/>
          </p:nvSpPr>
          <p:spPr bwMode="auto">
            <a:xfrm>
              <a:off x="-1" y="0"/>
              <a:ext cx="2550801" cy="6858000"/>
            </a:xfrm>
            <a:custGeom>
              <a:avLst/>
              <a:gdLst>
                <a:gd name="connsiteX0" fmla="*/ 1 w 2550801"/>
                <a:gd name="connsiteY0" fmla="*/ 0 h 6858000"/>
                <a:gd name="connsiteX1" fmla="*/ 659063 w 2550801"/>
                <a:gd name="connsiteY1" fmla="*/ 0 h 6858000"/>
                <a:gd name="connsiteX2" fmla="*/ 876522 w 2550801"/>
                <a:gd name="connsiteY2" fmla="*/ 0 h 6858000"/>
                <a:gd name="connsiteX3" fmla="*/ 1506949 w 2550801"/>
                <a:gd name="connsiteY3" fmla="*/ 0 h 6858000"/>
                <a:gd name="connsiteX4" fmla="*/ 1433084 w 2550801"/>
                <a:gd name="connsiteY4" fmla="*/ 560223 h 6858000"/>
                <a:gd name="connsiteX5" fmla="*/ 1439326 w 2550801"/>
                <a:gd name="connsiteY5" fmla="*/ 928977 h 6858000"/>
                <a:gd name="connsiteX6" fmla="*/ 1267148 w 2550801"/>
                <a:gd name="connsiteY6" fmla="*/ 2708334 h 6858000"/>
                <a:gd name="connsiteX7" fmla="*/ 2428180 w 2550801"/>
                <a:gd name="connsiteY7" fmla="*/ 4502465 h 6858000"/>
                <a:gd name="connsiteX8" fmla="*/ 2550421 w 2550801"/>
                <a:gd name="connsiteY8" fmla="*/ 5460398 h 6858000"/>
                <a:gd name="connsiteX9" fmla="*/ 2330907 w 2550801"/>
                <a:gd name="connsiteY9" fmla="*/ 6858000 h 6858000"/>
                <a:gd name="connsiteX10" fmla="*/ 876522 w 2550801"/>
                <a:gd name="connsiteY10" fmla="*/ 6858000 h 6858000"/>
                <a:gd name="connsiteX11" fmla="*/ 659063 w 2550801"/>
                <a:gd name="connsiteY11" fmla="*/ 6858000 h 6858000"/>
                <a:gd name="connsiteX12" fmla="*/ 1 w 2550801"/>
                <a:gd name="connsiteY12" fmla="*/ 6858000 h 6858000"/>
                <a:gd name="connsiteX13" fmla="*/ 1 w 2550801"/>
                <a:gd name="connsiteY13" fmla="*/ 6108684 h 6858000"/>
                <a:gd name="connsiteX14" fmla="*/ 0 w 2550801"/>
                <a:gd name="connsiteY14" fmla="*/ 6108673 h 6858000"/>
                <a:gd name="connsiteX15" fmla="*/ 0 w 2550801"/>
                <a:gd name="connsiteY15" fmla="*/ 749328 h 6858000"/>
                <a:gd name="connsiteX16" fmla="*/ 1 w 2550801"/>
                <a:gd name="connsiteY16" fmla="*/ 7493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50801" h="6858000">
                  <a:moveTo>
                    <a:pt x="1" y="0"/>
                  </a:moveTo>
                  <a:lnTo>
                    <a:pt x="659063" y="0"/>
                  </a:lnTo>
                  <a:lnTo>
                    <a:pt x="876522" y="0"/>
                  </a:lnTo>
                  <a:lnTo>
                    <a:pt x="1506949" y="0"/>
                  </a:lnTo>
                  <a:cubicBezTo>
                    <a:pt x="1464294" y="183786"/>
                    <a:pt x="1439326" y="372891"/>
                    <a:pt x="1433084" y="560223"/>
                  </a:cubicBezTo>
                  <a:cubicBezTo>
                    <a:pt x="1428922" y="683732"/>
                    <a:pt x="1431523" y="806650"/>
                    <a:pt x="1439326" y="928977"/>
                  </a:cubicBezTo>
                  <a:cubicBezTo>
                    <a:pt x="1179758" y="1510474"/>
                    <a:pt x="1091849" y="2117382"/>
                    <a:pt x="1267148" y="2708334"/>
                  </a:cubicBezTo>
                  <a:cubicBezTo>
                    <a:pt x="1456492" y="3347153"/>
                    <a:pt x="1935053" y="3925695"/>
                    <a:pt x="2428180" y="4502465"/>
                  </a:cubicBezTo>
                  <a:cubicBezTo>
                    <a:pt x="2499444" y="4816260"/>
                    <a:pt x="2545219" y="5135375"/>
                    <a:pt x="2550421" y="5460398"/>
                  </a:cubicBezTo>
                  <a:cubicBezTo>
                    <a:pt x="2557183" y="5944388"/>
                    <a:pt x="2473435" y="6409468"/>
                    <a:pt x="2330907" y="6858000"/>
                  </a:cubicBezTo>
                  <a:lnTo>
                    <a:pt x="876522" y="6858000"/>
                  </a:lnTo>
                  <a:lnTo>
                    <a:pt x="659063" y="6858000"/>
                  </a:lnTo>
                  <a:lnTo>
                    <a:pt x="1" y="6858000"/>
                  </a:lnTo>
                  <a:lnTo>
                    <a:pt x="1" y="6108684"/>
                  </a:lnTo>
                  <a:lnTo>
                    <a:pt x="0" y="6108673"/>
                  </a:lnTo>
                  <a:lnTo>
                    <a:pt x="0" y="749328"/>
                  </a:lnTo>
                  <a:lnTo>
                    <a:pt x="1" y="749316"/>
                  </a:lnTo>
                  <a:close/>
                </a:path>
              </a:pathLst>
            </a:custGeom>
            <a:solidFill>
              <a:srgbClr val="282B4D"/>
            </a:solidFill>
            <a:ln>
              <a:noFill/>
            </a:ln>
          </p:spPr>
          <p:txBody>
            <a:bodyPr vert="horz" wrap="square" lIns="91440" tIns="45720" rIns="91440" bIns="45720" numCol="1" anchor="t" anchorCtr="0" compatLnSpc="1">
              <a:prstTxWarp prst="textNoShape">
                <a:avLst/>
              </a:prstTxWarp>
              <a:noAutofit/>
            </a:bodyPr>
            <a:lstStyle/>
            <a:p>
              <a:pPr>
                <a:defRPr/>
              </a:pPr>
              <a:endParaRPr lang="en-US" sz="1350" kern="0">
                <a:solidFill>
                  <a:prstClr val="black"/>
                </a:solidFill>
              </a:endParaRPr>
            </a:p>
          </p:txBody>
        </p:sp>
        <p:sp>
          <p:nvSpPr>
            <p:cNvPr id="12" name="Freeform 11">
              <a:extLst>
                <a:ext uri="{FF2B5EF4-FFF2-40B4-BE49-F238E27FC236}">
                  <a16:creationId xmlns="" xmlns:a16="http://schemas.microsoft.com/office/drawing/2014/main" id="{28744ACE-D922-4796-A9A5-0D918952A297}"/>
                </a:ext>
              </a:extLst>
            </p:cNvPr>
            <p:cNvSpPr>
              <a:spLocks/>
            </p:cNvSpPr>
            <p:nvPr userDrawn="1"/>
          </p:nvSpPr>
          <p:spPr bwMode="auto">
            <a:xfrm>
              <a:off x="1427359" y="0"/>
              <a:ext cx="578985" cy="930207"/>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solidFill>
              <a:srgbClr val="FFC000"/>
            </a:solidFill>
            <a:ln>
              <a:noFill/>
            </a:ln>
          </p:spPr>
          <p:txBody>
            <a:bodyPr vert="horz" wrap="square" lIns="91440" tIns="45720" rIns="91440" bIns="45720" numCol="1" anchor="t" anchorCtr="0" compatLnSpc="1">
              <a:prstTxWarp prst="textNoShape">
                <a:avLst/>
              </a:prstTxWarp>
            </a:bodyPr>
            <a:lstStyle/>
            <a:p>
              <a:pPr>
                <a:defRPr/>
              </a:pPr>
              <a:endParaRPr lang="en-US" sz="1350" kern="0">
                <a:solidFill>
                  <a:prstClr val="black"/>
                </a:solidFill>
              </a:endParaRPr>
            </a:p>
          </p:txBody>
        </p:sp>
      </p:grpSp>
      <p:sp>
        <p:nvSpPr>
          <p:cNvPr id="20" name="Rectangle 19"/>
          <p:cNvSpPr/>
          <p:nvPr userDrawn="1"/>
        </p:nvSpPr>
        <p:spPr>
          <a:xfrm>
            <a:off x="0" y="6356351"/>
            <a:ext cx="9144000" cy="50164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prstClr val="white"/>
              </a:solidFill>
            </a:endParaRPr>
          </a:p>
        </p:txBody>
      </p:sp>
      <p:pic>
        <p:nvPicPr>
          <p:cNvPr id="13" name="Picture 12">
            <a:extLst>
              <a:ext uri="{FF2B5EF4-FFF2-40B4-BE49-F238E27FC236}">
                <a16:creationId xmlns="" xmlns:a16="http://schemas.microsoft.com/office/drawing/2014/main" id="{B48758B9-5538-4D22-87CA-49C0211AD587}"/>
              </a:ext>
            </a:extLst>
          </p:cNvPr>
          <p:cNvPicPr>
            <a:picLocks noChangeAspect="1"/>
          </p:cNvPicPr>
          <p:nvPr userDrawn="1"/>
        </p:nvPicPr>
        <p:blipFill rotWithShape="1">
          <a:blip r:embed="rId2" cstate="print"/>
          <a:srcRect l="-2931" t="1095" r="6553" b="-1095"/>
          <a:stretch/>
        </p:blipFill>
        <p:spPr>
          <a:xfrm>
            <a:off x="-43782" y="5494511"/>
            <a:ext cx="1140033" cy="861840"/>
          </a:xfrm>
          <a:prstGeom prst="rect">
            <a:avLst/>
          </a:prstGeom>
          <a:ln>
            <a:noFill/>
          </a:ln>
          <a:effectLst>
            <a:softEdge rad="112500"/>
          </a:effectLst>
        </p:spPr>
      </p:pic>
    </p:spTree>
    <p:extLst>
      <p:ext uri="{BB962C8B-B14F-4D97-AF65-F5344CB8AC3E}">
        <p14:creationId xmlns="" xmlns:p14="http://schemas.microsoft.com/office/powerpoint/2010/main" val="2879492139"/>
      </p:ext>
    </p:extLst>
  </p:cSld>
  <p:clrMapOvr>
    <a:masterClrMapping/>
  </p:clrMapOvr>
  <p:transition>
    <p:plu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ACBAB-ABE9-4CCE-9BE0-8C48FE7D2160}" type="datetimeFigureOut">
              <a:rPr lang="en-US">
                <a:solidFill>
                  <a:prstClr val="black">
                    <a:tint val="75000"/>
                  </a:prstClr>
                </a:solidFill>
              </a:rPr>
              <a:pPr/>
              <a:t>3/3/2023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C27DA7-5C91-46A8-AB04-6226270FD1B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44334503"/>
      </p:ext>
    </p:extLst>
  </p:cSld>
  <p:clrMapOvr>
    <a:masterClrMapping/>
  </p:clrMapOvr>
  <p:transition>
    <p:plu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4ACBAB-ABE9-4CCE-9BE0-8C48FE7D2160}" type="datetimeFigureOut">
              <a:rPr lang="en-US">
                <a:solidFill>
                  <a:prstClr val="black">
                    <a:tint val="75000"/>
                  </a:prstClr>
                </a:solidFill>
              </a:rPr>
              <a:pPr/>
              <a:t>3/3/2023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C27DA7-5C91-46A8-AB04-6226270FD1B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924742117"/>
      </p:ext>
    </p:extLst>
  </p:cSld>
  <p:clrMapOvr>
    <a:masterClrMapping/>
  </p:clrMapOvr>
  <p:transition>
    <p:plu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4ACBAB-ABE9-4CCE-9BE0-8C48FE7D2160}" type="datetimeFigureOut">
              <a:rPr lang="en-US">
                <a:solidFill>
                  <a:prstClr val="black">
                    <a:tint val="75000"/>
                  </a:prstClr>
                </a:solidFill>
              </a:rPr>
              <a:pPr/>
              <a:t>3/3/2023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2C27DA7-5C91-46A8-AB04-6226270FD1B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082804164"/>
      </p:ext>
    </p:extLst>
  </p:cSld>
  <p:clrMapOvr>
    <a:masterClrMapping/>
  </p:clrMapOvr>
  <p:transition>
    <p:plus/>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4ACBAB-ABE9-4CCE-9BE0-8C48FE7D2160}" type="datetimeFigureOut">
              <a:rPr lang="en-US">
                <a:solidFill>
                  <a:prstClr val="black">
                    <a:tint val="75000"/>
                  </a:prstClr>
                </a:solidFill>
              </a:rPr>
              <a:pPr/>
              <a:t>3/3/2023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2C27DA7-5C91-46A8-AB04-6226270FD1B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798734355"/>
      </p:ext>
    </p:extLst>
  </p:cSld>
  <p:clrMapOvr>
    <a:masterClrMapping/>
  </p:clrMapOvr>
  <p:transition>
    <p:plus/>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4ACBAB-ABE9-4CCE-9BE0-8C48FE7D2160}" type="datetimeFigureOut">
              <a:rPr lang="en-US">
                <a:solidFill>
                  <a:prstClr val="black">
                    <a:tint val="75000"/>
                  </a:prstClr>
                </a:solidFill>
              </a:rPr>
              <a:pPr/>
              <a:t>3/3/2023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2C27DA7-5C91-46A8-AB04-6226270FD1B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51349765"/>
      </p:ext>
    </p:extLst>
  </p:cSld>
  <p:clrMapOvr>
    <a:masterClrMapping/>
  </p:clrMapOvr>
  <p:transition>
    <p:plus/>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ACBAB-ABE9-4CCE-9BE0-8C48FE7D2160}" type="datetimeFigureOut">
              <a:rPr lang="en-US">
                <a:solidFill>
                  <a:prstClr val="black">
                    <a:tint val="75000"/>
                  </a:prstClr>
                </a:solidFill>
              </a:rPr>
              <a:pPr/>
              <a:t>3/3/2023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2C27DA7-5C91-46A8-AB04-6226270FD1B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037257098"/>
      </p:ext>
    </p:extLst>
  </p:cSld>
  <p:clrMapOvr>
    <a:masterClrMapping/>
  </p:clrMapOvr>
  <p:transition>
    <p:plus/>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24ACBAB-ABE9-4CCE-9BE0-8C48FE7D2160}" type="datetimeFigureOut">
              <a:rPr lang="en-US">
                <a:solidFill>
                  <a:prstClr val="black">
                    <a:tint val="75000"/>
                  </a:prstClr>
                </a:solidFill>
              </a:rPr>
              <a:pPr/>
              <a:t>3/3/2023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2C27DA7-5C91-46A8-AB04-6226270FD1B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125141877"/>
      </p:ext>
    </p:extLst>
  </p:cSld>
  <p:clrMapOvr>
    <a:masterClrMapping/>
  </p:clrMapOvr>
  <p:transition>
    <p:plu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376A79F-88FC-4E8B-B6DE-7013C7551737}"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29D78-9FEF-4922-8424-197C5112D9B7}" type="slidenum">
              <a:rPr lang="en-US" smtClean="0"/>
              <a:pPr/>
              <a:t>‹#›</a:t>
            </a:fld>
            <a:endParaRPr lang="en-US"/>
          </a:p>
        </p:txBody>
      </p:sp>
      <p:sp>
        <p:nvSpPr>
          <p:cNvPr id="10" name="Title 1">
            <a:extLst>
              <a:ext uri="{FF2B5EF4-FFF2-40B4-BE49-F238E27FC236}">
                <a16:creationId xmlns="" xmlns:a16="http://schemas.microsoft.com/office/drawing/2014/main" id="{1FE1E231-19C7-4FA1-B586-5D4BED76D40F}"/>
              </a:ext>
            </a:extLst>
          </p:cNvPr>
          <p:cNvSpPr txBox="1">
            <a:spLocks/>
          </p:cNvSpPr>
          <p:nvPr userDrawn="1"/>
        </p:nvSpPr>
        <p:spPr>
          <a:xfrm>
            <a:off x="-27295" y="1"/>
            <a:ext cx="9171296" cy="681036"/>
          </a:xfrm>
          <a:prstGeom prst="rect">
            <a:avLst/>
          </a:prstGeom>
          <a:solidFill>
            <a:schemeClr val="accent6">
              <a:lumMod val="75000"/>
            </a:schemeClr>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800" kern="1200">
                <a:solidFill>
                  <a:srgbClr val="FFFF00"/>
                </a:solidFill>
                <a:latin typeface="Aharoni" panose="02010803020104030203" pitchFamily="2" charset="-79"/>
                <a:ea typeface="+mj-ea"/>
                <a:cs typeface="Aharoni" panose="02010803020104030203" pitchFamily="2" charset="-79"/>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x-none" sz="4800" b="0" i="0" u="none" strike="noStrike" kern="1200" cap="none" spc="0" normalizeH="0" baseline="0" noProof="0" dirty="0">
              <a:ln>
                <a:noFill/>
              </a:ln>
              <a:solidFill>
                <a:schemeClr val="bg1"/>
              </a:solidFill>
              <a:effectLst/>
              <a:uLnTx/>
              <a:uFillTx/>
              <a:latin typeface="Geometr415 Blk BT" panose="020B0802020204020303" pitchFamily="34" charset="0"/>
            </a:endParaRPr>
          </a:p>
        </p:txBody>
      </p:sp>
      <p:sp>
        <p:nvSpPr>
          <p:cNvPr id="11" name="Title 1">
            <a:extLst>
              <a:ext uri="{FF2B5EF4-FFF2-40B4-BE49-F238E27FC236}">
                <a16:creationId xmlns="" xmlns:a16="http://schemas.microsoft.com/office/drawing/2014/main" id="{1FE1E231-19C7-4FA1-B586-5D4BED76D40F}"/>
              </a:ext>
            </a:extLst>
          </p:cNvPr>
          <p:cNvSpPr txBox="1">
            <a:spLocks/>
          </p:cNvSpPr>
          <p:nvPr userDrawn="1"/>
        </p:nvSpPr>
        <p:spPr>
          <a:xfrm>
            <a:off x="0" y="6356350"/>
            <a:ext cx="8153400" cy="501649"/>
          </a:xfrm>
          <a:prstGeom prst="rect">
            <a:avLst/>
          </a:prstGeom>
          <a:solidFill>
            <a:schemeClr val="accent6">
              <a:lumMod val="75000"/>
            </a:schemeClr>
          </a:solidFill>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800" kern="1200">
                <a:solidFill>
                  <a:srgbClr val="FFFF00"/>
                </a:solidFill>
                <a:latin typeface="Aharoni" panose="02010803020104030203" pitchFamily="2" charset="-79"/>
                <a:ea typeface="+mj-ea"/>
                <a:cs typeface="Aharoni" panose="02010803020104030203" pitchFamily="2" charset="-79"/>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x-none" sz="4800" b="0" i="0" u="none" strike="noStrike" kern="1200" cap="none" spc="0" normalizeH="0" baseline="0" noProof="0" dirty="0">
              <a:ln>
                <a:noFill/>
              </a:ln>
              <a:solidFill>
                <a:schemeClr val="bg1"/>
              </a:solidFill>
              <a:effectLst/>
              <a:uLnTx/>
              <a:uFillTx/>
              <a:latin typeface="Geometr415 Blk BT" panose="020B0802020204020303" pitchFamily="34" charset="0"/>
            </a:endParaRPr>
          </a:p>
        </p:txBody>
      </p:sp>
      <p:pic>
        <p:nvPicPr>
          <p:cNvPr id="7" name="Picture 6">
            <a:extLst>
              <a:ext uri="{FF2B5EF4-FFF2-40B4-BE49-F238E27FC236}">
                <a16:creationId xmlns="" xmlns:a16="http://schemas.microsoft.com/office/drawing/2014/main" id="{7C193BB6-96E3-4646-AC15-B7903E9267E5}"/>
              </a:ext>
            </a:extLst>
          </p:cNvPr>
          <p:cNvPicPr>
            <a:picLocks noChangeAspect="1"/>
          </p:cNvPicPr>
          <p:nvPr userDrawn="1"/>
        </p:nvPicPr>
        <p:blipFill rotWithShape="1">
          <a:blip r:embed="rId2" cstate="print"/>
          <a:srcRect r="10473"/>
          <a:stretch/>
        </p:blipFill>
        <p:spPr>
          <a:xfrm>
            <a:off x="8382000" y="6257637"/>
            <a:ext cx="733425" cy="596886"/>
          </a:xfrm>
          <a:prstGeom prst="rect">
            <a:avLst/>
          </a:prstGeom>
        </p:spPr>
      </p:pic>
      <p:grpSp>
        <p:nvGrpSpPr>
          <p:cNvPr id="13" name="Group 12">
            <a:extLst>
              <a:ext uri="{FF2B5EF4-FFF2-40B4-BE49-F238E27FC236}">
                <a16:creationId xmlns="" xmlns:a16="http://schemas.microsoft.com/office/drawing/2014/main" id="{B0ADD479-E0C3-4D92-9374-EFF8FB0ECB0E}"/>
              </a:ext>
            </a:extLst>
          </p:cNvPr>
          <p:cNvGrpSpPr/>
          <p:nvPr userDrawn="1"/>
        </p:nvGrpSpPr>
        <p:grpSpPr>
          <a:xfrm>
            <a:off x="0" y="681037"/>
            <a:ext cx="733425" cy="5675312"/>
            <a:chOff x="-1" y="0"/>
            <a:chExt cx="3884023" cy="6858000"/>
          </a:xfrm>
        </p:grpSpPr>
        <p:sp>
          <p:nvSpPr>
            <p:cNvPr id="14" name="Freeform 8">
              <a:extLst>
                <a:ext uri="{FF2B5EF4-FFF2-40B4-BE49-F238E27FC236}">
                  <a16:creationId xmlns="" xmlns:a16="http://schemas.microsoft.com/office/drawing/2014/main" id="{CF1CD76A-FDA2-4671-9841-B34D193935E8}"/>
                </a:ext>
              </a:extLst>
            </p:cNvPr>
            <p:cNvSpPr>
              <a:spLocks/>
            </p:cNvSpPr>
            <p:nvPr userDrawn="1"/>
          </p:nvSpPr>
          <p:spPr bwMode="auto">
            <a:xfrm>
              <a:off x="2332021" y="4500561"/>
              <a:ext cx="1552001" cy="2357439"/>
            </a:xfrm>
            <a:custGeom>
              <a:avLst/>
              <a:gdLst>
                <a:gd name="T0" fmla="*/ 187 w 2984"/>
                <a:gd name="T1" fmla="*/ 0 h 3986"/>
                <a:gd name="T2" fmla="*/ 422 w 2984"/>
                <a:gd name="T3" fmla="*/ 1621 h 3986"/>
                <a:gd name="T4" fmla="*/ 0 w 2984"/>
                <a:gd name="T5" fmla="*/ 3986 h 3986"/>
                <a:gd name="T6" fmla="*/ 2984 w 2984"/>
                <a:gd name="T7" fmla="*/ 3986 h 3986"/>
                <a:gd name="T8" fmla="*/ 1947 w 2984"/>
                <a:gd name="T9" fmla="*/ 1956 h 3986"/>
                <a:gd name="T10" fmla="*/ 187 w 2984"/>
                <a:gd name="T11" fmla="*/ 0 h 3986"/>
              </a:gdLst>
              <a:ahLst/>
              <a:cxnLst>
                <a:cxn ang="0">
                  <a:pos x="T0" y="T1"/>
                </a:cxn>
                <a:cxn ang="0">
                  <a:pos x="T2" y="T3"/>
                </a:cxn>
                <a:cxn ang="0">
                  <a:pos x="T4" y="T5"/>
                </a:cxn>
                <a:cxn ang="0">
                  <a:pos x="T6" y="T7"/>
                </a:cxn>
                <a:cxn ang="0">
                  <a:pos x="T8" y="T9"/>
                </a:cxn>
                <a:cxn ang="0">
                  <a:pos x="T10" y="T11"/>
                </a:cxn>
              </a:cxnLst>
              <a:rect l="0" t="0" r="r" b="b"/>
              <a:pathLst>
                <a:path w="2984" h="3986">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 name="Freeform 7">
              <a:extLst>
                <a:ext uri="{FF2B5EF4-FFF2-40B4-BE49-F238E27FC236}">
                  <a16:creationId xmlns="" xmlns:a16="http://schemas.microsoft.com/office/drawing/2014/main" id="{E2E734C6-56AC-4878-908D-919AB6FA9E80}"/>
                </a:ext>
              </a:extLst>
            </p:cNvPr>
            <p:cNvSpPr>
              <a:spLocks/>
            </p:cNvSpPr>
            <p:nvPr userDrawn="1"/>
          </p:nvSpPr>
          <p:spPr bwMode="auto">
            <a:xfrm>
              <a:off x="1089617" y="930207"/>
              <a:ext cx="1338904" cy="3570356"/>
            </a:xfrm>
            <a:custGeom>
              <a:avLst/>
              <a:gdLst>
                <a:gd name="T0" fmla="*/ 337 w 2569"/>
                <a:gd name="T1" fmla="*/ 3011 h 6047"/>
                <a:gd name="T2" fmla="*/ 2569 w 2569"/>
                <a:gd name="T3" fmla="*/ 6047 h 6047"/>
                <a:gd name="T4" fmla="*/ 1672 w 2569"/>
                <a:gd name="T5" fmla="*/ 3533 h 6047"/>
                <a:gd name="T6" fmla="*/ 668 w 2569"/>
                <a:gd name="T7" fmla="*/ 0 h 6047"/>
                <a:gd name="T8" fmla="*/ 337 w 2569"/>
                <a:gd name="T9" fmla="*/ 3011 h 6047"/>
              </a:gdLst>
              <a:ahLst/>
              <a:cxnLst>
                <a:cxn ang="0">
                  <a:pos x="T0" y="T1"/>
                </a:cxn>
                <a:cxn ang="0">
                  <a:pos x="T2" y="T3"/>
                </a:cxn>
                <a:cxn ang="0">
                  <a:pos x="T4" y="T5"/>
                </a:cxn>
                <a:cxn ang="0">
                  <a:pos x="T6" y="T7"/>
                </a:cxn>
                <a:cxn ang="0">
                  <a:pos x="T8" y="T9"/>
                </a:cxn>
              </a:cxnLst>
              <a:rect l="0" t="0" r="r" b="b"/>
              <a:pathLst>
                <a:path w="2569" h="6047">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black"/>
                </a:solidFill>
                <a:effectLst/>
                <a:uLnTx/>
                <a:uFillTx/>
              </a:endParaRPr>
            </a:p>
          </p:txBody>
        </p:sp>
        <p:sp>
          <p:nvSpPr>
            <p:cNvPr id="16" name="Freeform 9">
              <a:extLst>
                <a:ext uri="{FF2B5EF4-FFF2-40B4-BE49-F238E27FC236}">
                  <a16:creationId xmlns="" xmlns:a16="http://schemas.microsoft.com/office/drawing/2014/main" id="{0ABC13FF-6450-45BD-BA91-03460453B363}"/>
                </a:ext>
              </a:extLst>
            </p:cNvPr>
            <p:cNvSpPr>
              <a:spLocks/>
            </p:cNvSpPr>
            <p:nvPr userDrawn="1"/>
          </p:nvSpPr>
          <p:spPr bwMode="auto">
            <a:xfrm>
              <a:off x="2006343" y="4500561"/>
              <a:ext cx="1556023" cy="2357439"/>
            </a:xfrm>
            <a:custGeom>
              <a:avLst/>
              <a:gdLst>
                <a:gd name="T0" fmla="*/ 188 w 2985"/>
                <a:gd name="T1" fmla="*/ 0 h 3986"/>
                <a:gd name="T2" fmla="*/ 422 w 2985"/>
                <a:gd name="T3" fmla="*/ 1621 h 3986"/>
                <a:gd name="T4" fmla="*/ 0 w 2985"/>
                <a:gd name="T5" fmla="*/ 3986 h 3986"/>
                <a:gd name="T6" fmla="*/ 2985 w 2985"/>
                <a:gd name="T7" fmla="*/ 3986 h 3986"/>
                <a:gd name="T8" fmla="*/ 1947 w 2985"/>
                <a:gd name="T9" fmla="*/ 1956 h 3986"/>
                <a:gd name="T10" fmla="*/ 188 w 2985"/>
                <a:gd name="T11" fmla="*/ 0 h 3986"/>
              </a:gdLst>
              <a:ahLst/>
              <a:cxnLst>
                <a:cxn ang="0">
                  <a:pos x="T0" y="T1"/>
                </a:cxn>
                <a:cxn ang="0">
                  <a:pos x="T2" y="T3"/>
                </a:cxn>
                <a:cxn ang="0">
                  <a:pos x="T4" y="T5"/>
                </a:cxn>
                <a:cxn ang="0">
                  <a:pos x="T6" y="T7"/>
                </a:cxn>
                <a:cxn ang="0">
                  <a:pos x="T8" y="T9"/>
                </a:cxn>
                <a:cxn ang="0">
                  <a:pos x="T10" y="T11"/>
                </a:cxn>
              </a:cxnLst>
              <a:rect l="0" t="0" r="r" b="b"/>
              <a:pathLst>
                <a:path w="2985" h="3986">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solidFill>
              <a:srgbClr val="ED7D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7" name="Freeform: Shape 20">
              <a:extLst>
                <a:ext uri="{FF2B5EF4-FFF2-40B4-BE49-F238E27FC236}">
                  <a16:creationId xmlns="" xmlns:a16="http://schemas.microsoft.com/office/drawing/2014/main" id="{0ABD2A4E-5CD1-4CAA-839A-D145559A5963}"/>
                </a:ext>
              </a:extLst>
            </p:cNvPr>
            <p:cNvSpPr>
              <a:spLocks/>
            </p:cNvSpPr>
            <p:nvPr userDrawn="1"/>
          </p:nvSpPr>
          <p:spPr bwMode="auto">
            <a:xfrm>
              <a:off x="-1" y="0"/>
              <a:ext cx="2550803" cy="6858000"/>
            </a:xfrm>
            <a:custGeom>
              <a:avLst/>
              <a:gdLst>
                <a:gd name="connsiteX0" fmla="*/ 1 w 2550801"/>
                <a:gd name="connsiteY0" fmla="*/ 0 h 6858000"/>
                <a:gd name="connsiteX1" fmla="*/ 659063 w 2550801"/>
                <a:gd name="connsiteY1" fmla="*/ 0 h 6858000"/>
                <a:gd name="connsiteX2" fmla="*/ 876522 w 2550801"/>
                <a:gd name="connsiteY2" fmla="*/ 0 h 6858000"/>
                <a:gd name="connsiteX3" fmla="*/ 1506949 w 2550801"/>
                <a:gd name="connsiteY3" fmla="*/ 0 h 6858000"/>
                <a:gd name="connsiteX4" fmla="*/ 1433084 w 2550801"/>
                <a:gd name="connsiteY4" fmla="*/ 560223 h 6858000"/>
                <a:gd name="connsiteX5" fmla="*/ 1439326 w 2550801"/>
                <a:gd name="connsiteY5" fmla="*/ 928977 h 6858000"/>
                <a:gd name="connsiteX6" fmla="*/ 1267148 w 2550801"/>
                <a:gd name="connsiteY6" fmla="*/ 2708334 h 6858000"/>
                <a:gd name="connsiteX7" fmla="*/ 2428180 w 2550801"/>
                <a:gd name="connsiteY7" fmla="*/ 4502465 h 6858000"/>
                <a:gd name="connsiteX8" fmla="*/ 2550421 w 2550801"/>
                <a:gd name="connsiteY8" fmla="*/ 5460398 h 6858000"/>
                <a:gd name="connsiteX9" fmla="*/ 2330907 w 2550801"/>
                <a:gd name="connsiteY9" fmla="*/ 6858000 h 6858000"/>
                <a:gd name="connsiteX10" fmla="*/ 876522 w 2550801"/>
                <a:gd name="connsiteY10" fmla="*/ 6858000 h 6858000"/>
                <a:gd name="connsiteX11" fmla="*/ 659063 w 2550801"/>
                <a:gd name="connsiteY11" fmla="*/ 6858000 h 6858000"/>
                <a:gd name="connsiteX12" fmla="*/ 1 w 2550801"/>
                <a:gd name="connsiteY12" fmla="*/ 6858000 h 6858000"/>
                <a:gd name="connsiteX13" fmla="*/ 1 w 2550801"/>
                <a:gd name="connsiteY13" fmla="*/ 6108684 h 6858000"/>
                <a:gd name="connsiteX14" fmla="*/ 0 w 2550801"/>
                <a:gd name="connsiteY14" fmla="*/ 6108673 h 6858000"/>
                <a:gd name="connsiteX15" fmla="*/ 0 w 2550801"/>
                <a:gd name="connsiteY15" fmla="*/ 749328 h 6858000"/>
                <a:gd name="connsiteX16" fmla="*/ 1 w 2550801"/>
                <a:gd name="connsiteY16" fmla="*/ 7493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50801" h="6858000">
                  <a:moveTo>
                    <a:pt x="1" y="0"/>
                  </a:moveTo>
                  <a:lnTo>
                    <a:pt x="659063" y="0"/>
                  </a:lnTo>
                  <a:lnTo>
                    <a:pt x="876522" y="0"/>
                  </a:lnTo>
                  <a:lnTo>
                    <a:pt x="1506949" y="0"/>
                  </a:lnTo>
                  <a:cubicBezTo>
                    <a:pt x="1464294" y="183786"/>
                    <a:pt x="1439326" y="372891"/>
                    <a:pt x="1433084" y="560223"/>
                  </a:cubicBezTo>
                  <a:cubicBezTo>
                    <a:pt x="1428922" y="683732"/>
                    <a:pt x="1431523" y="806650"/>
                    <a:pt x="1439326" y="928977"/>
                  </a:cubicBezTo>
                  <a:cubicBezTo>
                    <a:pt x="1179758" y="1510474"/>
                    <a:pt x="1091849" y="2117382"/>
                    <a:pt x="1267148" y="2708334"/>
                  </a:cubicBezTo>
                  <a:cubicBezTo>
                    <a:pt x="1456492" y="3347153"/>
                    <a:pt x="1935053" y="3925695"/>
                    <a:pt x="2428180" y="4502465"/>
                  </a:cubicBezTo>
                  <a:cubicBezTo>
                    <a:pt x="2499444" y="4816260"/>
                    <a:pt x="2545219" y="5135375"/>
                    <a:pt x="2550421" y="5460398"/>
                  </a:cubicBezTo>
                  <a:cubicBezTo>
                    <a:pt x="2557183" y="5944388"/>
                    <a:pt x="2473435" y="6409468"/>
                    <a:pt x="2330907" y="6858000"/>
                  </a:cubicBezTo>
                  <a:lnTo>
                    <a:pt x="876522" y="6858000"/>
                  </a:lnTo>
                  <a:lnTo>
                    <a:pt x="659063" y="6858000"/>
                  </a:lnTo>
                  <a:lnTo>
                    <a:pt x="1" y="6858000"/>
                  </a:lnTo>
                  <a:lnTo>
                    <a:pt x="1" y="6108684"/>
                  </a:lnTo>
                  <a:lnTo>
                    <a:pt x="0" y="6108673"/>
                  </a:lnTo>
                  <a:lnTo>
                    <a:pt x="0" y="749328"/>
                  </a:lnTo>
                  <a:lnTo>
                    <a:pt x="1" y="749316"/>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black"/>
                </a:solidFill>
                <a:effectLst/>
                <a:uLnTx/>
                <a:uFillTx/>
              </a:endParaRPr>
            </a:p>
          </p:txBody>
        </p:sp>
        <p:sp>
          <p:nvSpPr>
            <p:cNvPr id="18" name="Freeform 11">
              <a:extLst>
                <a:ext uri="{FF2B5EF4-FFF2-40B4-BE49-F238E27FC236}">
                  <a16:creationId xmlns="" xmlns:a16="http://schemas.microsoft.com/office/drawing/2014/main" id="{A1B42EEE-0D93-44A3-BF0D-0683CDF23AA3}"/>
                </a:ext>
              </a:extLst>
            </p:cNvPr>
            <p:cNvSpPr>
              <a:spLocks/>
            </p:cNvSpPr>
            <p:nvPr userDrawn="1"/>
          </p:nvSpPr>
          <p:spPr bwMode="auto">
            <a:xfrm>
              <a:off x="1427359" y="0"/>
              <a:ext cx="578985" cy="930207"/>
            </a:xfrm>
            <a:custGeom>
              <a:avLst/>
              <a:gdLst>
                <a:gd name="T0" fmla="*/ 20 w 1110"/>
                <a:gd name="T1" fmla="*/ 1572 h 1572"/>
                <a:gd name="T2" fmla="*/ 1110 w 1110"/>
                <a:gd name="T3" fmla="*/ 0 h 1572"/>
                <a:gd name="T4" fmla="*/ 150 w 1110"/>
                <a:gd name="T5" fmla="*/ 0 h 1572"/>
                <a:gd name="T6" fmla="*/ 8 w 1110"/>
                <a:gd name="T7" fmla="*/ 948 h 1572"/>
                <a:gd name="T8" fmla="*/ 20 w 1110"/>
                <a:gd name="T9" fmla="*/ 1572 h 1572"/>
              </a:gdLst>
              <a:ahLst/>
              <a:cxnLst>
                <a:cxn ang="0">
                  <a:pos x="T0" y="T1"/>
                </a:cxn>
                <a:cxn ang="0">
                  <a:pos x="T2" y="T3"/>
                </a:cxn>
                <a:cxn ang="0">
                  <a:pos x="T4" y="T5"/>
                </a:cxn>
                <a:cxn ang="0">
                  <a:pos x="T6" y="T7"/>
                </a:cxn>
                <a:cxn ang="0">
                  <a:pos x="T8" y="T9"/>
                </a:cxn>
              </a:cxnLst>
              <a:rect l="0" t="0" r="r" b="b"/>
              <a:pathLst>
                <a:path w="1110" h="1572">
                  <a:moveTo>
                    <a:pt x="20" y="1572"/>
                  </a:moveTo>
                  <a:cubicBezTo>
                    <a:pt x="294" y="1032"/>
                    <a:pt x="667" y="504"/>
                    <a:pt x="1110" y="0"/>
                  </a:cubicBezTo>
                  <a:lnTo>
                    <a:pt x="150" y="0"/>
                  </a:lnTo>
                  <a:cubicBezTo>
                    <a:pt x="68" y="311"/>
                    <a:pt x="20" y="631"/>
                    <a:pt x="8" y="948"/>
                  </a:cubicBezTo>
                  <a:cubicBezTo>
                    <a:pt x="0" y="1157"/>
                    <a:pt x="5" y="1365"/>
                    <a:pt x="20" y="1572"/>
                  </a:cubicBezTo>
                </a:path>
              </a:pathLst>
            </a:cu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grpSp>
    </p:spTree>
    <p:extLst>
      <p:ext uri="{BB962C8B-B14F-4D97-AF65-F5344CB8AC3E}">
        <p14:creationId xmlns="" xmlns:p14="http://schemas.microsoft.com/office/powerpoint/2010/main" val="2262793249"/>
      </p:ext>
    </p:extLst>
  </p:cSld>
  <p:clrMapOvr>
    <a:masterClrMapping/>
  </p:clrMapOvr>
  <p:transition>
    <p:plus/>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24ACBAB-ABE9-4CCE-9BE0-8C48FE7D2160}" type="datetimeFigureOut">
              <a:rPr lang="en-US">
                <a:solidFill>
                  <a:prstClr val="black">
                    <a:tint val="75000"/>
                  </a:prstClr>
                </a:solidFill>
              </a:rPr>
              <a:pPr/>
              <a:t>3/3/2023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2C27DA7-5C91-46A8-AB04-6226270FD1B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858011460"/>
      </p:ext>
    </p:extLst>
  </p:cSld>
  <p:clrMapOvr>
    <a:masterClrMapping/>
  </p:clrMapOvr>
  <p:transition>
    <p:plus/>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ACBAB-ABE9-4CCE-9BE0-8C48FE7D2160}" type="datetimeFigureOut">
              <a:rPr lang="en-US">
                <a:solidFill>
                  <a:prstClr val="black">
                    <a:tint val="75000"/>
                  </a:prstClr>
                </a:solidFill>
              </a:rPr>
              <a:pPr/>
              <a:t>3/3/2023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C27DA7-5C91-46A8-AB04-6226270FD1B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845540169"/>
      </p:ext>
    </p:extLst>
  </p:cSld>
  <p:clrMapOvr>
    <a:masterClrMapping/>
  </p:clrMapOvr>
  <p:transition>
    <p:plus/>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ACBAB-ABE9-4CCE-9BE0-8C48FE7D2160}" type="datetimeFigureOut">
              <a:rPr lang="en-US">
                <a:solidFill>
                  <a:prstClr val="black">
                    <a:tint val="75000"/>
                  </a:prstClr>
                </a:solidFill>
              </a:rPr>
              <a:pPr/>
              <a:t>3/3/2023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C27DA7-5C91-46A8-AB04-6226270FD1B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214217317"/>
      </p:ext>
    </p:extLst>
  </p:cSld>
  <p:clrMapOvr>
    <a:masterClrMapping/>
  </p:clrMapOvr>
  <p:transition>
    <p:plu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76A79F-88FC-4E8B-B6DE-7013C7551737}"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29D78-9FEF-4922-8424-197C5112D9B7}" type="slidenum">
              <a:rPr lang="en-US" smtClean="0"/>
              <a:pPr/>
              <a:t>‹#›</a:t>
            </a:fld>
            <a:endParaRPr lang="en-US"/>
          </a:p>
        </p:txBody>
      </p:sp>
    </p:spTree>
    <p:extLst>
      <p:ext uri="{BB962C8B-B14F-4D97-AF65-F5344CB8AC3E}">
        <p14:creationId xmlns="" xmlns:p14="http://schemas.microsoft.com/office/powerpoint/2010/main" val="2377532437"/>
      </p:ext>
    </p:extLst>
  </p:cSld>
  <p:clrMapOvr>
    <a:masterClrMapping/>
  </p:clrMapOvr>
  <p:transition>
    <p:plu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76A79F-88FC-4E8B-B6DE-7013C7551737}"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F29D78-9FEF-4922-8424-197C5112D9B7}" type="slidenum">
              <a:rPr lang="en-US" smtClean="0"/>
              <a:pPr/>
              <a:t>‹#›</a:t>
            </a:fld>
            <a:endParaRPr lang="en-US"/>
          </a:p>
        </p:txBody>
      </p:sp>
      <p:sp>
        <p:nvSpPr>
          <p:cNvPr id="8" name="Title 1">
            <a:extLst>
              <a:ext uri="{FF2B5EF4-FFF2-40B4-BE49-F238E27FC236}">
                <a16:creationId xmlns="" xmlns:a16="http://schemas.microsoft.com/office/drawing/2014/main" id="{1FE1E231-19C7-4FA1-B586-5D4BED76D40F}"/>
              </a:ext>
            </a:extLst>
          </p:cNvPr>
          <p:cNvSpPr txBox="1">
            <a:spLocks/>
          </p:cNvSpPr>
          <p:nvPr userDrawn="1"/>
        </p:nvSpPr>
        <p:spPr>
          <a:xfrm>
            <a:off x="-27295" y="1"/>
            <a:ext cx="9171296" cy="748714"/>
          </a:xfrm>
          <a:prstGeom prst="rect">
            <a:avLst/>
          </a:prstGeom>
          <a:solidFill>
            <a:srgbClr val="FFC000"/>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800" kern="1200">
                <a:solidFill>
                  <a:srgbClr val="FFFF00"/>
                </a:solidFill>
                <a:latin typeface="Aharoni" panose="02010803020104030203" pitchFamily="2" charset="-79"/>
                <a:ea typeface="+mj-ea"/>
                <a:cs typeface="Aharoni" panose="02010803020104030203" pitchFamily="2" charset="-79"/>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x-none" sz="4800" b="0" i="0" u="none" strike="noStrike" kern="1200" cap="none" spc="0" normalizeH="0" baseline="0" noProof="0" dirty="0">
              <a:ln>
                <a:noFill/>
              </a:ln>
              <a:solidFill>
                <a:schemeClr val="bg1"/>
              </a:solidFill>
              <a:effectLst/>
              <a:uLnTx/>
              <a:uFillTx/>
              <a:latin typeface="Geometr415 Blk BT" panose="020B0802020204020303" pitchFamily="34" charset="0"/>
            </a:endParaRPr>
          </a:p>
        </p:txBody>
      </p:sp>
      <p:sp>
        <p:nvSpPr>
          <p:cNvPr id="9" name="Title 1">
            <a:extLst>
              <a:ext uri="{FF2B5EF4-FFF2-40B4-BE49-F238E27FC236}">
                <a16:creationId xmlns="" xmlns:a16="http://schemas.microsoft.com/office/drawing/2014/main" id="{1FE1E231-19C7-4FA1-B586-5D4BED76D40F}"/>
              </a:ext>
            </a:extLst>
          </p:cNvPr>
          <p:cNvSpPr txBox="1">
            <a:spLocks/>
          </p:cNvSpPr>
          <p:nvPr userDrawn="1"/>
        </p:nvSpPr>
        <p:spPr>
          <a:xfrm>
            <a:off x="0" y="6356350"/>
            <a:ext cx="8153400" cy="501649"/>
          </a:xfrm>
          <a:prstGeom prst="rect">
            <a:avLst/>
          </a:prstGeom>
          <a:solidFill>
            <a:srgbClr val="FFC000"/>
          </a:solidFill>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800" kern="1200">
                <a:solidFill>
                  <a:srgbClr val="FFFF00"/>
                </a:solidFill>
                <a:latin typeface="Aharoni" panose="02010803020104030203" pitchFamily="2" charset="-79"/>
                <a:ea typeface="+mj-ea"/>
                <a:cs typeface="Aharoni" panose="02010803020104030203" pitchFamily="2" charset="-79"/>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x-none" sz="4800" b="0" i="0" u="none" strike="noStrike" kern="1200" cap="none" spc="0" normalizeH="0" baseline="0" noProof="0" dirty="0">
              <a:ln>
                <a:noFill/>
              </a:ln>
              <a:solidFill>
                <a:schemeClr val="bg1"/>
              </a:solidFill>
              <a:effectLst/>
              <a:uLnTx/>
              <a:uFillTx/>
              <a:latin typeface="Geometr415 Blk BT" panose="020B0802020204020303" pitchFamily="34" charset="0"/>
            </a:endParaRPr>
          </a:p>
        </p:txBody>
      </p:sp>
      <p:pic>
        <p:nvPicPr>
          <p:cNvPr id="10" name="Picture 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582025" y="6356349"/>
            <a:ext cx="552450" cy="501649"/>
          </a:xfrm>
          <a:prstGeom prst="rect">
            <a:avLst/>
          </a:prstGeom>
        </p:spPr>
      </p:pic>
    </p:spTree>
    <p:extLst>
      <p:ext uri="{BB962C8B-B14F-4D97-AF65-F5344CB8AC3E}">
        <p14:creationId xmlns="" xmlns:p14="http://schemas.microsoft.com/office/powerpoint/2010/main" val="3874621032"/>
      </p:ext>
    </p:extLst>
  </p:cSld>
  <p:clrMapOvr>
    <a:masterClrMapping/>
  </p:clrMapOvr>
  <p:transition>
    <p:plu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76A79F-88FC-4E8B-B6DE-7013C7551737}" type="datetimeFigureOut">
              <a:rPr lang="en-US" smtClean="0"/>
              <a:pPr/>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F29D78-9FEF-4922-8424-197C5112D9B7}" type="slidenum">
              <a:rPr lang="en-US" smtClean="0"/>
              <a:pPr/>
              <a:t>‹#›</a:t>
            </a:fld>
            <a:endParaRPr lang="en-US"/>
          </a:p>
        </p:txBody>
      </p:sp>
    </p:spTree>
    <p:extLst>
      <p:ext uri="{BB962C8B-B14F-4D97-AF65-F5344CB8AC3E}">
        <p14:creationId xmlns="" xmlns:p14="http://schemas.microsoft.com/office/powerpoint/2010/main" val="3859485030"/>
      </p:ext>
    </p:extLst>
  </p:cSld>
  <p:clrMapOvr>
    <a:masterClrMapping/>
  </p:clrMapOvr>
  <p:transition>
    <p:plu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76A79F-88FC-4E8B-B6DE-7013C7551737}" type="datetimeFigureOut">
              <a:rPr lang="en-US" smtClean="0"/>
              <a:pPr/>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F29D78-9FEF-4922-8424-197C5112D9B7}" type="slidenum">
              <a:rPr lang="en-US" smtClean="0"/>
              <a:pPr/>
              <a:t>‹#›</a:t>
            </a:fld>
            <a:endParaRPr lang="en-US"/>
          </a:p>
        </p:txBody>
      </p:sp>
    </p:spTree>
    <p:extLst>
      <p:ext uri="{BB962C8B-B14F-4D97-AF65-F5344CB8AC3E}">
        <p14:creationId xmlns="" xmlns:p14="http://schemas.microsoft.com/office/powerpoint/2010/main" val="550594047"/>
      </p:ext>
    </p:extLst>
  </p:cSld>
  <p:clrMapOvr>
    <a:masterClrMapping/>
  </p:clrMapOvr>
  <p:transition>
    <p:plu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6A79F-88FC-4E8B-B6DE-7013C7551737}" type="datetimeFigureOut">
              <a:rPr lang="en-US" smtClean="0"/>
              <a:pPr/>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F29D78-9FEF-4922-8424-197C5112D9B7}" type="slidenum">
              <a:rPr lang="en-US" smtClean="0"/>
              <a:pPr/>
              <a:t>‹#›</a:t>
            </a:fld>
            <a:endParaRPr lang="en-US"/>
          </a:p>
        </p:txBody>
      </p:sp>
    </p:spTree>
    <p:extLst>
      <p:ext uri="{BB962C8B-B14F-4D97-AF65-F5344CB8AC3E}">
        <p14:creationId xmlns="" xmlns:p14="http://schemas.microsoft.com/office/powerpoint/2010/main" val="4045590865"/>
      </p:ext>
    </p:extLst>
  </p:cSld>
  <p:clrMapOvr>
    <a:masterClrMapping/>
  </p:clrMapOvr>
  <p:transition>
    <p:plu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376A79F-88FC-4E8B-B6DE-7013C7551737}"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F29D78-9FEF-4922-8424-197C5112D9B7}" type="slidenum">
              <a:rPr lang="en-US" smtClean="0"/>
              <a:pPr/>
              <a:t>‹#›</a:t>
            </a:fld>
            <a:endParaRPr lang="en-US"/>
          </a:p>
        </p:txBody>
      </p:sp>
    </p:spTree>
    <p:extLst>
      <p:ext uri="{BB962C8B-B14F-4D97-AF65-F5344CB8AC3E}">
        <p14:creationId xmlns="" xmlns:p14="http://schemas.microsoft.com/office/powerpoint/2010/main" val="222633014"/>
      </p:ext>
    </p:extLst>
  </p:cSld>
  <p:clrMapOvr>
    <a:masterClrMapping/>
  </p:clrMapOvr>
  <p:transition>
    <p:plu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376A79F-88FC-4E8B-B6DE-7013C7551737}"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F29D78-9FEF-4922-8424-197C5112D9B7}" type="slidenum">
              <a:rPr lang="en-US" smtClean="0"/>
              <a:pPr/>
              <a:t>‹#›</a:t>
            </a:fld>
            <a:endParaRPr lang="en-US"/>
          </a:p>
        </p:txBody>
      </p:sp>
    </p:spTree>
    <p:extLst>
      <p:ext uri="{BB962C8B-B14F-4D97-AF65-F5344CB8AC3E}">
        <p14:creationId xmlns="" xmlns:p14="http://schemas.microsoft.com/office/powerpoint/2010/main" val="4031726258"/>
      </p:ext>
    </p:extLst>
  </p:cSld>
  <p:clrMapOvr>
    <a:masterClrMapping/>
  </p:clrMapOvr>
  <p:transition>
    <p:plu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376A79F-88FC-4E8B-B6DE-7013C7551737}" type="datetimeFigureOut">
              <a:rPr lang="en-US" smtClean="0"/>
              <a:pPr/>
              <a:t>3/3/2023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F29D78-9FEF-4922-8424-197C5112D9B7}" type="slidenum">
              <a:rPr lang="en-US" smtClean="0"/>
              <a:pPr/>
              <a:t>‹#›</a:t>
            </a:fld>
            <a:endParaRPr lang="en-US"/>
          </a:p>
        </p:txBody>
      </p:sp>
    </p:spTree>
    <p:extLst>
      <p:ext uri="{BB962C8B-B14F-4D97-AF65-F5344CB8AC3E}">
        <p14:creationId xmlns="" xmlns:p14="http://schemas.microsoft.com/office/powerpoint/2010/main" val="23137006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plus/>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24ACBAB-ABE9-4CCE-9BE0-8C48FE7D2160}" type="datetimeFigureOut">
              <a:rPr lang="en-US" smtClean="0">
                <a:solidFill>
                  <a:prstClr val="black">
                    <a:tint val="75000"/>
                  </a:prstClr>
                </a:solidFill>
              </a:rPr>
              <a:pPr/>
              <a:t>3/3/2023</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C27DA7-5C91-46A8-AB04-6226270FD1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47961150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plus/>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pp.tech1m.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65AF6651-F344-4C55-B6B3-2894843435B0}"/>
              </a:ext>
            </a:extLst>
          </p:cNvPr>
          <p:cNvSpPr txBox="1">
            <a:spLocks/>
          </p:cNvSpPr>
          <p:nvPr/>
        </p:nvSpPr>
        <p:spPr>
          <a:xfrm>
            <a:off x="1752600" y="457200"/>
            <a:ext cx="6150385" cy="2133600"/>
          </a:xfrm>
          <a:prstGeom prst="rect">
            <a:avLst/>
          </a:prstGeom>
        </p:spPr>
        <p:txBody>
          <a:bodyPr vert="horz" lIns="51435" tIns="25718" rIns="51435" bIns="25718"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5400" dirty="0" smtClean="0">
                <a:solidFill>
                  <a:srgbClr val="660033"/>
                </a:solidFill>
                <a:latin typeface="Copperplate Gothic Bold" pitchFamily="34" charset="0"/>
              </a:rPr>
              <a:t>SUPERMARKET SALES</a:t>
            </a:r>
            <a:r>
              <a:rPr lang="en-US" sz="5400" b="1" dirty="0" smtClean="0">
                <a:solidFill>
                  <a:srgbClr val="660033"/>
                </a:solidFill>
                <a:latin typeface="Copperplate Gothic Bold" pitchFamily="34" charset="0"/>
              </a:rPr>
              <a:t> </a:t>
            </a:r>
            <a:endParaRPr lang="x-none" sz="5400" dirty="0">
              <a:solidFill>
                <a:srgbClr val="660033"/>
              </a:solidFill>
              <a:latin typeface="Copperplate Gothic Bold" pitchFamily="34" charset="0"/>
            </a:endParaRPr>
          </a:p>
        </p:txBody>
      </p:sp>
      <p:sp>
        <p:nvSpPr>
          <p:cNvPr id="8" name="Subtitle 2">
            <a:extLst>
              <a:ext uri="{FF2B5EF4-FFF2-40B4-BE49-F238E27FC236}">
                <a16:creationId xmlns="" xmlns:a16="http://schemas.microsoft.com/office/drawing/2014/main" id="{5A7D7C0F-3FA5-481F-B705-81A13CEFCB91}"/>
              </a:ext>
            </a:extLst>
          </p:cNvPr>
          <p:cNvSpPr txBox="1">
            <a:spLocks/>
          </p:cNvSpPr>
          <p:nvPr/>
        </p:nvSpPr>
        <p:spPr>
          <a:xfrm>
            <a:off x="4343400" y="1676400"/>
            <a:ext cx="2590800" cy="685800"/>
          </a:xfrm>
          <a:prstGeom prst="rect">
            <a:avLst/>
          </a:prstGeom>
        </p:spPr>
        <p:txBody>
          <a:bodyPr vert="horz" lIns="51435" tIns="25718" rIns="51435" bIns="25718" rtlCol="0" anchor="t">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600" dirty="0" smtClean="0">
                <a:solidFill>
                  <a:srgbClr val="FF0000"/>
                </a:solidFill>
                <a:latin typeface="Arial Rounded MT Bold" pitchFamily="34" charset="0"/>
                <a:ea typeface="Arial Unicode MS" pitchFamily="34" charset="-128"/>
                <a:cs typeface="Arial Unicode MS" pitchFamily="34" charset="-128"/>
              </a:rPr>
              <a:t>(Full Insights)</a:t>
            </a:r>
            <a:endParaRPr lang="en-US" sz="3600" dirty="0">
              <a:solidFill>
                <a:srgbClr val="FF0000"/>
              </a:solidFill>
              <a:latin typeface="Arial Rounded MT Bold" pitchFamily="34" charset="0"/>
              <a:ea typeface="Arial Unicode MS" pitchFamily="34" charset="-128"/>
              <a:cs typeface="Arial Unicode MS" pitchFamily="34" charset="-128"/>
            </a:endParaRPr>
          </a:p>
          <a:p>
            <a:pPr marL="0" indent="0">
              <a:buNone/>
            </a:pPr>
            <a:endParaRPr lang="en-US" sz="6200" b="1" dirty="0">
              <a:latin typeface="Geometr415 Blk BT" panose="020B0802020204020303" pitchFamily="34" charset="0"/>
            </a:endParaRPr>
          </a:p>
          <a:p>
            <a:pPr marL="0" indent="0">
              <a:buNone/>
            </a:pPr>
            <a:endParaRPr lang="en-US" sz="6200" b="1" dirty="0">
              <a:latin typeface="Geometr415 Blk BT" panose="020B0802020204020303" pitchFamily="34" charset="0"/>
            </a:endParaRPr>
          </a:p>
        </p:txBody>
      </p:sp>
      <p:pic>
        <p:nvPicPr>
          <p:cNvPr id="9" name="Picture 2" descr="C:\Users\15\Downloads\Supermarket trolley.jpg"/>
          <p:cNvPicPr>
            <a:picLocks noChangeAspect="1" noChangeArrowheads="1"/>
          </p:cNvPicPr>
          <p:nvPr/>
        </p:nvPicPr>
        <p:blipFill>
          <a:blip r:embed="rId2" cstate="print"/>
          <a:srcRect/>
          <a:stretch>
            <a:fillRect/>
          </a:stretch>
        </p:blipFill>
        <p:spPr bwMode="auto">
          <a:xfrm>
            <a:off x="5181600" y="2286000"/>
            <a:ext cx="3581400" cy="3048000"/>
          </a:xfrm>
          <a:prstGeom prst="rect">
            <a:avLst/>
          </a:prstGeom>
          <a:noFill/>
        </p:spPr>
      </p:pic>
      <p:sp>
        <p:nvSpPr>
          <p:cNvPr id="16" name="Subtitle 2">
            <a:extLst>
              <a:ext uri="{FF2B5EF4-FFF2-40B4-BE49-F238E27FC236}">
                <a16:creationId xmlns="" xmlns:a16="http://schemas.microsoft.com/office/drawing/2014/main" id="{944F3437-EB64-491E-A7E8-063A1607307F}"/>
              </a:ext>
            </a:extLst>
          </p:cNvPr>
          <p:cNvSpPr txBox="1">
            <a:spLocks/>
          </p:cNvSpPr>
          <p:nvPr/>
        </p:nvSpPr>
        <p:spPr>
          <a:xfrm>
            <a:off x="3505200" y="4953000"/>
            <a:ext cx="5486400" cy="1066800"/>
          </a:xfrm>
          <a:prstGeom prst="rect">
            <a:avLst/>
          </a:prstGeom>
        </p:spPr>
        <p:txBody>
          <a:bodyPr vert="horz" lIns="51435" tIns="25718" rIns="51435" bIns="25718" rtlCol="0" anchor="t">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800" b="1" i="1" dirty="0">
                <a:solidFill>
                  <a:schemeClr val="accent5">
                    <a:lumMod val="50000"/>
                  </a:schemeClr>
                </a:solidFill>
                <a:latin typeface="Geometr231 BT" panose="020D0402020204020903" pitchFamily="34" charset="0"/>
              </a:rPr>
              <a:t>by</a:t>
            </a:r>
            <a:r>
              <a:rPr lang="en-GB" sz="1800" dirty="0">
                <a:solidFill>
                  <a:schemeClr val="accent5">
                    <a:lumMod val="50000"/>
                  </a:schemeClr>
                </a:solidFill>
                <a:latin typeface="Geometr231 Hv BT" panose="020D0802020204020204" pitchFamily="34" charset="0"/>
              </a:rPr>
              <a:t> </a:t>
            </a:r>
          </a:p>
          <a:p>
            <a:pPr marL="0" indent="0">
              <a:buNone/>
            </a:pPr>
            <a:r>
              <a:rPr lang="en-GB" sz="2306" b="1" dirty="0" smtClean="0">
                <a:solidFill>
                  <a:schemeClr val="accent5">
                    <a:lumMod val="50000"/>
                  </a:schemeClr>
                </a:solidFill>
                <a:latin typeface="Geometr231 Hv BT" panose="020D0802020204020204" pitchFamily="34" charset="0"/>
              </a:rPr>
              <a:t>EMMANUEL VICTOR CHIBUNDU</a:t>
            </a:r>
          </a:p>
          <a:p>
            <a:pPr marL="0" indent="0">
              <a:buNone/>
            </a:pPr>
            <a:r>
              <a:rPr lang="en-GB" sz="2306" dirty="0" smtClean="0">
                <a:solidFill>
                  <a:schemeClr val="accent5">
                    <a:lumMod val="50000"/>
                  </a:schemeClr>
                </a:solidFill>
                <a:latin typeface="Geometr231 Hv BT" panose="020D0802020204020204" pitchFamily="34" charset="0"/>
              </a:rPr>
              <a:t>TECH 1M DATA ANALYSIS BOOTCAMP</a:t>
            </a:r>
            <a:endParaRPr lang="en-US" sz="2306" dirty="0">
              <a:solidFill>
                <a:schemeClr val="accent5">
                  <a:lumMod val="50000"/>
                </a:schemeClr>
              </a:solidFill>
              <a:latin typeface="Geometr231 Hv BT" panose="020D0802020204020204" pitchFamily="34" charset="0"/>
            </a:endParaRPr>
          </a:p>
        </p:txBody>
      </p:sp>
    </p:spTree>
    <p:extLst>
      <p:ext uri="{BB962C8B-B14F-4D97-AF65-F5344CB8AC3E}">
        <p14:creationId xmlns="" xmlns:p14="http://schemas.microsoft.com/office/powerpoint/2010/main" val="4066392195"/>
      </p:ext>
    </p:extLst>
  </p:cSld>
  <p:clrMapOvr>
    <a:masterClrMapping/>
  </p:clrMapOvr>
  <p:transition>
    <p:plu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3978AC79-722D-4B0E-A258-26DD9D61B493}"/>
              </a:ext>
            </a:extLst>
          </p:cNvPr>
          <p:cNvSpPr txBox="1">
            <a:spLocks/>
          </p:cNvSpPr>
          <p:nvPr/>
        </p:nvSpPr>
        <p:spPr>
          <a:xfrm>
            <a:off x="1066800" y="762000"/>
            <a:ext cx="6858000" cy="4572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400" dirty="0" smtClean="0">
                <a:latin typeface="Arial Rounded MT Bold" pitchFamily="34" charset="0"/>
              </a:rPr>
              <a:t>BRANCH SALES AND CUSTOMER TYPE</a:t>
            </a:r>
            <a:endParaRPr lang="en-US" sz="2400" dirty="0">
              <a:latin typeface="Arial Rounded MT Bold" pitchFamily="34" charset="0"/>
            </a:endParaRPr>
          </a:p>
        </p:txBody>
      </p:sp>
      <p:sp>
        <p:nvSpPr>
          <p:cNvPr id="11" name="TextBox 10">
            <a:extLst>
              <a:ext uri="{FF2B5EF4-FFF2-40B4-BE49-F238E27FC236}">
                <a16:creationId xmlns="" xmlns:a16="http://schemas.microsoft.com/office/drawing/2014/main" id="{47CB6327-D3E8-4D2B-94CE-7575C4B680B7}"/>
              </a:ext>
            </a:extLst>
          </p:cNvPr>
          <p:cNvSpPr txBox="1"/>
          <p:nvPr/>
        </p:nvSpPr>
        <p:spPr>
          <a:xfrm>
            <a:off x="1031185" y="0"/>
            <a:ext cx="6853030" cy="523220"/>
          </a:xfrm>
          <a:prstGeom prst="rect">
            <a:avLst/>
          </a:prstGeom>
          <a:noFill/>
        </p:spPr>
        <p:txBody>
          <a:bodyPr wrap="square">
            <a:spAutoFit/>
          </a:bodyPr>
          <a:lstStyle/>
          <a:p>
            <a:r>
              <a:rPr lang="en-US" sz="2800" b="1" dirty="0" smtClean="0">
                <a:solidFill>
                  <a:schemeClr val="bg1"/>
                </a:solidFill>
                <a:effectLst>
                  <a:outerShdw blurRad="50000" dist="30000" dir="5400000" algn="tl" rotWithShape="0">
                    <a:srgbClr val="000000">
                      <a:alpha val="30000"/>
                    </a:srgbClr>
                  </a:outerShdw>
                </a:effectLst>
                <a:latin typeface="Gill Sans MT"/>
              </a:rPr>
              <a:t>DATA EXPLORATION &amp; ANALYTICS</a:t>
            </a:r>
            <a:endParaRPr lang="x-none" sz="2800" dirty="0">
              <a:solidFill>
                <a:schemeClr val="bg1"/>
              </a:solidFill>
            </a:endParaRPr>
          </a:p>
        </p:txBody>
      </p:sp>
      <p:sp>
        <p:nvSpPr>
          <p:cNvPr id="13" name="Content Placeholder 2">
            <a:extLst>
              <a:ext uri="{FF2B5EF4-FFF2-40B4-BE49-F238E27FC236}">
                <a16:creationId xmlns="" xmlns:a16="http://schemas.microsoft.com/office/drawing/2014/main" id="{3978AC79-722D-4B0E-A258-26DD9D61B493}"/>
              </a:ext>
            </a:extLst>
          </p:cNvPr>
          <p:cNvSpPr txBox="1">
            <a:spLocks/>
          </p:cNvSpPr>
          <p:nvPr/>
        </p:nvSpPr>
        <p:spPr>
          <a:xfrm>
            <a:off x="5105400" y="4572000"/>
            <a:ext cx="3810000" cy="9144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dirty="0" smtClean="0">
                <a:latin typeface="Arial Rounded MT Bold" pitchFamily="34" charset="0"/>
              </a:rPr>
              <a:t>Female customers with the loyalty card have patronized branch C, the most.</a:t>
            </a:r>
            <a:endParaRPr lang="en-US" dirty="0">
              <a:latin typeface="Arial Rounded MT Bold" pitchFamily="34" charset="0"/>
            </a:endParaRPr>
          </a:p>
        </p:txBody>
      </p:sp>
      <p:sp>
        <p:nvSpPr>
          <p:cNvPr id="14" name="Content Placeholder 2">
            <a:extLst>
              <a:ext uri="{FF2B5EF4-FFF2-40B4-BE49-F238E27FC236}">
                <a16:creationId xmlns="" xmlns:a16="http://schemas.microsoft.com/office/drawing/2014/main" id="{3978AC79-722D-4B0E-A258-26DD9D61B493}"/>
              </a:ext>
            </a:extLst>
          </p:cNvPr>
          <p:cNvSpPr txBox="1">
            <a:spLocks/>
          </p:cNvSpPr>
          <p:nvPr/>
        </p:nvSpPr>
        <p:spPr>
          <a:xfrm>
            <a:off x="685800" y="4572000"/>
            <a:ext cx="3886200" cy="11430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None/>
            </a:pPr>
            <a:r>
              <a:rPr lang="en-US" sz="1800" dirty="0" smtClean="0">
                <a:latin typeface="Arial Rounded MT Bold" pitchFamily="34" charset="0"/>
              </a:rPr>
              <a:t>The Supermarket branch located in branch C, has made the highest sales amongst other branches</a:t>
            </a:r>
            <a:endParaRPr lang="en-US" sz="2000" dirty="0">
              <a:latin typeface="Arial Rounded MT Bold" pitchFamily="34" charset="0"/>
            </a:endParaRPr>
          </a:p>
        </p:txBody>
      </p:sp>
      <p:pic>
        <p:nvPicPr>
          <p:cNvPr id="8" name="Picture 7" descr="BRANCH SALES.PNG"/>
          <p:cNvPicPr>
            <a:picLocks noChangeAspect="1"/>
          </p:cNvPicPr>
          <p:nvPr/>
        </p:nvPicPr>
        <p:blipFill>
          <a:blip r:embed="rId2" cstate="print"/>
          <a:stretch>
            <a:fillRect/>
          </a:stretch>
        </p:blipFill>
        <p:spPr>
          <a:xfrm>
            <a:off x="609600" y="2057400"/>
            <a:ext cx="4038600" cy="2438400"/>
          </a:xfrm>
          <a:prstGeom prst="rect">
            <a:avLst/>
          </a:prstGeom>
        </p:spPr>
      </p:pic>
      <p:pic>
        <p:nvPicPr>
          <p:cNvPr id="15" name="Picture 14" descr="BRANCH SALES CUSTOMER.PNG"/>
          <p:cNvPicPr>
            <a:picLocks noChangeAspect="1"/>
          </p:cNvPicPr>
          <p:nvPr/>
        </p:nvPicPr>
        <p:blipFill>
          <a:blip r:embed="rId3" cstate="print"/>
          <a:stretch>
            <a:fillRect/>
          </a:stretch>
        </p:blipFill>
        <p:spPr>
          <a:xfrm>
            <a:off x="5029200" y="1905000"/>
            <a:ext cx="3962400" cy="2590800"/>
          </a:xfrm>
          <a:prstGeom prst="rect">
            <a:avLst/>
          </a:prstGeom>
        </p:spPr>
      </p:pic>
    </p:spTree>
    <p:extLst>
      <p:ext uri="{BB962C8B-B14F-4D97-AF65-F5344CB8AC3E}">
        <p14:creationId xmlns="" xmlns:p14="http://schemas.microsoft.com/office/powerpoint/2010/main" val="2343225088"/>
      </p:ext>
    </p:extLst>
  </p:cSld>
  <p:clrMapOvr>
    <a:masterClrMapping/>
  </p:clrMapOvr>
  <p:transition>
    <p:plu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3978AC79-722D-4B0E-A258-26DD9D61B493}"/>
              </a:ext>
            </a:extLst>
          </p:cNvPr>
          <p:cNvSpPr txBox="1">
            <a:spLocks/>
          </p:cNvSpPr>
          <p:nvPr/>
        </p:nvSpPr>
        <p:spPr>
          <a:xfrm>
            <a:off x="838200" y="762000"/>
            <a:ext cx="6858000" cy="4572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400" dirty="0" smtClean="0">
                <a:latin typeface="Arial Rounded MT Bold" pitchFamily="34" charset="0"/>
              </a:rPr>
              <a:t>CITY SALES AND CUSTOMER TYPE</a:t>
            </a:r>
            <a:endParaRPr lang="en-US" sz="2400" dirty="0">
              <a:latin typeface="Arial Rounded MT Bold" pitchFamily="34" charset="0"/>
            </a:endParaRPr>
          </a:p>
        </p:txBody>
      </p:sp>
      <p:sp>
        <p:nvSpPr>
          <p:cNvPr id="11" name="TextBox 10">
            <a:extLst>
              <a:ext uri="{FF2B5EF4-FFF2-40B4-BE49-F238E27FC236}">
                <a16:creationId xmlns="" xmlns:a16="http://schemas.microsoft.com/office/drawing/2014/main" id="{47CB6327-D3E8-4D2B-94CE-7575C4B680B7}"/>
              </a:ext>
            </a:extLst>
          </p:cNvPr>
          <p:cNvSpPr txBox="1"/>
          <p:nvPr/>
        </p:nvSpPr>
        <p:spPr>
          <a:xfrm>
            <a:off x="1031185" y="0"/>
            <a:ext cx="6853030" cy="523220"/>
          </a:xfrm>
          <a:prstGeom prst="rect">
            <a:avLst/>
          </a:prstGeom>
          <a:noFill/>
        </p:spPr>
        <p:txBody>
          <a:bodyPr wrap="square">
            <a:spAutoFit/>
          </a:bodyPr>
          <a:lstStyle/>
          <a:p>
            <a:r>
              <a:rPr lang="en-US" sz="2800" b="1" dirty="0" smtClean="0">
                <a:solidFill>
                  <a:schemeClr val="bg1"/>
                </a:solidFill>
                <a:effectLst>
                  <a:outerShdw blurRad="50000" dist="30000" dir="5400000" algn="tl" rotWithShape="0">
                    <a:srgbClr val="000000">
                      <a:alpha val="30000"/>
                    </a:srgbClr>
                  </a:outerShdw>
                </a:effectLst>
                <a:latin typeface="Gill Sans MT"/>
              </a:rPr>
              <a:t>DATA EXPLORATION &amp; ANALYTICS</a:t>
            </a:r>
            <a:endParaRPr lang="x-none" sz="2800" dirty="0">
              <a:solidFill>
                <a:schemeClr val="bg1"/>
              </a:solidFill>
            </a:endParaRPr>
          </a:p>
        </p:txBody>
      </p:sp>
      <p:sp>
        <p:nvSpPr>
          <p:cNvPr id="13" name="Content Placeholder 2">
            <a:extLst>
              <a:ext uri="{FF2B5EF4-FFF2-40B4-BE49-F238E27FC236}">
                <a16:creationId xmlns="" xmlns:a16="http://schemas.microsoft.com/office/drawing/2014/main" id="{3978AC79-722D-4B0E-A258-26DD9D61B493}"/>
              </a:ext>
            </a:extLst>
          </p:cNvPr>
          <p:cNvSpPr txBox="1">
            <a:spLocks/>
          </p:cNvSpPr>
          <p:nvPr/>
        </p:nvSpPr>
        <p:spPr>
          <a:xfrm>
            <a:off x="4953000" y="4419600"/>
            <a:ext cx="3962400" cy="15240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dirty="0" smtClean="0">
                <a:latin typeface="Arial Rounded MT Bold" pitchFamily="34" charset="0"/>
              </a:rPr>
              <a:t>Female customers with the loyalty card that have lived the highest number of years in </a:t>
            </a:r>
            <a:r>
              <a:rPr lang="en-US" dirty="0" err="1" smtClean="0">
                <a:latin typeface="Arial Rounded MT Bold" pitchFamily="34" charset="0"/>
              </a:rPr>
              <a:t>Napytaw</a:t>
            </a:r>
            <a:r>
              <a:rPr lang="en-US" dirty="0" smtClean="0">
                <a:latin typeface="Arial Rounded MT Bold" pitchFamily="34" charset="0"/>
              </a:rPr>
              <a:t> city, have </a:t>
            </a:r>
            <a:r>
              <a:rPr lang="en-US" dirty="0" err="1" smtClean="0">
                <a:latin typeface="Arial Rounded MT Bold" pitchFamily="34" charset="0"/>
              </a:rPr>
              <a:t>patronised</a:t>
            </a:r>
            <a:r>
              <a:rPr lang="en-US" dirty="0" smtClean="0">
                <a:latin typeface="Arial Rounded MT Bold" pitchFamily="34" charset="0"/>
              </a:rPr>
              <a:t> the Supermarket, the most .</a:t>
            </a:r>
            <a:endParaRPr lang="en-US" dirty="0">
              <a:latin typeface="Arial Rounded MT Bold" pitchFamily="34" charset="0"/>
            </a:endParaRPr>
          </a:p>
        </p:txBody>
      </p:sp>
      <p:sp>
        <p:nvSpPr>
          <p:cNvPr id="14" name="Content Placeholder 2">
            <a:extLst>
              <a:ext uri="{FF2B5EF4-FFF2-40B4-BE49-F238E27FC236}">
                <a16:creationId xmlns="" xmlns:a16="http://schemas.microsoft.com/office/drawing/2014/main" id="{3978AC79-722D-4B0E-A258-26DD9D61B493}"/>
              </a:ext>
            </a:extLst>
          </p:cNvPr>
          <p:cNvSpPr txBox="1">
            <a:spLocks/>
          </p:cNvSpPr>
          <p:nvPr/>
        </p:nvSpPr>
        <p:spPr>
          <a:xfrm>
            <a:off x="685800" y="4572000"/>
            <a:ext cx="3581400" cy="9144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None/>
            </a:pPr>
            <a:r>
              <a:rPr lang="en-US" sz="1800" dirty="0" err="1" smtClean="0">
                <a:latin typeface="Arial Rounded MT Bold" pitchFamily="34" charset="0"/>
              </a:rPr>
              <a:t>Naypytaw</a:t>
            </a:r>
            <a:r>
              <a:rPr lang="en-US" sz="1800" dirty="0" smtClean="0">
                <a:latin typeface="Arial Rounded MT Bold" pitchFamily="34" charset="0"/>
              </a:rPr>
              <a:t> city has recorded the highest sales for the Supermarket</a:t>
            </a:r>
            <a:endParaRPr lang="en-US" sz="2000" dirty="0">
              <a:latin typeface="Arial Rounded MT Bold" pitchFamily="34" charset="0"/>
            </a:endParaRPr>
          </a:p>
        </p:txBody>
      </p:sp>
      <p:pic>
        <p:nvPicPr>
          <p:cNvPr id="10" name="Picture 9" descr="CITY SALES.PNG"/>
          <p:cNvPicPr>
            <a:picLocks noChangeAspect="1"/>
          </p:cNvPicPr>
          <p:nvPr/>
        </p:nvPicPr>
        <p:blipFill>
          <a:blip r:embed="rId2" cstate="print"/>
          <a:stretch>
            <a:fillRect/>
          </a:stretch>
        </p:blipFill>
        <p:spPr>
          <a:xfrm>
            <a:off x="685800" y="2133600"/>
            <a:ext cx="3657600" cy="2362200"/>
          </a:xfrm>
          <a:prstGeom prst="rect">
            <a:avLst/>
          </a:prstGeom>
        </p:spPr>
      </p:pic>
      <p:pic>
        <p:nvPicPr>
          <p:cNvPr id="12" name="Picture 11" descr="CITY SALES CUSTOMER TYPE.PNG"/>
          <p:cNvPicPr>
            <a:picLocks noChangeAspect="1"/>
          </p:cNvPicPr>
          <p:nvPr/>
        </p:nvPicPr>
        <p:blipFill>
          <a:blip r:embed="rId3" cstate="print"/>
          <a:stretch>
            <a:fillRect/>
          </a:stretch>
        </p:blipFill>
        <p:spPr>
          <a:xfrm>
            <a:off x="4876800" y="1676400"/>
            <a:ext cx="4114800" cy="2676899"/>
          </a:xfrm>
          <a:prstGeom prst="rect">
            <a:avLst/>
          </a:prstGeom>
        </p:spPr>
      </p:pic>
    </p:spTree>
    <p:extLst>
      <p:ext uri="{BB962C8B-B14F-4D97-AF65-F5344CB8AC3E}">
        <p14:creationId xmlns="" xmlns:p14="http://schemas.microsoft.com/office/powerpoint/2010/main" val="2343225088"/>
      </p:ext>
    </p:extLst>
  </p:cSld>
  <p:clrMapOvr>
    <a:masterClrMapping/>
  </p:clrMapOvr>
  <p:transition>
    <p:plu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3978AC79-722D-4B0E-A258-26DD9D61B493}"/>
              </a:ext>
            </a:extLst>
          </p:cNvPr>
          <p:cNvSpPr txBox="1">
            <a:spLocks/>
          </p:cNvSpPr>
          <p:nvPr/>
        </p:nvSpPr>
        <p:spPr>
          <a:xfrm>
            <a:off x="1066800" y="838200"/>
            <a:ext cx="6858000" cy="4572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800" dirty="0" smtClean="0">
                <a:latin typeface="Arial Rounded MT Bold" pitchFamily="34" charset="0"/>
              </a:rPr>
              <a:t>PRODUCT LINE SALES AND CUSTOMER DISTRIBUTION</a:t>
            </a:r>
            <a:endParaRPr lang="en-US" sz="1800" dirty="0">
              <a:latin typeface="Arial Rounded MT Bold" pitchFamily="34" charset="0"/>
            </a:endParaRPr>
          </a:p>
        </p:txBody>
      </p:sp>
      <p:sp>
        <p:nvSpPr>
          <p:cNvPr id="11" name="TextBox 10">
            <a:extLst>
              <a:ext uri="{FF2B5EF4-FFF2-40B4-BE49-F238E27FC236}">
                <a16:creationId xmlns="" xmlns:a16="http://schemas.microsoft.com/office/drawing/2014/main" id="{47CB6327-D3E8-4D2B-94CE-7575C4B680B7}"/>
              </a:ext>
            </a:extLst>
          </p:cNvPr>
          <p:cNvSpPr txBox="1"/>
          <p:nvPr/>
        </p:nvSpPr>
        <p:spPr>
          <a:xfrm>
            <a:off x="1031185" y="0"/>
            <a:ext cx="6853030" cy="523220"/>
          </a:xfrm>
          <a:prstGeom prst="rect">
            <a:avLst/>
          </a:prstGeom>
          <a:noFill/>
        </p:spPr>
        <p:txBody>
          <a:bodyPr wrap="square">
            <a:spAutoFit/>
          </a:bodyPr>
          <a:lstStyle/>
          <a:p>
            <a:r>
              <a:rPr lang="en-US" sz="2800" b="1" dirty="0" smtClean="0">
                <a:solidFill>
                  <a:schemeClr val="bg1"/>
                </a:solidFill>
                <a:effectLst>
                  <a:outerShdw blurRad="50000" dist="30000" dir="5400000" algn="tl" rotWithShape="0">
                    <a:srgbClr val="000000">
                      <a:alpha val="30000"/>
                    </a:srgbClr>
                  </a:outerShdw>
                </a:effectLst>
                <a:latin typeface="Gill Sans MT"/>
              </a:rPr>
              <a:t>DATA EXPLORATION &amp; ANALYTICS</a:t>
            </a:r>
            <a:endParaRPr lang="x-none" sz="2800" dirty="0">
              <a:solidFill>
                <a:schemeClr val="bg1"/>
              </a:solidFill>
            </a:endParaRPr>
          </a:p>
        </p:txBody>
      </p:sp>
      <p:sp>
        <p:nvSpPr>
          <p:cNvPr id="13" name="Content Placeholder 2">
            <a:extLst>
              <a:ext uri="{FF2B5EF4-FFF2-40B4-BE49-F238E27FC236}">
                <a16:creationId xmlns="" xmlns:a16="http://schemas.microsoft.com/office/drawing/2014/main" id="{3978AC79-722D-4B0E-A258-26DD9D61B493}"/>
              </a:ext>
            </a:extLst>
          </p:cNvPr>
          <p:cNvSpPr txBox="1">
            <a:spLocks/>
          </p:cNvSpPr>
          <p:nvPr/>
        </p:nvSpPr>
        <p:spPr>
          <a:xfrm>
            <a:off x="4724400" y="3505200"/>
            <a:ext cx="4114800" cy="12192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dirty="0" smtClean="0">
                <a:latin typeface="Arial Rounded MT Bold" pitchFamily="34" charset="0"/>
              </a:rPr>
              <a:t>Customers that have the loyalty card patronize the Supermarket more than customers without the loyalty card </a:t>
            </a:r>
            <a:endParaRPr lang="en-US" dirty="0">
              <a:latin typeface="Arial Rounded MT Bold" pitchFamily="34" charset="0"/>
            </a:endParaRPr>
          </a:p>
        </p:txBody>
      </p:sp>
      <p:sp>
        <p:nvSpPr>
          <p:cNvPr id="14" name="Content Placeholder 2">
            <a:extLst>
              <a:ext uri="{FF2B5EF4-FFF2-40B4-BE49-F238E27FC236}">
                <a16:creationId xmlns="" xmlns:a16="http://schemas.microsoft.com/office/drawing/2014/main" id="{3978AC79-722D-4B0E-A258-26DD9D61B493}"/>
              </a:ext>
            </a:extLst>
          </p:cNvPr>
          <p:cNvSpPr txBox="1">
            <a:spLocks/>
          </p:cNvSpPr>
          <p:nvPr/>
        </p:nvSpPr>
        <p:spPr>
          <a:xfrm>
            <a:off x="685800" y="4419600"/>
            <a:ext cx="3581400" cy="9144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None/>
            </a:pPr>
            <a:r>
              <a:rPr lang="en-US" sz="1800" dirty="0" smtClean="0">
                <a:latin typeface="Arial Rounded MT Bold" pitchFamily="34" charset="0"/>
              </a:rPr>
              <a:t>Food and Beverages records the highest sales in the Supermarket.</a:t>
            </a:r>
            <a:endParaRPr lang="en-US" sz="2000" dirty="0">
              <a:latin typeface="Arial Rounded MT Bold" pitchFamily="34" charset="0"/>
            </a:endParaRPr>
          </a:p>
        </p:txBody>
      </p:sp>
      <p:pic>
        <p:nvPicPr>
          <p:cNvPr id="8" name="Picture 7" descr="PRODUCT SALES.PNG"/>
          <p:cNvPicPr>
            <a:picLocks noChangeAspect="1"/>
          </p:cNvPicPr>
          <p:nvPr/>
        </p:nvPicPr>
        <p:blipFill>
          <a:blip r:embed="rId2" cstate="print"/>
          <a:stretch>
            <a:fillRect/>
          </a:stretch>
        </p:blipFill>
        <p:spPr>
          <a:xfrm>
            <a:off x="609600" y="1905000"/>
            <a:ext cx="3733800" cy="2362200"/>
          </a:xfrm>
          <a:prstGeom prst="rect">
            <a:avLst/>
          </a:prstGeom>
        </p:spPr>
      </p:pic>
      <p:pic>
        <p:nvPicPr>
          <p:cNvPr id="15" name="Picture 14" descr="CUSTOMER DISTRIBUTION.PNG"/>
          <p:cNvPicPr>
            <a:picLocks noChangeAspect="1"/>
          </p:cNvPicPr>
          <p:nvPr/>
        </p:nvPicPr>
        <p:blipFill>
          <a:blip r:embed="rId3" cstate="print"/>
          <a:stretch>
            <a:fillRect/>
          </a:stretch>
        </p:blipFill>
        <p:spPr>
          <a:xfrm>
            <a:off x="4648200" y="1905000"/>
            <a:ext cx="4267200" cy="1447800"/>
          </a:xfrm>
          <a:prstGeom prst="rect">
            <a:avLst/>
          </a:prstGeom>
        </p:spPr>
      </p:pic>
    </p:spTree>
    <p:extLst>
      <p:ext uri="{BB962C8B-B14F-4D97-AF65-F5344CB8AC3E}">
        <p14:creationId xmlns="" xmlns:p14="http://schemas.microsoft.com/office/powerpoint/2010/main" val="2343225088"/>
      </p:ext>
    </p:extLst>
  </p:cSld>
  <p:clrMapOvr>
    <a:masterClrMapping/>
  </p:clrMapOvr>
  <p:transition>
    <p:plu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47CB6327-D3E8-4D2B-94CE-7575C4B680B7}"/>
              </a:ext>
            </a:extLst>
          </p:cNvPr>
          <p:cNvSpPr txBox="1"/>
          <p:nvPr/>
        </p:nvSpPr>
        <p:spPr>
          <a:xfrm>
            <a:off x="1031185" y="0"/>
            <a:ext cx="6853030" cy="646331"/>
          </a:xfrm>
          <a:prstGeom prst="rect">
            <a:avLst/>
          </a:prstGeom>
          <a:noFill/>
        </p:spPr>
        <p:txBody>
          <a:bodyPr wrap="square">
            <a:spAutoFit/>
          </a:bodyPr>
          <a:lstStyle/>
          <a:p>
            <a:r>
              <a:rPr lang="en-US" sz="3600" b="1" dirty="0" smtClean="0">
                <a:solidFill>
                  <a:schemeClr val="bg1"/>
                </a:solidFill>
                <a:effectLst>
                  <a:outerShdw blurRad="50000" dist="30000" dir="5400000" algn="tl" rotWithShape="0">
                    <a:srgbClr val="000000">
                      <a:alpha val="30000"/>
                    </a:srgbClr>
                  </a:outerShdw>
                </a:effectLst>
                <a:latin typeface="Gill Sans MT"/>
              </a:rPr>
              <a:t>DATA VISUALIZATION</a:t>
            </a:r>
            <a:endParaRPr lang="x-none" sz="3600" dirty="0">
              <a:solidFill>
                <a:schemeClr val="bg1"/>
              </a:solidFill>
            </a:endParaRPr>
          </a:p>
        </p:txBody>
      </p:sp>
      <p:pic>
        <p:nvPicPr>
          <p:cNvPr id="10" name="Picture 9" descr="SUPERMARKER SALES DASHBOARD.PNG"/>
          <p:cNvPicPr>
            <a:picLocks noChangeAspect="1"/>
          </p:cNvPicPr>
          <p:nvPr/>
        </p:nvPicPr>
        <p:blipFill>
          <a:blip r:embed="rId2" cstate="print"/>
          <a:stretch>
            <a:fillRect/>
          </a:stretch>
        </p:blipFill>
        <p:spPr>
          <a:xfrm>
            <a:off x="304800" y="762000"/>
            <a:ext cx="8686800" cy="5486399"/>
          </a:xfrm>
          <a:prstGeom prst="rect">
            <a:avLst/>
          </a:prstGeom>
        </p:spPr>
      </p:pic>
    </p:spTree>
    <p:extLst>
      <p:ext uri="{BB962C8B-B14F-4D97-AF65-F5344CB8AC3E}">
        <p14:creationId xmlns="" xmlns:p14="http://schemas.microsoft.com/office/powerpoint/2010/main" val="2343225088"/>
      </p:ext>
    </p:extLst>
  </p:cSld>
  <p:clrMapOvr>
    <a:masterClrMapping/>
  </p:clrMapOvr>
  <p:transition>
    <p:plu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3978AC79-722D-4B0E-A258-26DD9D61B493}"/>
              </a:ext>
            </a:extLst>
          </p:cNvPr>
          <p:cNvSpPr txBox="1">
            <a:spLocks/>
          </p:cNvSpPr>
          <p:nvPr/>
        </p:nvSpPr>
        <p:spPr>
          <a:xfrm>
            <a:off x="533400" y="762000"/>
            <a:ext cx="5029200" cy="55626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smtClean="0">
                <a:latin typeface="Arial Rounded MT Bold" pitchFamily="34" charset="0"/>
              </a:rPr>
              <a:t>Summary of Our Findings</a:t>
            </a:r>
          </a:p>
          <a:p>
            <a:pPr marL="0" indent="0">
              <a:buNone/>
            </a:pPr>
            <a:r>
              <a:rPr lang="en-US" sz="2000" dirty="0" smtClean="0">
                <a:latin typeface="Arial Rounded MT Bold" pitchFamily="34" charset="0"/>
              </a:rPr>
              <a:t/>
            </a:r>
            <a:br>
              <a:rPr lang="en-US" sz="2000" dirty="0" smtClean="0">
                <a:latin typeface="Arial Rounded MT Bold" pitchFamily="34" charset="0"/>
              </a:rPr>
            </a:br>
            <a:r>
              <a:rPr lang="en-US" sz="1800" dirty="0" smtClean="0">
                <a:latin typeface="Arial Rounded MT Bold" pitchFamily="34" charset="0"/>
              </a:rPr>
              <a:t>&gt;&gt;The most common method of</a:t>
            </a:r>
            <a:br>
              <a:rPr lang="en-US" sz="1800" dirty="0" smtClean="0">
                <a:latin typeface="Arial Rounded MT Bold" pitchFamily="34" charset="0"/>
              </a:rPr>
            </a:br>
            <a:r>
              <a:rPr lang="en-US" sz="1800" dirty="0" smtClean="0">
                <a:latin typeface="Arial Rounded MT Bold" pitchFamily="34" charset="0"/>
              </a:rPr>
              <a:t>payment in the supermarket is E-wallet.</a:t>
            </a:r>
            <a:br>
              <a:rPr lang="en-US" sz="1800" dirty="0" smtClean="0">
                <a:latin typeface="Arial Rounded MT Bold" pitchFamily="34" charset="0"/>
              </a:rPr>
            </a:br>
            <a:r>
              <a:rPr lang="en-US" sz="1800" dirty="0" smtClean="0">
                <a:latin typeface="Arial Rounded MT Bold" pitchFamily="34" charset="0"/>
              </a:rPr>
              <a:t>&gt;&gt;Male Customers without loyalty</a:t>
            </a:r>
            <a:br>
              <a:rPr lang="en-US" sz="1800" dirty="0" smtClean="0">
                <a:latin typeface="Arial Rounded MT Bold" pitchFamily="34" charset="0"/>
              </a:rPr>
            </a:br>
            <a:r>
              <a:rPr lang="en-US" sz="1800" dirty="0" smtClean="0">
                <a:latin typeface="Arial Rounded MT Bold" pitchFamily="34" charset="0"/>
              </a:rPr>
              <a:t>card use the E-wallet method the</a:t>
            </a:r>
            <a:br>
              <a:rPr lang="en-US" sz="1800" dirty="0" smtClean="0">
                <a:latin typeface="Arial Rounded MT Bold" pitchFamily="34" charset="0"/>
              </a:rPr>
            </a:br>
            <a:r>
              <a:rPr lang="en-US" sz="1800" dirty="0" smtClean="0">
                <a:latin typeface="Arial Rounded MT Bold" pitchFamily="34" charset="0"/>
              </a:rPr>
              <a:t>most.</a:t>
            </a:r>
            <a:br>
              <a:rPr lang="en-US" sz="1800" dirty="0" smtClean="0">
                <a:latin typeface="Arial Rounded MT Bold" pitchFamily="34" charset="0"/>
              </a:rPr>
            </a:br>
            <a:r>
              <a:rPr lang="en-US" sz="1800" dirty="0" smtClean="0">
                <a:latin typeface="Arial Rounded MT Bold" pitchFamily="34" charset="0"/>
              </a:rPr>
              <a:t>&gt;&gt;Food and beverages product</a:t>
            </a:r>
            <a:br>
              <a:rPr lang="en-US" sz="1800" dirty="0" smtClean="0">
                <a:latin typeface="Arial Rounded MT Bold" pitchFamily="34" charset="0"/>
              </a:rPr>
            </a:br>
            <a:r>
              <a:rPr lang="en-US" sz="1800" dirty="0" smtClean="0">
                <a:latin typeface="Arial Rounded MT Bold" pitchFamily="34" charset="0"/>
              </a:rPr>
              <a:t>generates the most sales</a:t>
            </a:r>
            <a:br>
              <a:rPr lang="en-US" sz="1800" dirty="0" smtClean="0">
                <a:latin typeface="Arial Rounded MT Bold" pitchFamily="34" charset="0"/>
              </a:rPr>
            </a:br>
            <a:r>
              <a:rPr lang="en-US" sz="1800" dirty="0" smtClean="0">
                <a:latin typeface="Arial Rounded MT Bold" pitchFamily="34" charset="0"/>
              </a:rPr>
              <a:t>&gt;&gt;Branch C has generated the most</a:t>
            </a:r>
            <a:br>
              <a:rPr lang="en-US" sz="1800" dirty="0" smtClean="0">
                <a:latin typeface="Arial Rounded MT Bold" pitchFamily="34" charset="0"/>
              </a:rPr>
            </a:br>
            <a:r>
              <a:rPr lang="en-US" sz="1800" dirty="0" smtClean="0">
                <a:latin typeface="Arial Rounded MT Bold" pitchFamily="34" charset="0"/>
              </a:rPr>
              <a:t>sales amongst all other branches</a:t>
            </a:r>
            <a:br>
              <a:rPr lang="en-US" sz="1800" dirty="0" smtClean="0">
                <a:latin typeface="Arial Rounded MT Bold" pitchFamily="34" charset="0"/>
              </a:rPr>
            </a:br>
            <a:r>
              <a:rPr lang="en-US" sz="1800" dirty="0" smtClean="0">
                <a:latin typeface="Arial Rounded MT Bold" pitchFamily="34" charset="0"/>
              </a:rPr>
              <a:t>&gt;&gt;Female customers with the</a:t>
            </a:r>
            <a:br>
              <a:rPr lang="en-US" sz="1800" dirty="0" smtClean="0">
                <a:latin typeface="Arial Rounded MT Bold" pitchFamily="34" charset="0"/>
              </a:rPr>
            </a:br>
            <a:r>
              <a:rPr lang="en-US" sz="1800" dirty="0" smtClean="0">
                <a:latin typeface="Arial Rounded MT Bold" pitchFamily="34" charset="0"/>
              </a:rPr>
              <a:t>loyalty card use the branch C the</a:t>
            </a:r>
            <a:br>
              <a:rPr lang="en-US" sz="1800" dirty="0" smtClean="0">
                <a:latin typeface="Arial Rounded MT Bold" pitchFamily="34" charset="0"/>
              </a:rPr>
            </a:br>
            <a:r>
              <a:rPr lang="en-US" sz="1800" dirty="0" smtClean="0">
                <a:latin typeface="Arial Rounded MT Bold" pitchFamily="34" charset="0"/>
              </a:rPr>
              <a:t>most.</a:t>
            </a:r>
            <a:br>
              <a:rPr lang="en-US" sz="1800" dirty="0" smtClean="0">
                <a:latin typeface="Arial Rounded MT Bold" pitchFamily="34" charset="0"/>
              </a:rPr>
            </a:br>
            <a:r>
              <a:rPr lang="en-US" sz="1800" dirty="0" smtClean="0">
                <a:latin typeface="Arial Rounded MT Bold" pitchFamily="34" charset="0"/>
              </a:rPr>
              <a:t>&gt;&gt;</a:t>
            </a:r>
            <a:r>
              <a:rPr lang="en-US" sz="1800" dirty="0" err="1" smtClean="0">
                <a:latin typeface="Arial Rounded MT Bold" pitchFamily="34" charset="0"/>
              </a:rPr>
              <a:t>Naypyitaw</a:t>
            </a:r>
            <a:r>
              <a:rPr lang="en-US" sz="1800" dirty="0" smtClean="0">
                <a:latin typeface="Arial Rounded MT Bold" pitchFamily="34" charset="0"/>
              </a:rPr>
              <a:t> city has generated the</a:t>
            </a:r>
            <a:br>
              <a:rPr lang="en-US" sz="1800" dirty="0" smtClean="0">
                <a:latin typeface="Arial Rounded MT Bold" pitchFamily="34" charset="0"/>
              </a:rPr>
            </a:br>
            <a:r>
              <a:rPr lang="en-US" sz="1800" dirty="0" smtClean="0">
                <a:latin typeface="Arial Rounded MT Bold" pitchFamily="34" charset="0"/>
              </a:rPr>
              <a:t>most sales amongst other cities.</a:t>
            </a:r>
            <a:br>
              <a:rPr lang="en-US" sz="1800" dirty="0" smtClean="0">
                <a:latin typeface="Arial Rounded MT Bold" pitchFamily="34" charset="0"/>
              </a:rPr>
            </a:br>
            <a:r>
              <a:rPr lang="en-US" sz="1800" dirty="0" smtClean="0">
                <a:latin typeface="Arial Rounded MT Bold" pitchFamily="34" charset="0"/>
              </a:rPr>
              <a:t>&gt;&gt;Female customers with the</a:t>
            </a:r>
            <a:br>
              <a:rPr lang="en-US" sz="1800" dirty="0" smtClean="0">
                <a:latin typeface="Arial Rounded MT Bold" pitchFamily="34" charset="0"/>
              </a:rPr>
            </a:br>
            <a:r>
              <a:rPr lang="en-US" sz="1800" dirty="0" smtClean="0">
                <a:latin typeface="Arial Rounded MT Bold" pitchFamily="34" charset="0"/>
              </a:rPr>
              <a:t>loyalty card who have lived the</a:t>
            </a:r>
            <a:br>
              <a:rPr lang="en-US" sz="1800" dirty="0" smtClean="0">
                <a:latin typeface="Arial Rounded MT Bold" pitchFamily="34" charset="0"/>
              </a:rPr>
            </a:br>
            <a:r>
              <a:rPr lang="en-US" sz="1800" dirty="0" smtClean="0">
                <a:latin typeface="Arial Rounded MT Bold" pitchFamily="34" charset="0"/>
              </a:rPr>
              <a:t>longest in </a:t>
            </a:r>
            <a:r>
              <a:rPr lang="en-US" sz="1800" dirty="0" err="1" smtClean="0">
                <a:latin typeface="Arial Rounded MT Bold" pitchFamily="34" charset="0"/>
              </a:rPr>
              <a:t>Naypyitaw</a:t>
            </a:r>
            <a:r>
              <a:rPr lang="en-US" sz="1800" dirty="0" smtClean="0">
                <a:latin typeface="Arial Rounded MT Bold" pitchFamily="34" charset="0"/>
              </a:rPr>
              <a:t>, contribute the</a:t>
            </a:r>
            <a:br>
              <a:rPr lang="en-US" sz="1800" dirty="0" smtClean="0">
                <a:latin typeface="Arial Rounded MT Bold" pitchFamily="34" charset="0"/>
              </a:rPr>
            </a:br>
            <a:r>
              <a:rPr lang="en-US" sz="1800" dirty="0" smtClean="0">
                <a:latin typeface="Arial Rounded MT Bold" pitchFamily="34" charset="0"/>
              </a:rPr>
              <a:t>most sales in the city</a:t>
            </a:r>
            <a:r>
              <a:rPr lang="en-US" sz="2000" dirty="0" smtClean="0">
                <a:latin typeface="Arial Rounded MT Bold" pitchFamily="34" charset="0"/>
              </a:rPr>
              <a:t/>
            </a:r>
            <a:br>
              <a:rPr lang="en-US" sz="2000" dirty="0" smtClean="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endParaRPr lang="en-US" sz="3200" dirty="0">
              <a:latin typeface="Arial Rounded MT Bold" pitchFamily="34" charset="0"/>
            </a:endParaRPr>
          </a:p>
        </p:txBody>
      </p:sp>
      <p:sp>
        <p:nvSpPr>
          <p:cNvPr id="11" name="TextBox 10">
            <a:extLst>
              <a:ext uri="{FF2B5EF4-FFF2-40B4-BE49-F238E27FC236}">
                <a16:creationId xmlns="" xmlns:a16="http://schemas.microsoft.com/office/drawing/2014/main" id="{47CB6327-D3E8-4D2B-94CE-7575C4B680B7}"/>
              </a:ext>
            </a:extLst>
          </p:cNvPr>
          <p:cNvSpPr txBox="1"/>
          <p:nvPr/>
        </p:nvSpPr>
        <p:spPr>
          <a:xfrm>
            <a:off x="1031185" y="0"/>
            <a:ext cx="6853030" cy="584775"/>
          </a:xfrm>
          <a:prstGeom prst="rect">
            <a:avLst/>
          </a:prstGeom>
          <a:noFill/>
        </p:spPr>
        <p:txBody>
          <a:bodyPr wrap="square">
            <a:spAutoFit/>
          </a:bodyPr>
          <a:lstStyle/>
          <a:p>
            <a:r>
              <a:rPr kumimoji="0" lang="en-US" sz="3200" b="1" i="0" u="none" strike="noStrike" kern="1200" cap="none" spc="0" normalizeH="0" baseline="0" noProof="0" dirty="0" smtClean="0">
                <a:ln>
                  <a:noFill/>
                </a:ln>
                <a:solidFill>
                  <a:schemeClr val="bg1"/>
                </a:solidFill>
                <a:effectLst>
                  <a:outerShdw blurRad="50000" dist="30000" dir="5400000" algn="tl" rotWithShape="0">
                    <a:srgbClr val="000000">
                      <a:alpha val="30000"/>
                    </a:srgbClr>
                  </a:outerShdw>
                </a:effectLst>
                <a:uLnTx/>
                <a:uFillTx/>
                <a:latin typeface="Gill Sans MT"/>
                <a:ea typeface="+mj-ea"/>
                <a:cs typeface="+mj-cs"/>
              </a:rPr>
              <a:t>INSIGHTS DRAWN</a:t>
            </a:r>
            <a:endParaRPr lang="x-none" sz="3200" dirty="0">
              <a:solidFill>
                <a:schemeClr val="bg1"/>
              </a:solidFill>
            </a:endParaRPr>
          </a:p>
        </p:txBody>
      </p:sp>
      <p:pic>
        <p:nvPicPr>
          <p:cNvPr id="7" name="Content Placeholder 6">
            <a:extLst>
              <a:ext uri="{FF2B5EF4-FFF2-40B4-BE49-F238E27FC236}">
                <a16:creationId xmlns="" xmlns:a16="http://schemas.microsoft.com/office/drawing/2014/main" id="{F2D6B253-2D22-4ACF-B8B5-BBED30E6D17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553201" y="838200"/>
            <a:ext cx="2590800" cy="3352800"/>
          </a:xfrm>
          <a:prstGeom prst="rect">
            <a:avLst/>
          </a:prstGeom>
        </p:spPr>
      </p:pic>
    </p:spTree>
    <p:extLst>
      <p:ext uri="{BB962C8B-B14F-4D97-AF65-F5344CB8AC3E}">
        <p14:creationId xmlns="" xmlns:p14="http://schemas.microsoft.com/office/powerpoint/2010/main" val="2343225088"/>
      </p:ext>
    </p:extLst>
  </p:cSld>
  <p:clrMapOvr>
    <a:masterClrMapping/>
  </p:clrMapOvr>
  <p:transition>
    <p:plu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con&#10;&#10;Description automatically generated">
            <a:extLst>
              <a:ext uri="{FF2B5EF4-FFF2-40B4-BE49-F238E27FC236}">
                <a16:creationId xmlns="" xmlns:a16="http://schemas.microsoft.com/office/drawing/2014/main" id="{E4A90640-0D03-4729-B01A-FE8BE2AA9BF3}"/>
              </a:ext>
            </a:extLst>
          </p:cNvPr>
          <p:cNvPicPr>
            <a:picLocks noGrp="1" noChangeAspect="1"/>
          </p:cNvPicPr>
          <p:nvPr>
            <p:ph idx="1"/>
          </p:nvPr>
        </p:nvPicPr>
        <p:blipFill rotWithShape="1">
          <a:blip r:embed="rId2" cstate="print">
            <a:extLst>
              <a:ext uri="{28A0092B-C50C-407E-A947-70E740481C1C}">
                <a14:useLocalDpi xmlns="" xmlns:a14="http://schemas.microsoft.com/office/drawing/2010/main" val="0"/>
              </a:ext>
            </a:extLst>
          </a:blip>
          <a:srcRect l="4736" t="22376" r="3711" b="20797"/>
          <a:stretch/>
        </p:blipFill>
        <p:spPr>
          <a:xfrm rot="16200000">
            <a:off x="6155779" y="1921423"/>
            <a:ext cx="3543300" cy="1986455"/>
          </a:xfrm>
        </p:spPr>
      </p:pic>
      <p:sp>
        <p:nvSpPr>
          <p:cNvPr id="9" name="Content Placeholder 2">
            <a:extLst>
              <a:ext uri="{FF2B5EF4-FFF2-40B4-BE49-F238E27FC236}">
                <a16:creationId xmlns="" xmlns:a16="http://schemas.microsoft.com/office/drawing/2014/main" id="{3978AC79-722D-4B0E-A258-26DD9D61B493}"/>
              </a:ext>
            </a:extLst>
          </p:cNvPr>
          <p:cNvSpPr txBox="1">
            <a:spLocks/>
          </p:cNvSpPr>
          <p:nvPr/>
        </p:nvSpPr>
        <p:spPr>
          <a:xfrm>
            <a:off x="533400" y="762000"/>
            <a:ext cx="5029200" cy="55626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b="1" dirty="0" smtClean="0">
                <a:latin typeface="Arial Rounded MT Bold" pitchFamily="34" charset="0"/>
              </a:rPr>
              <a:t>STATEGY PROPOSAL</a:t>
            </a:r>
            <a:r>
              <a:rPr lang="en-US" sz="1800" dirty="0" smtClean="0">
                <a:latin typeface="Arial Rounded MT Bold" pitchFamily="34" charset="0"/>
              </a:rPr>
              <a:t/>
            </a:r>
            <a:br>
              <a:rPr lang="en-US" sz="1800" dirty="0" smtClean="0">
                <a:latin typeface="Arial Rounded MT Bold" pitchFamily="34" charset="0"/>
              </a:rPr>
            </a:br>
            <a:r>
              <a:rPr lang="en-US" sz="1800" dirty="0" smtClean="0">
                <a:latin typeface="Arial Rounded MT Bold" pitchFamily="34" charset="0"/>
              </a:rPr>
              <a:t>Having seen all these results from the  analysis, I hereby propose;</a:t>
            </a:r>
          </a:p>
          <a:p>
            <a:pPr marL="0" indent="0">
              <a:buNone/>
            </a:pPr>
            <a:r>
              <a:rPr lang="en-US" sz="1800" dirty="0" smtClean="0">
                <a:latin typeface="Arial Rounded MT Bold" pitchFamily="34" charset="0"/>
              </a:rPr>
              <a:t/>
            </a:r>
            <a:br>
              <a:rPr lang="en-US" sz="1800" dirty="0" smtClean="0">
                <a:latin typeface="Arial Rounded MT Bold" pitchFamily="34" charset="0"/>
              </a:rPr>
            </a:br>
            <a:r>
              <a:rPr lang="en-US" sz="1800" dirty="0" smtClean="0">
                <a:latin typeface="Arial Rounded MT Bold" pitchFamily="34" charset="0"/>
              </a:rPr>
              <a:t>&gt;&gt; The Supermarket should make</a:t>
            </a:r>
            <a:br>
              <a:rPr lang="en-US" sz="1800" dirty="0" smtClean="0">
                <a:latin typeface="Arial Rounded MT Bold" pitchFamily="34" charset="0"/>
              </a:rPr>
            </a:br>
            <a:r>
              <a:rPr lang="en-US" sz="1800" dirty="0" smtClean="0">
                <a:latin typeface="Arial Rounded MT Bold" pitchFamily="34" charset="0"/>
              </a:rPr>
              <a:t>available more product line especially</a:t>
            </a:r>
            <a:br>
              <a:rPr lang="en-US" sz="1800" dirty="0" smtClean="0">
                <a:latin typeface="Arial Rounded MT Bold" pitchFamily="34" charset="0"/>
              </a:rPr>
            </a:br>
            <a:r>
              <a:rPr lang="en-US" sz="1800" dirty="0" smtClean="0">
                <a:latin typeface="Arial Rounded MT Bold" pitchFamily="34" charset="0"/>
              </a:rPr>
              <a:t>Food and Beverages products, for</a:t>
            </a:r>
            <a:br>
              <a:rPr lang="en-US" sz="1800" dirty="0" smtClean="0">
                <a:latin typeface="Arial Rounded MT Bold" pitchFamily="34" charset="0"/>
              </a:rPr>
            </a:br>
            <a:r>
              <a:rPr lang="en-US" sz="1800" dirty="0" smtClean="0">
                <a:latin typeface="Arial Rounded MT Bold" pitchFamily="34" charset="0"/>
              </a:rPr>
              <a:t>customers who live in </a:t>
            </a:r>
            <a:r>
              <a:rPr lang="en-US" sz="1800" dirty="0" err="1" smtClean="0">
                <a:latin typeface="Arial Rounded MT Bold" pitchFamily="34" charset="0"/>
              </a:rPr>
              <a:t>Naypytaw</a:t>
            </a:r>
            <a:r>
              <a:rPr lang="en-US" sz="1800" dirty="0" smtClean="0">
                <a:latin typeface="Arial Rounded MT Bold" pitchFamily="34" charset="0"/>
              </a:rPr>
              <a:t> city.</a:t>
            </a:r>
            <a:br>
              <a:rPr lang="en-US" sz="1800" dirty="0" smtClean="0">
                <a:latin typeface="Arial Rounded MT Bold" pitchFamily="34" charset="0"/>
              </a:rPr>
            </a:br>
            <a:r>
              <a:rPr lang="en-US" sz="1800" dirty="0" smtClean="0">
                <a:latin typeface="Arial Rounded MT Bold" pitchFamily="34" charset="0"/>
              </a:rPr>
              <a:t>&gt;&gt; The Supermarket should also invest</a:t>
            </a:r>
            <a:br>
              <a:rPr lang="en-US" sz="1800" dirty="0" smtClean="0">
                <a:latin typeface="Arial Rounded MT Bold" pitchFamily="34" charset="0"/>
              </a:rPr>
            </a:br>
            <a:r>
              <a:rPr lang="en-US" sz="1800" dirty="0" smtClean="0">
                <a:latin typeface="Arial Rounded MT Bold" pitchFamily="34" charset="0"/>
              </a:rPr>
              <a:t>in the loyalty card for the normal</a:t>
            </a:r>
            <a:br>
              <a:rPr lang="en-US" sz="1800" dirty="0" smtClean="0">
                <a:latin typeface="Arial Rounded MT Bold" pitchFamily="34" charset="0"/>
              </a:rPr>
            </a:br>
            <a:r>
              <a:rPr lang="en-US" sz="1800" dirty="0" smtClean="0">
                <a:latin typeface="Arial Rounded MT Bold" pitchFamily="34" charset="0"/>
              </a:rPr>
              <a:t>customers, as this would encourage</a:t>
            </a:r>
            <a:br>
              <a:rPr lang="en-US" sz="1800" dirty="0" smtClean="0">
                <a:latin typeface="Arial Rounded MT Bold" pitchFamily="34" charset="0"/>
              </a:rPr>
            </a:br>
            <a:r>
              <a:rPr lang="en-US" sz="1800" dirty="0" smtClean="0">
                <a:latin typeface="Arial Rounded MT Bold" pitchFamily="34" charset="0"/>
              </a:rPr>
              <a:t>them (normal customers) to patronize</a:t>
            </a:r>
            <a:br>
              <a:rPr lang="en-US" sz="1800" dirty="0" smtClean="0">
                <a:latin typeface="Arial Rounded MT Bold" pitchFamily="34" charset="0"/>
              </a:rPr>
            </a:br>
            <a:r>
              <a:rPr lang="en-US" sz="1800" dirty="0" smtClean="0">
                <a:latin typeface="Arial Rounded MT Bold" pitchFamily="34" charset="0"/>
              </a:rPr>
              <a:t>the supermarket more, and retain them</a:t>
            </a:r>
            <a:br>
              <a:rPr lang="en-US" sz="1800" dirty="0" smtClean="0">
                <a:latin typeface="Arial Rounded MT Bold" pitchFamily="34" charset="0"/>
              </a:rPr>
            </a:br>
            <a:r>
              <a:rPr lang="en-US" sz="1800" dirty="0" smtClean="0">
                <a:latin typeface="Arial Rounded MT Bold" pitchFamily="34" charset="0"/>
              </a:rPr>
              <a:t>also.</a:t>
            </a:r>
            <a:br>
              <a:rPr lang="en-US" sz="1800" dirty="0" smtClean="0">
                <a:latin typeface="Arial Rounded MT Bold" pitchFamily="34" charset="0"/>
              </a:rPr>
            </a:br>
            <a:r>
              <a:rPr lang="en-US" sz="1800" dirty="0" smtClean="0">
                <a:latin typeface="Arial Rounded MT Bold" pitchFamily="34" charset="0"/>
              </a:rPr>
              <a:t>&gt;&gt; The Supermarket should as well</a:t>
            </a:r>
            <a:br>
              <a:rPr lang="en-US" sz="1800" dirty="0" smtClean="0">
                <a:latin typeface="Arial Rounded MT Bold" pitchFamily="34" charset="0"/>
              </a:rPr>
            </a:br>
            <a:r>
              <a:rPr lang="en-US" sz="1800" dirty="0" smtClean="0">
                <a:latin typeface="Arial Rounded MT Bold" pitchFamily="34" charset="0"/>
              </a:rPr>
              <a:t>look into promoting and investing more</a:t>
            </a:r>
            <a:br>
              <a:rPr lang="en-US" sz="1800" dirty="0" smtClean="0">
                <a:latin typeface="Arial Rounded MT Bold" pitchFamily="34" charset="0"/>
              </a:rPr>
            </a:br>
            <a:r>
              <a:rPr lang="en-US" sz="1800" dirty="0" smtClean="0">
                <a:latin typeface="Arial Rounded MT Bold" pitchFamily="34" charset="0"/>
              </a:rPr>
              <a:t>resources in the Branch C, as they hold</a:t>
            </a:r>
            <a:br>
              <a:rPr lang="en-US" sz="1800" dirty="0" smtClean="0">
                <a:latin typeface="Arial Rounded MT Bold" pitchFamily="34" charset="0"/>
              </a:rPr>
            </a:br>
            <a:r>
              <a:rPr lang="en-US" sz="1800" dirty="0" smtClean="0">
                <a:latin typeface="Arial Rounded MT Bold" pitchFamily="34" charset="0"/>
              </a:rPr>
              <a:t>the highest record of sales in the</a:t>
            </a:r>
            <a:br>
              <a:rPr lang="en-US" sz="1800" dirty="0" smtClean="0">
                <a:latin typeface="Arial Rounded MT Bold" pitchFamily="34" charset="0"/>
              </a:rPr>
            </a:br>
            <a:r>
              <a:rPr lang="en-US" sz="1800" dirty="0" smtClean="0">
                <a:latin typeface="Arial Rounded MT Bold" pitchFamily="34" charset="0"/>
              </a:rPr>
              <a:t>business. By investing more resources</a:t>
            </a:r>
            <a:br>
              <a:rPr lang="en-US" sz="1800" dirty="0" smtClean="0">
                <a:latin typeface="Arial Rounded MT Bold" pitchFamily="34" charset="0"/>
              </a:rPr>
            </a:br>
            <a:r>
              <a:rPr lang="en-US" sz="1800" dirty="0" smtClean="0">
                <a:latin typeface="Arial Rounded MT Bold" pitchFamily="34" charset="0"/>
              </a:rPr>
              <a:t>in Branch C, this would even attract</a:t>
            </a:r>
            <a:br>
              <a:rPr lang="en-US" sz="1800" dirty="0" smtClean="0">
                <a:latin typeface="Arial Rounded MT Bold" pitchFamily="34" charset="0"/>
              </a:rPr>
            </a:br>
            <a:r>
              <a:rPr lang="en-US" sz="1800" dirty="0" smtClean="0">
                <a:latin typeface="Arial Rounded MT Bold" pitchFamily="34" charset="0"/>
              </a:rPr>
              <a:t>more customers for the business.</a:t>
            </a:r>
            <a:br>
              <a:rPr lang="en-US" sz="1800" dirty="0" smtClean="0">
                <a:latin typeface="Arial Rounded MT Bold" pitchFamily="34" charset="0"/>
              </a:rPr>
            </a:br>
            <a:r>
              <a:rPr lang="en-US" sz="1800" dirty="0" smtClean="0">
                <a:latin typeface="Arial Rounded MT Bold" pitchFamily="34" charset="0"/>
              </a:rPr>
              <a:t/>
            </a:r>
            <a:br>
              <a:rPr lang="en-US" sz="1800" dirty="0" smtClean="0">
                <a:latin typeface="Arial Rounded MT Bold" pitchFamily="34" charset="0"/>
              </a:rPr>
            </a:br>
            <a:r>
              <a:rPr lang="en-US" sz="2800" dirty="0" smtClean="0">
                <a:latin typeface="Gill Sans MT (Body)"/>
              </a:rPr>
              <a:t>.</a:t>
            </a:r>
            <a:endParaRPr lang="en-US" sz="2800" dirty="0">
              <a:latin typeface="Gill Sans MT (Body)"/>
            </a:endParaRPr>
          </a:p>
        </p:txBody>
      </p:sp>
      <p:sp>
        <p:nvSpPr>
          <p:cNvPr id="11" name="TextBox 10">
            <a:extLst>
              <a:ext uri="{FF2B5EF4-FFF2-40B4-BE49-F238E27FC236}">
                <a16:creationId xmlns="" xmlns:a16="http://schemas.microsoft.com/office/drawing/2014/main" id="{47CB6327-D3E8-4D2B-94CE-7575C4B680B7}"/>
              </a:ext>
            </a:extLst>
          </p:cNvPr>
          <p:cNvSpPr txBox="1"/>
          <p:nvPr/>
        </p:nvSpPr>
        <p:spPr>
          <a:xfrm>
            <a:off x="1031185" y="0"/>
            <a:ext cx="6853030" cy="461665"/>
          </a:xfrm>
          <a:prstGeom prst="rect">
            <a:avLst/>
          </a:prstGeom>
          <a:noFill/>
        </p:spPr>
        <p:txBody>
          <a:bodyPr wrap="square">
            <a:spAutoFit/>
          </a:bodyPr>
          <a:lstStyle/>
          <a:p>
            <a:r>
              <a:rPr kumimoji="0" lang="en-US" sz="2400" b="1" i="0" u="none" strike="noStrike" kern="1200" cap="none" spc="0" normalizeH="0" baseline="0" noProof="0" dirty="0" smtClean="0">
                <a:ln>
                  <a:noFill/>
                </a:ln>
                <a:solidFill>
                  <a:schemeClr val="bg1"/>
                </a:solidFill>
                <a:effectLst>
                  <a:outerShdw blurRad="50000" dist="30000" dir="5400000" algn="tl" rotWithShape="0">
                    <a:srgbClr val="000000">
                      <a:alpha val="30000"/>
                    </a:srgbClr>
                  </a:outerShdw>
                </a:effectLst>
                <a:uLnTx/>
                <a:uFillTx/>
                <a:latin typeface="Gill Sans MT"/>
                <a:ea typeface="+mj-ea"/>
                <a:cs typeface="+mj-cs"/>
              </a:rPr>
              <a:t>STRATEGY PROPOSAL AND</a:t>
            </a:r>
            <a:r>
              <a:rPr kumimoji="0" lang="en-US" sz="2400" b="1" i="0" u="none" strike="noStrike" kern="1200" cap="none" spc="0" normalizeH="0" noProof="0" dirty="0" smtClean="0">
                <a:ln>
                  <a:noFill/>
                </a:ln>
                <a:solidFill>
                  <a:schemeClr val="bg1"/>
                </a:solidFill>
                <a:effectLst>
                  <a:outerShdw blurRad="50000" dist="30000" dir="5400000" algn="tl" rotWithShape="0">
                    <a:srgbClr val="000000">
                      <a:alpha val="30000"/>
                    </a:srgbClr>
                  </a:outerShdw>
                </a:effectLst>
                <a:uLnTx/>
                <a:uFillTx/>
                <a:latin typeface="Gill Sans MT"/>
                <a:ea typeface="+mj-ea"/>
                <a:cs typeface="+mj-cs"/>
              </a:rPr>
              <a:t> CONCLUSION</a:t>
            </a:r>
            <a:endParaRPr lang="x-none" sz="2400" dirty="0">
              <a:solidFill>
                <a:schemeClr val="bg1"/>
              </a:solidFill>
            </a:endParaRPr>
          </a:p>
        </p:txBody>
      </p:sp>
    </p:spTree>
    <p:extLst>
      <p:ext uri="{BB962C8B-B14F-4D97-AF65-F5344CB8AC3E}">
        <p14:creationId xmlns="" xmlns:p14="http://schemas.microsoft.com/office/powerpoint/2010/main" val="2343225088"/>
      </p:ext>
    </p:extLst>
  </p:cSld>
  <p:clrMapOvr>
    <a:masterClrMapping/>
  </p:clrMapOvr>
  <p:transition>
    <p:plu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38400" y="533400"/>
            <a:ext cx="4021427" cy="5531476"/>
            <a:chOff x="3161764" y="0"/>
            <a:chExt cx="5164427" cy="6445876"/>
          </a:xfrm>
        </p:grpSpPr>
        <p:pic>
          <p:nvPicPr>
            <p:cNvPr id="7" name="Picture 6"/>
            <p:cNvPicPr>
              <a:picLocks noChangeAspect="1"/>
            </p:cNvPicPr>
            <p:nvPr/>
          </p:nvPicPr>
          <p:blipFill rotWithShape="1">
            <a:blip r:embed="rId2" cstate="print">
              <a:extLst>
                <a:ext uri="{28A0092B-C50C-407E-A947-70E740481C1C}">
                  <a14:useLocalDpi xmlns="" xmlns:a14="http://schemas.microsoft.com/office/drawing/2010/main" val="0"/>
                </a:ext>
              </a:extLst>
            </a:blip>
            <a:srcRect l="17662" t="4071" r="19296" b="10638"/>
            <a:stretch/>
          </p:blipFill>
          <p:spPr>
            <a:xfrm>
              <a:off x="3342068" y="0"/>
              <a:ext cx="4803820" cy="5434884"/>
            </a:xfrm>
            <a:prstGeom prst="rect">
              <a:avLst/>
            </a:prstGeom>
          </p:spPr>
        </p:pic>
        <p:pic>
          <p:nvPicPr>
            <p:cNvPr id="8" name="Picture 7"/>
            <p:cNvPicPr>
              <a:picLocks noChangeAspect="1"/>
            </p:cNvPicPr>
            <p:nvPr/>
          </p:nvPicPr>
          <p:blipFill rotWithShape="1">
            <a:blip r:embed="rId3" cstate="print">
              <a:extLst>
                <a:ext uri="{28A0092B-C50C-407E-A947-70E740481C1C}">
                  <a14:useLocalDpi xmlns="" xmlns:a14="http://schemas.microsoft.com/office/drawing/2010/main" val="0"/>
                </a:ext>
              </a:extLst>
            </a:blip>
            <a:srcRect l="7150" t="17351" r="5956" b="15549"/>
            <a:stretch/>
          </p:blipFill>
          <p:spPr>
            <a:xfrm>
              <a:off x="3161764" y="3110248"/>
              <a:ext cx="5164427" cy="3335628"/>
            </a:xfrm>
            <a:prstGeom prst="rect">
              <a:avLst/>
            </a:prstGeom>
          </p:spPr>
        </p:pic>
      </p:grpSp>
    </p:spTree>
    <p:extLst>
      <p:ext uri="{BB962C8B-B14F-4D97-AF65-F5344CB8AC3E}">
        <p14:creationId xmlns="" xmlns:p14="http://schemas.microsoft.com/office/powerpoint/2010/main" val="2125509106"/>
      </p:ext>
    </p:extLst>
  </p:cSld>
  <p:clrMapOvr>
    <a:masterClrMapping/>
  </p:clrMapOvr>
  <p:transition>
    <p:plu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65AF6651-F344-4C55-B6B3-2894843435B0}"/>
              </a:ext>
            </a:extLst>
          </p:cNvPr>
          <p:cNvSpPr txBox="1">
            <a:spLocks/>
          </p:cNvSpPr>
          <p:nvPr/>
        </p:nvSpPr>
        <p:spPr>
          <a:xfrm>
            <a:off x="1752600" y="457200"/>
            <a:ext cx="6150385" cy="2133600"/>
          </a:xfrm>
          <a:prstGeom prst="rect">
            <a:avLst/>
          </a:prstGeom>
        </p:spPr>
        <p:txBody>
          <a:bodyPr vert="horz" lIns="51435" tIns="25718" rIns="51435" bIns="25718"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b="1" dirty="0" smtClean="0">
                <a:latin typeface="Gill Sans MT (Body)"/>
              </a:rPr>
              <a:t>Project overview</a:t>
            </a:r>
            <a:endParaRPr lang="x-none" sz="4400" b="1" dirty="0">
              <a:latin typeface="Gill Sans MT (Body)"/>
            </a:endParaRPr>
          </a:p>
        </p:txBody>
      </p:sp>
      <p:sp>
        <p:nvSpPr>
          <p:cNvPr id="6" name="Content Placeholder 2">
            <a:extLst>
              <a:ext uri="{FF2B5EF4-FFF2-40B4-BE49-F238E27FC236}">
                <a16:creationId xmlns="" xmlns:a16="http://schemas.microsoft.com/office/drawing/2014/main" id="{675C2C22-C8F0-4488-8986-AF9A4C81F182}"/>
              </a:ext>
            </a:extLst>
          </p:cNvPr>
          <p:cNvSpPr txBox="1">
            <a:spLocks/>
          </p:cNvSpPr>
          <p:nvPr/>
        </p:nvSpPr>
        <p:spPr>
          <a:xfrm>
            <a:off x="2133600" y="1447800"/>
            <a:ext cx="6781800" cy="1981200"/>
          </a:xfrm>
          <a:prstGeom prst="rect">
            <a:avLst/>
          </a:prstGeom>
          <a:ln w="57150">
            <a:solidFill>
              <a:schemeClr val="accent6">
                <a:lumMod val="75000"/>
              </a:schemeClr>
            </a:solidFill>
          </a:ln>
        </p:spPr>
        <p:txBody>
          <a:bodyPr vert="horz" lIns="91440" tIns="45720" rIns="91440" bIns="45720" rtlCol="0">
            <a:normAutofit lnSpcReduction="10000"/>
          </a:body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0" marR="0" lvl="0" indent="0"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Arial Rounded MT Bold" pitchFamily="34" charset="0"/>
                <a:ea typeface="+mn-ea"/>
                <a:cs typeface="+mn-cs"/>
              </a:rPr>
              <a:t>Title:</a:t>
            </a:r>
            <a:r>
              <a:rPr kumimoji="0" lang="en-US" sz="1800" b="0" i="0" u="none" strike="noStrike" kern="1200" cap="none" spc="0" normalizeH="0" noProof="0" dirty="0" smtClean="0">
                <a:ln>
                  <a:noFill/>
                </a:ln>
                <a:solidFill>
                  <a:schemeClr val="tx1"/>
                </a:solidFill>
                <a:effectLst/>
                <a:uLnTx/>
                <a:uFillTx/>
                <a:latin typeface="Arial Rounded MT Bold" pitchFamily="34" charset="0"/>
                <a:ea typeface="+mn-ea"/>
                <a:cs typeface="+mn-cs"/>
              </a:rPr>
              <a:t> SUPERMARKET SALES INSIGHTS</a:t>
            </a:r>
          </a:p>
          <a:p>
            <a:pPr marL="0" marR="0" lvl="0" indent="0"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baseline="0" dirty="0" smtClean="0">
                <a:latin typeface="Arial Rounded MT Bold" pitchFamily="34" charset="0"/>
              </a:rPr>
              <a:t>Analytics</a:t>
            </a:r>
            <a:r>
              <a:rPr lang="en-US" dirty="0" smtClean="0">
                <a:latin typeface="Arial Rounded MT Bold" pitchFamily="34" charset="0"/>
              </a:rPr>
              <a:t> Tools: MICROSOFT EXCEL, POWER BI</a:t>
            </a:r>
          </a:p>
          <a:p>
            <a:pPr lvl="0" defTabSz="685800">
              <a:spcBef>
                <a:spcPts val="750"/>
              </a:spcBef>
              <a:defRPr/>
            </a:pPr>
            <a:r>
              <a:rPr kumimoji="0" lang="en-US" sz="1800" b="0" i="0" u="none" strike="noStrike" kern="1200" cap="none" spc="0" normalizeH="0" baseline="0" noProof="0" dirty="0" err="1" smtClean="0">
                <a:ln>
                  <a:noFill/>
                </a:ln>
                <a:solidFill>
                  <a:schemeClr val="tx1"/>
                </a:solidFill>
                <a:effectLst/>
                <a:uLnTx/>
                <a:uFillTx/>
                <a:latin typeface="Arial Rounded MT Bold" pitchFamily="34" charset="0"/>
                <a:ea typeface="+mn-ea"/>
                <a:cs typeface="+mn-cs"/>
              </a:rPr>
              <a:t>Github</a:t>
            </a:r>
            <a:r>
              <a:rPr kumimoji="0" lang="en-US" sz="1800" b="0" i="0" u="none" strike="noStrike" kern="1200" cap="none" spc="0" normalizeH="0" noProof="0" dirty="0" smtClean="0">
                <a:ln>
                  <a:noFill/>
                </a:ln>
                <a:solidFill>
                  <a:schemeClr val="tx1"/>
                </a:solidFill>
                <a:effectLst/>
                <a:uLnTx/>
                <a:uFillTx/>
                <a:latin typeface="Arial Rounded MT Bold" pitchFamily="34" charset="0"/>
                <a:ea typeface="+mn-ea"/>
                <a:cs typeface="+mn-cs"/>
              </a:rPr>
              <a:t> Link</a:t>
            </a:r>
            <a:r>
              <a:rPr lang="en-US" dirty="0" smtClean="0">
                <a:latin typeface="Arial Rounded MT Bold" pitchFamily="34" charset="0"/>
              </a:rPr>
              <a:t>: https://github.com/EVhiktor60/SUPERMARKET-SALES-INSIGHTS.git</a:t>
            </a:r>
            <a:endParaRPr kumimoji="0" lang="en-US" sz="18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0" marR="0" lvl="0" indent="0" algn="ctr"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4" name="TextBox 3"/>
          <p:cNvSpPr txBox="1"/>
          <p:nvPr/>
        </p:nvSpPr>
        <p:spPr>
          <a:xfrm>
            <a:off x="2362200" y="3733800"/>
            <a:ext cx="6456447" cy="369332"/>
          </a:xfrm>
          <a:prstGeom prst="rect">
            <a:avLst/>
          </a:prstGeom>
          <a:noFill/>
        </p:spPr>
        <p:txBody>
          <a:bodyPr wrap="none" rtlCol="0">
            <a:spAutoFit/>
          </a:bodyPr>
          <a:lstStyle/>
          <a:p>
            <a:r>
              <a:rPr lang="en-US" dirty="0" smtClean="0"/>
              <a:t>https://github.com/EVhiktor60/SUPERMARKET-SALES-INSIGHTS.git</a:t>
            </a:r>
            <a:endParaRPr lang="en-US" dirty="0"/>
          </a:p>
        </p:txBody>
      </p:sp>
    </p:spTree>
    <p:extLst>
      <p:ext uri="{BB962C8B-B14F-4D97-AF65-F5344CB8AC3E}">
        <p14:creationId xmlns="" xmlns:p14="http://schemas.microsoft.com/office/powerpoint/2010/main" val="4066392195"/>
      </p:ext>
    </p:extLst>
  </p:cSld>
  <p:clrMapOvr>
    <a:masterClrMapping/>
  </p:clrMapOvr>
  <p:transition>
    <p:plu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 xmlns:p14="http://schemas.microsoft.com/office/powerpoint/2010/main" val="650576397"/>
              </p:ext>
            </p:extLst>
          </p:nvPr>
        </p:nvGraphicFramePr>
        <p:xfrm>
          <a:off x="457200" y="726421"/>
          <a:ext cx="7543800" cy="4988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457200" y="18535"/>
            <a:ext cx="5638800" cy="707886"/>
          </a:xfrm>
          <a:prstGeom prst="rect">
            <a:avLst/>
          </a:prstGeom>
          <a:noFill/>
        </p:spPr>
        <p:txBody>
          <a:bodyPr wrap="square" rtlCol="0">
            <a:spAutoFit/>
          </a:bodyPr>
          <a:lstStyle/>
          <a:p>
            <a:pPr lvl="0"/>
            <a:r>
              <a:rPr lang="en-US" sz="4000" b="1" dirty="0" smtClean="0">
                <a:solidFill>
                  <a:schemeClr val="bg1"/>
                </a:solidFill>
                <a:latin typeface="Gill Sans MT (Body)"/>
              </a:rPr>
              <a:t>PROJECT OUTLINES</a:t>
            </a:r>
            <a:endParaRPr lang="x-none" sz="4000" b="1" dirty="0">
              <a:solidFill>
                <a:schemeClr val="bg1"/>
              </a:solidFill>
              <a:latin typeface="Gill Sans MT (Body)"/>
            </a:endParaRPr>
          </a:p>
        </p:txBody>
      </p:sp>
    </p:spTree>
    <p:extLst>
      <p:ext uri="{BB962C8B-B14F-4D97-AF65-F5344CB8AC3E}">
        <p14:creationId xmlns="" xmlns:p14="http://schemas.microsoft.com/office/powerpoint/2010/main" val="45427577"/>
      </p:ext>
    </p:extLst>
  </p:cSld>
  <p:clrMapOvr>
    <a:masterClrMapping/>
  </p:clrMapOvr>
  <p:transition>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57200" y="0"/>
            <a:ext cx="4953000" cy="830997"/>
          </a:xfrm>
          <a:prstGeom prst="rect">
            <a:avLst/>
          </a:prstGeom>
          <a:noFill/>
        </p:spPr>
        <p:txBody>
          <a:bodyPr wrap="square" rtlCol="0">
            <a:spAutoFit/>
          </a:bodyPr>
          <a:lstStyle/>
          <a:p>
            <a:pPr lvl="0"/>
            <a:r>
              <a:rPr lang="en-US" sz="4800" b="1" dirty="0" smtClean="0">
                <a:solidFill>
                  <a:schemeClr val="bg1"/>
                </a:solidFill>
                <a:latin typeface="Gill Sans MT (Body)"/>
              </a:rPr>
              <a:t>INTRODUCTION</a:t>
            </a:r>
            <a:endParaRPr lang="x-none" sz="4800" dirty="0">
              <a:solidFill>
                <a:schemeClr val="bg1"/>
              </a:solidFill>
              <a:latin typeface="Gill Sans MT (Body)"/>
            </a:endParaRPr>
          </a:p>
        </p:txBody>
      </p:sp>
      <p:sp>
        <p:nvSpPr>
          <p:cNvPr id="5" name="Content Placeholder 2">
            <a:extLst>
              <a:ext uri="{FF2B5EF4-FFF2-40B4-BE49-F238E27FC236}">
                <a16:creationId xmlns="" xmlns:a16="http://schemas.microsoft.com/office/drawing/2014/main" id="{675C2C22-C8F0-4488-8986-AF9A4C81F182}"/>
              </a:ext>
            </a:extLst>
          </p:cNvPr>
          <p:cNvSpPr>
            <a:spLocks noGrp="1"/>
          </p:cNvSpPr>
          <p:nvPr>
            <p:ph idx="1"/>
          </p:nvPr>
        </p:nvSpPr>
        <p:spPr>
          <a:xfrm>
            <a:off x="838200" y="914400"/>
            <a:ext cx="5722115" cy="4648200"/>
          </a:xfrm>
          <a:ln w="57150">
            <a:solidFill>
              <a:schemeClr val="accent6">
                <a:lumMod val="75000"/>
              </a:schemeClr>
            </a:solidFill>
          </a:ln>
        </p:spPr>
        <p:txBody>
          <a:bodyPr>
            <a:normAutofit/>
          </a:bodyPr>
          <a:lstStyle/>
          <a:p>
            <a:pPr marL="0" indent="0" algn="ctr">
              <a:buNone/>
            </a:pPr>
            <a:endParaRPr lang="en-US" sz="1800" dirty="0" smtClean="0">
              <a:latin typeface="Arial Rounded MT Bold" pitchFamily="34" charset="0"/>
            </a:endParaRPr>
          </a:p>
          <a:p>
            <a:pPr marL="0" indent="0">
              <a:lnSpc>
                <a:spcPct val="100000"/>
              </a:lnSpc>
              <a:buNone/>
            </a:pPr>
            <a:r>
              <a:rPr lang="en-US" sz="1800" dirty="0" smtClean="0">
                <a:latin typeface="Arial Rounded MT Bold" pitchFamily="34" charset="0"/>
              </a:rPr>
              <a:t>Maximizing sales would mean to make the most sales revenue possible without the business taking loss. After all, businesses generally want to make as much revenue as possible with as little cost as possible, which can lead to greater profits.</a:t>
            </a:r>
          </a:p>
          <a:p>
            <a:pPr marL="0" indent="0">
              <a:lnSpc>
                <a:spcPct val="100000"/>
              </a:lnSpc>
              <a:buNone/>
            </a:pPr>
            <a:r>
              <a:rPr lang="en-US" sz="1800" dirty="0" smtClean="0">
                <a:latin typeface="Arial Rounded MT Bold" pitchFamily="34" charset="0"/>
                <a:ea typeface="Calibri" panose="020F0502020204030204" pitchFamily="34" charset="0"/>
                <a:cs typeface="Times New Roman" panose="02020603050405020304" pitchFamily="18" charset="0"/>
              </a:rPr>
              <a:t>One of the most prominent Techniques to enhance sales and revenues is the encouragement of repeated purchases via loyalty programs. </a:t>
            </a:r>
          </a:p>
          <a:p>
            <a:pPr marL="0" indent="0">
              <a:lnSpc>
                <a:spcPct val="100000"/>
              </a:lnSpc>
              <a:buNone/>
            </a:pPr>
            <a:r>
              <a:rPr lang="en-US" sz="1800" dirty="0" smtClean="0">
                <a:latin typeface="Arial Rounded MT Bold" pitchFamily="34" charset="0"/>
              </a:rPr>
              <a:t>Loyalty programs sponsored by retailers, offer rewards, discounts, and other special incentives as a way to attract and retain customers</a:t>
            </a:r>
          </a:p>
          <a:p>
            <a:pPr marL="0" indent="0">
              <a:lnSpc>
                <a:spcPct val="100000"/>
              </a:lnSpc>
              <a:buNone/>
            </a:pPr>
            <a:endParaRPr lang="en-US" sz="1800" dirty="0">
              <a:latin typeface="Arial Rounded MT Bold" pitchFamily="34" charset="0"/>
            </a:endParaRPr>
          </a:p>
        </p:txBody>
      </p:sp>
    </p:spTree>
    <p:extLst>
      <p:ext uri="{BB962C8B-B14F-4D97-AF65-F5344CB8AC3E}">
        <p14:creationId xmlns="" xmlns:p14="http://schemas.microsoft.com/office/powerpoint/2010/main" val="1179262821"/>
      </p:ext>
    </p:extLst>
  </p:cSld>
  <p:clrMapOvr>
    <a:masterClrMapping/>
  </p:clrMapOvr>
  <p:transition>
    <p:plu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57200" y="0"/>
            <a:ext cx="8305800" cy="523220"/>
          </a:xfrm>
          <a:prstGeom prst="rect">
            <a:avLst/>
          </a:prstGeom>
          <a:noFill/>
        </p:spPr>
        <p:txBody>
          <a:bodyPr wrap="square" rtlCol="0">
            <a:spAutoFit/>
          </a:bodyPr>
          <a:lstStyle/>
          <a:p>
            <a:pPr lvl="0"/>
            <a:r>
              <a:rPr lang="en-US" sz="2800" b="1" dirty="0" smtClean="0">
                <a:solidFill>
                  <a:schemeClr val="bg1"/>
                </a:solidFill>
                <a:latin typeface="Gill Sans MT (Body)"/>
              </a:rPr>
              <a:t>STATEMENT OF PROBLEM AND OBJECTIVES</a:t>
            </a:r>
            <a:endParaRPr lang="x-none" sz="2800" dirty="0">
              <a:solidFill>
                <a:schemeClr val="bg1"/>
              </a:solidFill>
              <a:latin typeface="Gill Sans MT (Body)"/>
            </a:endParaRPr>
          </a:p>
        </p:txBody>
      </p:sp>
      <p:sp>
        <p:nvSpPr>
          <p:cNvPr id="5" name="Content Placeholder 2">
            <a:extLst>
              <a:ext uri="{FF2B5EF4-FFF2-40B4-BE49-F238E27FC236}">
                <a16:creationId xmlns="" xmlns:a16="http://schemas.microsoft.com/office/drawing/2014/main" id="{675C2C22-C8F0-4488-8986-AF9A4C81F182}"/>
              </a:ext>
            </a:extLst>
          </p:cNvPr>
          <p:cNvSpPr>
            <a:spLocks noGrp="1"/>
          </p:cNvSpPr>
          <p:nvPr>
            <p:ph idx="1"/>
          </p:nvPr>
        </p:nvSpPr>
        <p:spPr>
          <a:xfrm>
            <a:off x="838200" y="762000"/>
            <a:ext cx="4953000" cy="2286000"/>
          </a:xfrm>
          <a:ln w="57150">
            <a:solidFill>
              <a:schemeClr val="accent6">
                <a:lumMod val="75000"/>
              </a:schemeClr>
            </a:solidFill>
          </a:ln>
        </p:spPr>
        <p:txBody>
          <a:bodyPr>
            <a:normAutofit fontScale="25000" lnSpcReduction="20000"/>
          </a:bodyPr>
          <a:lstStyle/>
          <a:p>
            <a:pPr marL="0" indent="0" algn="ctr">
              <a:lnSpc>
                <a:spcPct val="120000"/>
              </a:lnSpc>
              <a:buNone/>
            </a:pPr>
            <a:r>
              <a:rPr lang="en-US" sz="7200" b="1" dirty="0" smtClean="0">
                <a:latin typeface="Arial Rounded MT Bold" pitchFamily="34" charset="0"/>
              </a:rPr>
              <a:t>STATEMENT OF PROBLEM</a:t>
            </a:r>
          </a:p>
          <a:p>
            <a:pPr marL="0" indent="0" algn="ctr">
              <a:lnSpc>
                <a:spcPct val="120000"/>
              </a:lnSpc>
              <a:buNone/>
            </a:pPr>
            <a:r>
              <a:rPr lang="en-US" sz="7200" dirty="0" smtClean="0">
                <a:latin typeface="Arial Rounded MT Bold" pitchFamily="34" charset="0"/>
              </a:rPr>
              <a:t>The supermarket is faced with problems arising from rapid increase in population, trading, income and education of inhabitants. With the dataset provided, data and information on the above mentioned can be created and known</a:t>
            </a:r>
            <a:endParaRPr lang="en-US" sz="7200" dirty="0">
              <a:latin typeface="Arial Rounded MT Bold" pitchFamily="34" charset="0"/>
            </a:endParaRPr>
          </a:p>
        </p:txBody>
      </p:sp>
      <p:sp>
        <p:nvSpPr>
          <p:cNvPr id="8" name="Content Placeholder 2">
            <a:extLst>
              <a:ext uri="{FF2B5EF4-FFF2-40B4-BE49-F238E27FC236}">
                <a16:creationId xmlns="" xmlns:a16="http://schemas.microsoft.com/office/drawing/2014/main" id="{675C2C22-C8F0-4488-8986-AF9A4C81F182}"/>
              </a:ext>
            </a:extLst>
          </p:cNvPr>
          <p:cNvSpPr txBox="1">
            <a:spLocks/>
          </p:cNvSpPr>
          <p:nvPr/>
        </p:nvSpPr>
        <p:spPr>
          <a:xfrm>
            <a:off x="838200" y="3124200"/>
            <a:ext cx="4953000" cy="3124200"/>
          </a:xfrm>
          <a:prstGeom prst="rect">
            <a:avLst/>
          </a:prstGeom>
          <a:ln w="57150">
            <a:solidFill>
              <a:schemeClr val="accent6">
                <a:lumMod val="75000"/>
              </a:schemeClr>
            </a:solidFill>
          </a:ln>
        </p:spPr>
        <p:txBody>
          <a:bodyPr vert="horz" lIns="91440" tIns="45720" rIns="91440" bIns="45720" rtlCol="0">
            <a:normAutofit fontScale="25000" lnSpcReduction="20000"/>
          </a:bodyPr>
          <a:lstStyle/>
          <a:p>
            <a:pPr marL="0" marR="0" lvl="0" indent="0" algn="ctr" defTabSz="685800" rtl="0" eaLnBrk="1" fontAlgn="auto" latinLnBrk="0" hangingPunct="1">
              <a:lnSpc>
                <a:spcPct val="120000"/>
              </a:lnSpc>
              <a:spcBef>
                <a:spcPts val="750"/>
              </a:spcBef>
              <a:spcAft>
                <a:spcPts val="0"/>
              </a:spcAft>
              <a:buClrTx/>
              <a:buSzTx/>
              <a:tabLst/>
              <a:defRPr/>
            </a:pPr>
            <a:r>
              <a:rPr kumimoji="0" lang="en-US" sz="7200" b="1" i="0" u="none" strike="noStrike" kern="1200" cap="none" spc="0" normalizeH="0" baseline="0" noProof="0" dirty="0" smtClean="0">
                <a:ln>
                  <a:noFill/>
                </a:ln>
                <a:solidFill>
                  <a:schemeClr val="tx1"/>
                </a:solidFill>
                <a:effectLst/>
                <a:uLnTx/>
                <a:uFillTx/>
                <a:latin typeface="Arial Rounded MT Bold" pitchFamily="34" charset="0"/>
                <a:ea typeface="+mn-ea"/>
                <a:cs typeface="+mn-cs"/>
              </a:rPr>
              <a:t>OBJECTIVES</a:t>
            </a:r>
          </a:p>
          <a:p>
            <a:pPr marL="0" marR="0" lvl="0" indent="0" defTabSz="685800" rtl="0" eaLnBrk="1" fontAlgn="auto" latinLnBrk="0" hangingPunct="1">
              <a:lnSpc>
                <a:spcPct val="120000"/>
              </a:lnSpc>
              <a:spcBef>
                <a:spcPts val="750"/>
              </a:spcBef>
              <a:spcAft>
                <a:spcPts val="0"/>
              </a:spcAft>
              <a:buClrTx/>
              <a:buSzTx/>
              <a:buFont typeface="Wingdings" pitchFamily="2" charset="2"/>
              <a:buChar char="v"/>
              <a:tabLst/>
              <a:defRPr/>
            </a:pPr>
            <a:r>
              <a:rPr lang="en-US" sz="7200" noProof="0" dirty="0" smtClean="0">
                <a:latin typeface="Arial Rounded MT Bold" pitchFamily="34" charset="0"/>
              </a:rPr>
              <a:t>Use analytical tools to load data and analyze the data</a:t>
            </a:r>
            <a:r>
              <a:rPr lang="en-US" sz="7200" dirty="0" smtClean="0">
                <a:latin typeface="Arial Rounded MT Bold" pitchFamily="34" charset="0"/>
              </a:rPr>
              <a:t>.</a:t>
            </a:r>
          </a:p>
          <a:p>
            <a:pPr marL="0" marR="0" lvl="0" indent="0" defTabSz="685800" rtl="0" eaLnBrk="1" fontAlgn="auto" latinLnBrk="0" hangingPunct="1">
              <a:lnSpc>
                <a:spcPct val="120000"/>
              </a:lnSpc>
              <a:spcBef>
                <a:spcPts val="750"/>
              </a:spcBef>
              <a:spcAft>
                <a:spcPts val="0"/>
              </a:spcAft>
              <a:buClrTx/>
              <a:buSzTx/>
              <a:buFont typeface="Wingdings" pitchFamily="2" charset="2"/>
              <a:buChar char="v"/>
              <a:tabLst/>
              <a:defRPr/>
            </a:pPr>
            <a:r>
              <a:rPr lang="en-US" sz="7200" noProof="0" dirty="0" smtClean="0">
                <a:latin typeface="Arial Rounded MT Bold" pitchFamily="34" charset="0"/>
              </a:rPr>
              <a:t>To establish the demography of different customers that patronize the supermarket.</a:t>
            </a:r>
          </a:p>
          <a:p>
            <a:pPr marL="0" marR="0" lvl="0" indent="0" defTabSz="685800" rtl="0" eaLnBrk="1" fontAlgn="auto" latinLnBrk="0" hangingPunct="1">
              <a:lnSpc>
                <a:spcPct val="120000"/>
              </a:lnSpc>
              <a:spcBef>
                <a:spcPts val="750"/>
              </a:spcBef>
              <a:spcAft>
                <a:spcPts val="0"/>
              </a:spcAft>
              <a:buClrTx/>
              <a:buSzTx/>
              <a:buFont typeface="Wingdings" pitchFamily="2" charset="2"/>
              <a:buChar char="v"/>
              <a:tabLst/>
              <a:defRPr/>
            </a:pPr>
            <a:r>
              <a:rPr lang="en-US" sz="7200" dirty="0" smtClean="0">
                <a:latin typeface="Arial Rounded MT Bold" pitchFamily="34" charset="0"/>
              </a:rPr>
              <a:t>To establish the effect of loyalty program on the sales.</a:t>
            </a:r>
          </a:p>
          <a:p>
            <a:pPr marL="0" marR="0" lvl="0" indent="0" defTabSz="685800" rtl="0" eaLnBrk="1" fontAlgn="auto" latinLnBrk="0" hangingPunct="1">
              <a:lnSpc>
                <a:spcPct val="120000"/>
              </a:lnSpc>
              <a:spcBef>
                <a:spcPts val="750"/>
              </a:spcBef>
              <a:spcAft>
                <a:spcPts val="0"/>
              </a:spcAft>
              <a:buClrTx/>
              <a:buSzTx/>
              <a:buFont typeface="Wingdings" pitchFamily="2" charset="2"/>
              <a:buChar char="v"/>
              <a:tabLst/>
              <a:defRPr/>
            </a:pPr>
            <a:r>
              <a:rPr lang="en-US" sz="7200" noProof="0" dirty="0" smtClean="0">
                <a:latin typeface="Arial Rounded MT Bold" pitchFamily="34" charset="0"/>
              </a:rPr>
              <a:t>To establish the products and branch that has recorded the most sales</a:t>
            </a:r>
          </a:p>
        </p:txBody>
      </p:sp>
      <p:pic>
        <p:nvPicPr>
          <p:cNvPr id="9" name="Picture 8">
            <a:extLst>
              <a:ext uri="{FF2B5EF4-FFF2-40B4-BE49-F238E27FC236}">
                <a16:creationId xmlns="" xmlns:a16="http://schemas.microsoft.com/office/drawing/2014/main" id="{DFE71A09-E078-4BEF-89E5-7BC0470AD14A}"/>
              </a:ext>
            </a:extLst>
          </p:cNvPr>
          <p:cNvPicPr>
            <a:picLocks noChangeAspect="1"/>
          </p:cNvPicPr>
          <p:nvPr/>
        </p:nvPicPr>
        <p:blipFill>
          <a:blip r:embed="rId3" cstate="print"/>
          <a:stretch>
            <a:fillRect/>
          </a:stretch>
        </p:blipFill>
        <p:spPr>
          <a:xfrm>
            <a:off x="6096000" y="3581400"/>
            <a:ext cx="2523963" cy="2219136"/>
          </a:xfrm>
          <a:prstGeom prst="rect">
            <a:avLst/>
          </a:prstGeom>
        </p:spPr>
      </p:pic>
    </p:spTree>
    <p:extLst>
      <p:ext uri="{BB962C8B-B14F-4D97-AF65-F5344CB8AC3E}">
        <p14:creationId xmlns="" xmlns:p14="http://schemas.microsoft.com/office/powerpoint/2010/main" val="1179262821"/>
      </p:ext>
    </p:extLst>
  </p:cSld>
  <p:clrMapOvr>
    <a:masterClrMapping/>
  </p:clrMapOvr>
  <p:transition>
    <p:plu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8535"/>
            <a:ext cx="6629400" cy="707886"/>
          </a:xfrm>
          <a:prstGeom prst="rect">
            <a:avLst/>
          </a:prstGeom>
          <a:noFill/>
        </p:spPr>
        <p:txBody>
          <a:bodyPr wrap="square" rtlCol="0">
            <a:spAutoFit/>
          </a:bodyPr>
          <a:lstStyle/>
          <a:p>
            <a:pPr lvl="0"/>
            <a:r>
              <a:rPr lang="en-US" sz="4000" b="1" dirty="0" smtClean="0">
                <a:solidFill>
                  <a:schemeClr val="bg1"/>
                </a:solidFill>
                <a:latin typeface="Gill Sans MT (Body)"/>
              </a:rPr>
              <a:t>DESCRIPTION OF DATA</a:t>
            </a:r>
            <a:endParaRPr lang="x-none" sz="4000" dirty="0">
              <a:solidFill>
                <a:schemeClr val="bg1"/>
              </a:solidFill>
              <a:latin typeface="Gill Sans MT (Body)"/>
            </a:endParaRPr>
          </a:p>
        </p:txBody>
      </p:sp>
      <p:sp>
        <p:nvSpPr>
          <p:cNvPr id="3" name="Rectangle 2">
            <a:extLst>
              <a:ext uri="{FF2B5EF4-FFF2-40B4-BE49-F238E27FC236}">
                <a16:creationId xmlns="" xmlns:a16="http://schemas.microsoft.com/office/drawing/2014/main" id="{543E5556-2D45-45B7-BCB3-7040EBA84B6D}"/>
              </a:ext>
            </a:extLst>
          </p:cNvPr>
          <p:cNvSpPr/>
          <p:nvPr/>
        </p:nvSpPr>
        <p:spPr>
          <a:xfrm>
            <a:off x="381000" y="1600200"/>
            <a:ext cx="8610600" cy="5105400"/>
          </a:xfrm>
          <a:prstGeom prst="rect">
            <a:avLst/>
          </a:prstGeom>
          <a:noFill/>
          <a:ln w="76200">
            <a:solidFill>
              <a:schemeClr val="accent6"/>
            </a:solidFill>
          </a:ln>
          <a:effectLst>
            <a:reflection blurRad="1270000" stA="66000" endPos="7000" dist="11811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smtClean="0">
              <a:solidFill>
                <a:schemeClr val="tx1"/>
              </a:solidFill>
              <a:latin typeface="Gill Sans MT (Body)"/>
            </a:endParaRPr>
          </a:p>
          <a:p>
            <a:pPr marL="342891" indent="-342891">
              <a:defRPr/>
            </a:pPr>
            <a:endParaRPr lang="en-US" sz="1600" dirty="0">
              <a:solidFill>
                <a:schemeClr val="tx1"/>
              </a:solidFill>
              <a:latin typeface="Geometr231 Hv BT" panose="020D0802020204020204" pitchFamily="34" charset="0"/>
            </a:endParaRPr>
          </a:p>
        </p:txBody>
      </p:sp>
      <p:sp>
        <p:nvSpPr>
          <p:cNvPr id="4" name="Rectangle 3">
            <a:extLst>
              <a:ext uri="{FF2B5EF4-FFF2-40B4-BE49-F238E27FC236}">
                <a16:creationId xmlns="" xmlns:a16="http://schemas.microsoft.com/office/drawing/2014/main" id="{64EA8AF3-5A79-4E96-B0AE-FA811E5DBDB9}"/>
              </a:ext>
            </a:extLst>
          </p:cNvPr>
          <p:cNvSpPr/>
          <p:nvPr/>
        </p:nvSpPr>
        <p:spPr>
          <a:xfrm>
            <a:off x="381000" y="685800"/>
            <a:ext cx="8610600" cy="8382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smtClean="0">
                <a:solidFill>
                  <a:schemeClr val="tx1"/>
                </a:solidFill>
                <a:latin typeface="Arial Rounded MT Bold" pitchFamily="34" charset="0"/>
                <a:ea typeface="Source Sans Pro" panose="020B0503030403020204" pitchFamily="34" charset="0"/>
              </a:rPr>
              <a:t>This dataset was provided for the Work Experience </a:t>
            </a:r>
            <a:r>
              <a:rPr lang="en-GB" sz="1600" dirty="0" err="1" smtClean="0">
                <a:solidFill>
                  <a:schemeClr val="tx1"/>
                </a:solidFill>
                <a:latin typeface="Arial Rounded MT Bold" pitchFamily="34" charset="0"/>
                <a:ea typeface="Source Sans Pro" panose="020B0503030403020204" pitchFamily="34" charset="0"/>
              </a:rPr>
              <a:t>Bootcamp</a:t>
            </a:r>
            <a:r>
              <a:rPr lang="en-GB" sz="1600" dirty="0" smtClean="0">
                <a:solidFill>
                  <a:schemeClr val="tx1"/>
                </a:solidFill>
                <a:latin typeface="Arial Rounded MT Bold" pitchFamily="34" charset="0"/>
                <a:ea typeface="Source Sans Pro" panose="020B0503030403020204" pitchFamily="34" charset="0"/>
              </a:rPr>
              <a:t>, Group Project by </a:t>
            </a:r>
            <a:r>
              <a:rPr lang="en-GB" sz="1600" b="1" dirty="0" smtClean="0">
                <a:solidFill>
                  <a:schemeClr val="tx1"/>
                </a:solidFill>
                <a:latin typeface="Arial Rounded MT Bold" pitchFamily="34" charset="0"/>
                <a:ea typeface="Source Sans Pro" panose="020B0503030403020204" pitchFamily="34" charset="0"/>
                <a:hlinkClick r:id="rId2"/>
              </a:rPr>
              <a:t>TECH 1M</a:t>
            </a:r>
            <a:r>
              <a:rPr lang="en-GB" sz="1600" b="1" dirty="0" smtClean="0">
                <a:solidFill>
                  <a:schemeClr val="tx1"/>
                </a:solidFill>
                <a:latin typeface="Arial Rounded MT Bold" pitchFamily="34" charset="0"/>
                <a:ea typeface="Source Sans Pro" panose="020B0503030403020204" pitchFamily="34" charset="0"/>
              </a:rPr>
              <a:t>ilion</a:t>
            </a:r>
            <a:r>
              <a:rPr lang="en-GB" sz="1600" dirty="0" smtClean="0">
                <a:solidFill>
                  <a:schemeClr val="tx1"/>
                </a:solidFill>
                <a:latin typeface="Arial Rounded MT Bold" pitchFamily="34" charset="0"/>
                <a:ea typeface="Source Sans Pro" panose="020B0503030403020204" pitchFamily="34" charset="0"/>
              </a:rPr>
              <a:t>, it provides details about a supermarket outlet across 3 different branches for 3 months sales period. The columns contained in the dataset include;</a:t>
            </a:r>
            <a:endParaRPr lang="en-US" b="1" dirty="0" smtClean="0">
              <a:solidFill>
                <a:schemeClr val="tx1"/>
              </a:solidFill>
              <a:latin typeface="Arial Rounded MT Bold" pitchFamily="34" charset="0"/>
            </a:endParaRPr>
          </a:p>
          <a:p>
            <a:pPr lvl="1">
              <a:buFont typeface="Wingdings" pitchFamily="2" charset="2"/>
              <a:buChar char="q"/>
            </a:pPr>
            <a:endParaRPr lang="en-GB" sz="1600" b="1" dirty="0" smtClean="0">
              <a:solidFill>
                <a:schemeClr val="tx1"/>
              </a:solidFill>
              <a:latin typeface="Source Sans Pro" panose="020B0503030403020204" pitchFamily="34" charset="0"/>
              <a:ea typeface="Source Sans Pro" panose="020B0503030403020204" pitchFamily="34" charset="0"/>
            </a:endParaRPr>
          </a:p>
          <a:p>
            <a:pPr lvl="1">
              <a:buFont typeface="Wingdings" pitchFamily="2" charset="2"/>
              <a:buChar char="q"/>
            </a:pPr>
            <a:r>
              <a:rPr lang="en-GB" sz="1600" b="1" dirty="0" err="1" smtClean="0">
                <a:solidFill>
                  <a:schemeClr val="tx1"/>
                </a:solidFill>
                <a:latin typeface="Source Sans Pro" panose="020B0503030403020204" pitchFamily="34" charset="0"/>
                <a:ea typeface="Source Sans Pro" panose="020B0503030403020204" pitchFamily="34" charset="0"/>
              </a:rPr>
              <a:t>RowID</a:t>
            </a:r>
            <a:r>
              <a:rPr lang="en-GB" sz="1600" dirty="0" smtClean="0">
                <a:solidFill>
                  <a:schemeClr val="tx1"/>
                </a:solidFill>
                <a:latin typeface="Source Sans Pro" panose="020B0503030403020204" pitchFamily="34" charset="0"/>
                <a:ea typeface="Source Sans Pro" panose="020B0503030403020204" pitchFamily="34" charset="0"/>
              </a:rPr>
              <a:t> - Serially generated row number</a:t>
            </a:r>
          </a:p>
          <a:p>
            <a:pPr lvl="1">
              <a:buFont typeface="Wingdings" pitchFamily="2" charset="2"/>
              <a:buChar char="q"/>
            </a:pPr>
            <a:r>
              <a:rPr lang="en-GB" sz="1600" b="1" dirty="0" smtClean="0">
                <a:solidFill>
                  <a:schemeClr val="tx1"/>
                </a:solidFill>
                <a:latin typeface="Source Sans Pro" panose="020B0503030403020204" pitchFamily="34" charset="0"/>
                <a:ea typeface="Source Sans Pro" panose="020B0503030403020204" pitchFamily="34" charset="0"/>
              </a:rPr>
              <a:t>Invoice ID- </a:t>
            </a:r>
            <a:r>
              <a:rPr lang="en-GB" sz="1600" dirty="0" smtClean="0">
                <a:solidFill>
                  <a:schemeClr val="tx1"/>
                </a:solidFill>
                <a:latin typeface="Source Sans Pro" panose="020B0503030403020204" pitchFamily="34" charset="0"/>
                <a:ea typeface="Source Sans Pro" panose="020B0503030403020204" pitchFamily="34" charset="0"/>
              </a:rPr>
              <a:t>Transaction ID</a:t>
            </a:r>
          </a:p>
          <a:p>
            <a:pPr lvl="1">
              <a:buFont typeface="Wingdings" pitchFamily="2" charset="2"/>
              <a:buChar char="q"/>
            </a:pPr>
            <a:r>
              <a:rPr lang="en-GB" sz="1600" b="1" dirty="0" smtClean="0">
                <a:solidFill>
                  <a:schemeClr val="tx1"/>
                </a:solidFill>
                <a:latin typeface="Source Sans Pro" panose="020B0503030403020204" pitchFamily="34" charset="0"/>
                <a:ea typeface="Source Sans Pro" panose="020B0503030403020204" pitchFamily="34" charset="0"/>
              </a:rPr>
              <a:t>Branch</a:t>
            </a:r>
            <a:r>
              <a:rPr lang="en-GB" sz="1600" dirty="0" smtClean="0">
                <a:solidFill>
                  <a:schemeClr val="tx1"/>
                </a:solidFill>
                <a:latin typeface="Source Sans Pro" panose="020B0503030403020204" pitchFamily="34" charset="0"/>
                <a:ea typeface="Source Sans Pro" panose="020B0503030403020204" pitchFamily="34" charset="0"/>
              </a:rPr>
              <a:t>- Supermarket Branch</a:t>
            </a:r>
          </a:p>
          <a:p>
            <a:pPr lvl="1">
              <a:buFont typeface="Wingdings" pitchFamily="2" charset="2"/>
              <a:buChar char="q"/>
            </a:pPr>
            <a:r>
              <a:rPr lang="en-GB" sz="1600" b="1" dirty="0" smtClean="0">
                <a:solidFill>
                  <a:schemeClr val="tx1"/>
                </a:solidFill>
                <a:latin typeface="Source Sans Pro" panose="020B0503030403020204" pitchFamily="34" charset="0"/>
                <a:ea typeface="Source Sans Pro" panose="020B0503030403020204" pitchFamily="34" charset="0"/>
              </a:rPr>
              <a:t>City- </a:t>
            </a:r>
            <a:r>
              <a:rPr lang="en-GB" sz="1600" dirty="0" smtClean="0">
                <a:solidFill>
                  <a:schemeClr val="tx1"/>
                </a:solidFill>
                <a:latin typeface="Source Sans Pro" panose="020B0503030403020204" pitchFamily="34" charset="0"/>
                <a:ea typeface="Source Sans Pro" panose="020B0503030403020204" pitchFamily="34" charset="0"/>
              </a:rPr>
              <a:t>Location of Customer</a:t>
            </a:r>
          </a:p>
          <a:p>
            <a:pPr lvl="1">
              <a:buFont typeface="Wingdings" pitchFamily="2" charset="2"/>
              <a:buChar char="q"/>
            </a:pPr>
            <a:r>
              <a:rPr lang="en-GB" sz="1600" b="1" dirty="0" smtClean="0">
                <a:solidFill>
                  <a:schemeClr val="tx1"/>
                </a:solidFill>
                <a:latin typeface="Source Sans Pro" panose="020B0503030403020204" pitchFamily="34" charset="0"/>
                <a:ea typeface="Source Sans Pro" panose="020B0503030403020204" pitchFamily="34" charset="0"/>
              </a:rPr>
              <a:t>Customer type- </a:t>
            </a:r>
            <a:r>
              <a:rPr lang="en-GB" sz="1600" dirty="0" smtClean="0">
                <a:solidFill>
                  <a:schemeClr val="tx1"/>
                </a:solidFill>
                <a:latin typeface="Source Sans Pro" panose="020B0503030403020204" pitchFamily="34" charset="0"/>
                <a:ea typeface="Source Sans Pro" panose="020B0503030403020204" pitchFamily="34" charset="0"/>
              </a:rPr>
              <a:t>Type of Customer (Member or Normal)</a:t>
            </a:r>
          </a:p>
          <a:p>
            <a:pPr lvl="1">
              <a:buFont typeface="Wingdings" pitchFamily="2" charset="2"/>
              <a:buChar char="q"/>
            </a:pPr>
            <a:r>
              <a:rPr lang="en-GB" sz="1600" b="1" dirty="0" smtClean="0">
                <a:solidFill>
                  <a:schemeClr val="tx1"/>
                </a:solidFill>
                <a:latin typeface="Source Sans Pro" panose="020B0503030403020204" pitchFamily="34" charset="0"/>
                <a:ea typeface="Source Sans Pro" panose="020B0503030403020204" pitchFamily="34" charset="0"/>
              </a:rPr>
              <a:t>Gender</a:t>
            </a:r>
            <a:r>
              <a:rPr lang="en-GB" sz="1600" dirty="0" smtClean="0">
                <a:solidFill>
                  <a:schemeClr val="tx1"/>
                </a:solidFill>
                <a:latin typeface="Source Sans Pro" panose="020B0503030403020204" pitchFamily="34" charset="0"/>
                <a:ea typeface="Source Sans Pro" panose="020B0503030403020204" pitchFamily="34" charset="0"/>
              </a:rPr>
              <a:t>- Gender of Customer</a:t>
            </a:r>
          </a:p>
          <a:p>
            <a:pPr lvl="1">
              <a:buFont typeface="Wingdings" pitchFamily="2" charset="2"/>
              <a:buChar char="q"/>
            </a:pPr>
            <a:r>
              <a:rPr lang="en-GB" sz="1600" b="1" dirty="0" smtClean="0">
                <a:solidFill>
                  <a:schemeClr val="tx1"/>
                </a:solidFill>
                <a:latin typeface="Source Sans Pro" panose="020B0503030403020204" pitchFamily="34" charset="0"/>
                <a:ea typeface="Source Sans Pro" panose="020B0503030403020204" pitchFamily="34" charset="0"/>
              </a:rPr>
              <a:t>Product line</a:t>
            </a:r>
            <a:r>
              <a:rPr lang="en-GB" sz="1600" dirty="0" smtClean="0">
                <a:solidFill>
                  <a:schemeClr val="tx1"/>
                </a:solidFill>
                <a:latin typeface="Source Sans Pro" panose="020B0503030403020204" pitchFamily="34" charset="0"/>
                <a:ea typeface="Source Sans Pro" panose="020B0503030403020204" pitchFamily="34" charset="0"/>
              </a:rPr>
              <a:t>- Product Description</a:t>
            </a:r>
          </a:p>
          <a:p>
            <a:pPr lvl="1">
              <a:buFont typeface="Wingdings" pitchFamily="2" charset="2"/>
              <a:buChar char="q"/>
            </a:pPr>
            <a:r>
              <a:rPr lang="en-GB" sz="1600" b="1" dirty="0" smtClean="0">
                <a:solidFill>
                  <a:schemeClr val="tx1"/>
                </a:solidFill>
                <a:latin typeface="Source Sans Pro" panose="020B0503030403020204" pitchFamily="34" charset="0"/>
                <a:ea typeface="Source Sans Pro" panose="020B0503030403020204" pitchFamily="34" charset="0"/>
              </a:rPr>
              <a:t>Unit price-</a:t>
            </a:r>
            <a:r>
              <a:rPr lang="en-GB" sz="1600" dirty="0" smtClean="0">
                <a:solidFill>
                  <a:schemeClr val="tx1"/>
                </a:solidFill>
                <a:latin typeface="Source Sans Pro" panose="020B0503030403020204" pitchFamily="34" charset="0"/>
                <a:ea typeface="Source Sans Pro" panose="020B0503030403020204" pitchFamily="34" charset="0"/>
              </a:rPr>
              <a:t> Price product is sold for by supermarket</a:t>
            </a:r>
          </a:p>
          <a:p>
            <a:pPr lvl="1">
              <a:buFont typeface="Wingdings" pitchFamily="2" charset="2"/>
              <a:buChar char="q"/>
            </a:pPr>
            <a:r>
              <a:rPr lang="en-GB" sz="1600" b="1" dirty="0" smtClean="0">
                <a:solidFill>
                  <a:schemeClr val="tx1"/>
                </a:solidFill>
                <a:latin typeface="Source Sans Pro" panose="020B0503030403020204" pitchFamily="34" charset="0"/>
                <a:ea typeface="Source Sans Pro" panose="020B0503030403020204" pitchFamily="34" charset="0"/>
              </a:rPr>
              <a:t>Quantity</a:t>
            </a:r>
            <a:r>
              <a:rPr lang="en-GB" sz="1600" dirty="0" smtClean="0">
                <a:solidFill>
                  <a:schemeClr val="tx1"/>
                </a:solidFill>
                <a:latin typeface="Source Sans Pro" panose="020B0503030403020204" pitchFamily="34" charset="0"/>
                <a:ea typeface="Source Sans Pro" panose="020B0503030403020204" pitchFamily="34" charset="0"/>
              </a:rPr>
              <a:t>- How many quantities purchased</a:t>
            </a:r>
          </a:p>
          <a:p>
            <a:pPr lvl="1">
              <a:buFont typeface="Wingdings" pitchFamily="2" charset="2"/>
              <a:buChar char="q"/>
            </a:pPr>
            <a:r>
              <a:rPr lang="en-GB" sz="1600" b="1" dirty="0" smtClean="0">
                <a:solidFill>
                  <a:schemeClr val="tx1"/>
                </a:solidFill>
                <a:latin typeface="Source Sans Pro" panose="020B0503030403020204" pitchFamily="34" charset="0"/>
                <a:ea typeface="Source Sans Pro" panose="020B0503030403020204" pitchFamily="34" charset="0"/>
              </a:rPr>
              <a:t>Tax 5%- </a:t>
            </a:r>
            <a:r>
              <a:rPr lang="en-GB" sz="1600" dirty="0" smtClean="0">
                <a:solidFill>
                  <a:schemeClr val="tx1"/>
                </a:solidFill>
                <a:latin typeface="Source Sans Pro" panose="020B0503030403020204" pitchFamily="34" charset="0"/>
                <a:ea typeface="Source Sans Pro" panose="020B0503030403020204" pitchFamily="34" charset="0"/>
              </a:rPr>
              <a:t>Tax at point of sale</a:t>
            </a:r>
          </a:p>
          <a:p>
            <a:pPr lvl="1">
              <a:buFont typeface="Wingdings" pitchFamily="2" charset="2"/>
              <a:buChar char="q"/>
            </a:pPr>
            <a:r>
              <a:rPr lang="en-GB" sz="1400" b="1" dirty="0" smtClean="0">
                <a:solidFill>
                  <a:schemeClr val="tx1"/>
                </a:solidFill>
                <a:latin typeface="Arial Rounded MT Bold" pitchFamily="34" charset="0"/>
                <a:ea typeface="Source Sans Pro" panose="020B0503030403020204" pitchFamily="34" charset="0"/>
              </a:rPr>
              <a:t>Total-</a:t>
            </a:r>
            <a:r>
              <a:rPr lang="en-GB" sz="1400" dirty="0" smtClean="0">
                <a:solidFill>
                  <a:schemeClr val="tx1"/>
                </a:solidFill>
                <a:latin typeface="Arial Rounded MT Bold" pitchFamily="34" charset="0"/>
                <a:ea typeface="Source Sans Pro" panose="020B0503030403020204" pitchFamily="34" charset="0"/>
              </a:rPr>
              <a:t> Price x Quantity (less tax)</a:t>
            </a:r>
          </a:p>
          <a:p>
            <a:pPr lvl="1">
              <a:buFont typeface="Wingdings" pitchFamily="2" charset="2"/>
              <a:buChar char="q"/>
            </a:pPr>
            <a:r>
              <a:rPr lang="en-GB" sz="1400" b="1" dirty="0" smtClean="0">
                <a:solidFill>
                  <a:schemeClr val="tx1"/>
                </a:solidFill>
                <a:latin typeface="Arial Rounded MT Bold" pitchFamily="34" charset="0"/>
                <a:ea typeface="Source Sans Pro" panose="020B0503030403020204" pitchFamily="34" charset="0"/>
              </a:rPr>
              <a:t>Date</a:t>
            </a:r>
            <a:r>
              <a:rPr lang="en-GB" sz="1400" dirty="0" smtClean="0">
                <a:solidFill>
                  <a:schemeClr val="tx1"/>
                </a:solidFill>
                <a:latin typeface="Arial Rounded MT Bold" pitchFamily="34" charset="0"/>
                <a:ea typeface="Source Sans Pro" panose="020B0503030403020204" pitchFamily="34" charset="0"/>
              </a:rPr>
              <a:t>- Date of Transaction</a:t>
            </a:r>
          </a:p>
          <a:p>
            <a:pPr lvl="1">
              <a:buFont typeface="Wingdings" pitchFamily="2" charset="2"/>
              <a:buChar char="q"/>
            </a:pPr>
            <a:r>
              <a:rPr lang="en-GB" sz="1400" b="1" dirty="0" smtClean="0">
                <a:solidFill>
                  <a:schemeClr val="tx1"/>
                </a:solidFill>
                <a:latin typeface="Arial Rounded MT Bold" pitchFamily="34" charset="0"/>
                <a:ea typeface="Source Sans Pro" panose="020B0503030403020204" pitchFamily="34" charset="0"/>
              </a:rPr>
              <a:t>Time-</a:t>
            </a:r>
            <a:r>
              <a:rPr lang="en-GB" sz="1400" dirty="0" smtClean="0">
                <a:solidFill>
                  <a:schemeClr val="tx1"/>
                </a:solidFill>
                <a:latin typeface="Arial Rounded MT Bold" pitchFamily="34" charset="0"/>
                <a:ea typeface="Source Sans Pro" panose="020B0503030403020204" pitchFamily="34" charset="0"/>
              </a:rPr>
              <a:t> Time of Transaction</a:t>
            </a:r>
          </a:p>
          <a:p>
            <a:pPr lvl="1">
              <a:buFont typeface="Wingdings" pitchFamily="2" charset="2"/>
              <a:buChar char="q"/>
            </a:pPr>
            <a:r>
              <a:rPr lang="en-GB" sz="1400" b="1" dirty="0" smtClean="0">
                <a:solidFill>
                  <a:schemeClr val="tx1"/>
                </a:solidFill>
                <a:latin typeface="Arial Rounded MT Bold" pitchFamily="34" charset="0"/>
                <a:ea typeface="Source Sans Pro" panose="020B0503030403020204" pitchFamily="34" charset="0"/>
              </a:rPr>
              <a:t>Payment- </a:t>
            </a:r>
            <a:r>
              <a:rPr lang="en-GB" sz="1400" dirty="0" smtClean="0">
                <a:solidFill>
                  <a:schemeClr val="tx1"/>
                </a:solidFill>
                <a:latin typeface="Arial Rounded MT Bold" pitchFamily="34" charset="0"/>
                <a:ea typeface="Source Sans Pro" panose="020B0503030403020204" pitchFamily="34" charset="0"/>
              </a:rPr>
              <a:t>Method of Payment</a:t>
            </a:r>
          </a:p>
          <a:p>
            <a:pPr lvl="1">
              <a:buFont typeface="Wingdings" pitchFamily="2" charset="2"/>
              <a:buChar char="q"/>
            </a:pPr>
            <a:r>
              <a:rPr lang="en-GB" sz="1400" b="1" dirty="0" err="1" smtClean="0">
                <a:solidFill>
                  <a:schemeClr val="tx1"/>
                </a:solidFill>
                <a:latin typeface="Arial Rounded MT Bold" pitchFamily="34" charset="0"/>
                <a:ea typeface="Source Sans Pro" panose="020B0503030403020204" pitchFamily="34" charset="0"/>
              </a:rPr>
              <a:t>Cost_of_goods_sold</a:t>
            </a:r>
            <a:r>
              <a:rPr lang="en-GB" sz="1400" b="1" dirty="0" smtClean="0">
                <a:solidFill>
                  <a:schemeClr val="tx1"/>
                </a:solidFill>
                <a:latin typeface="Arial Rounded MT Bold" pitchFamily="34" charset="0"/>
                <a:ea typeface="Source Sans Pro" panose="020B0503030403020204" pitchFamily="34" charset="0"/>
              </a:rPr>
              <a:t>- </a:t>
            </a:r>
            <a:r>
              <a:rPr lang="en-GB" sz="1400" dirty="0" smtClean="0">
                <a:solidFill>
                  <a:schemeClr val="tx1"/>
                </a:solidFill>
                <a:latin typeface="Arial Rounded MT Bold" pitchFamily="34" charset="0"/>
                <a:ea typeface="Source Sans Pro" panose="020B0503030403020204" pitchFamily="34" charset="0"/>
              </a:rPr>
              <a:t>How much it cost the supermarket to acquire/produce the product</a:t>
            </a:r>
          </a:p>
          <a:p>
            <a:pPr lvl="1">
              <a:buFont typeface="Wingdings" pitchFamily="2" charset="2"/>
              <a:buChar char="q"/>
            </a:pPr>
            <a:r>
              <a:rPr lang="en-GB" sz="1400" b="1" dirty="0" smtClean="0">
                <a:solidFill>
                  <a:schemeClr val="tx1"/>
                </a:solidFill>
                <a:latin typeface="Arial Rounded MT Bold" pitchFamily="34" charset="0"/>
                <a:ea typeface="Source Sans Pro" panose="020B0503030403020204" pitchFamily="34" charset="0"/>
              </a:rPr>
              <a:t>Gross margin percentage- </a:t>
            </a:r>
            <a:r>
              <a:rPr lang="en-GB" sz="1400" dirty="0" smtClean="0">
                <a:solidFill>
                  <a:schemeClr val="tx1"/>
                </a:solidFill>
                <a:latin typeface="Arial Rounded MT Bold" pitchFamily="34" charset="0"/>
                <a:ea typeface="Source Sans Pro" panose="020B0503030403020204" pitchFamily="34" charset="0"/>
              </a:rPr>
              <a:t>% profit over cost</a:t>
            </a:r>
          </a:p>
          <a:p>
            <a:pPr lvl="1">
              <a:buFont typeface="Wingdings" pitchFamily="2" charset="2"/>
              <a:buChar char="q"/>
            </a:pPr>
            <a:r>
              <a:rPr lang="en-GB" sz="1400" b="1" dirty="0" smtClean="0">
                <a:solidFill>
                  <a:schemeClr val="tx1"/>
                </a:solidFill>
                <a:latin typeface="Arial Rounded MT Bold" pitchFamily="34" charset="0"/>
                <a:ea typeface="Source Sans Pro" panose="020B0503030403020204" pitchFamily="34" charset="0"/>
              </a:rPr>
              <a:t>Gross income- </a:t>
            </a:r>
            <a:r>
              <a:rPr lang="en-GB" sz="1400" dirty="0" smtClean="0">
                <a:solidFill>
                  <a:schemeClr val="tx1"/>
                </a:solidFill>
                <a:latin typeface="Arial Rounded MT Bold" pitchFamily="34" charset="0"/>
                <a:ea typeface="Source Sans Pro" panose="020B0503030403020204" pitchFamily="34" charset="0"/>
              </a:rPr>
              <a:t>Profit in money terms</a:t>
            </a:r>
          </a:p>
          <a:p>
            <a:pPr lvl="1">
              <a:buFont typeface="Wingdings" pitchFamily="2" charset="2"/>
              <a:buChar char="q"/>
            </a:pPr>
            <a:r>
              <a:rPr lang="en-GB" sz="1400" b="1" dirty="0" smtClean="0">
                <a:solidFill>
                  <a:schemeClr val="tx1"/>
                </a:solidFill>
                <a:latin typeface="Arial Rounded MT Bold" pitchFamily="34" charset="0"/>
                <a:ea typeface="Source Sans Pro" panose="020B0503030403020204" pitchFamily="34" charset="0"/>
              </a:rPr>
              <a:t>Rating- </a:t>
            </a:r>
            <a:r>
              <a:rPr lang="en-GB" sz="1400" dirty="0" smtClean="0">
                <a:solidFill>
                  <a:schemeClr val="tx1"/>
                </a:solidFill>
                <a:latin typeface="Arial Rounded MT Bold" pitchFamily="34" charset="0"/>
                <a:ea typeface="Source Sans Pro" panose="020B0503030403020204" pitchFamily="34" charset="0"/>
              </a:rPr>
              <a:t>Customer rating</a:t>
            </a:r>
          </a:p>
          <a:p>
            <a:pPr lvl="1">
              <a:buFont typeface="Wingdings" pitchFamily="2" charset="2"/>
              <a:buChar char="q"/>
            </a:pPr>
            <a:r>
              <a:rPr lang="en-GB" sz="1400" b="1" dirty="0" smtClean="0">
                <a:solidFill>
                  <a:schemeClr val="tx1"/>
                </a:solidFill>
                <a:latin typeface="Arial Rounded MT Bold" pitchFamily="34" charset="0"/>
                <a:ea typeface="Source Sans Pro" panose="020B0503030403020204" pitchFamily="34" charset="0"/>
              </a:rPr>
              <a:t>Year in City- </a:t>
            </a:r>
            <a:r>
              <a:rPr lang="en-GB" sz="1400" dirty="0" smtClean="0">
                <a:solidFill>
                  <a:schemeClr val="tx1"/>
                </a:solidFill>
                <a:latin typeface="Arial Rounded MT Bold" pitchFamily="34" charset="0"/>
                <a:ea typeface="Source Sans Pro" panose="020B0503030403020204" pitchFamily="34" charset="0"/>
              </a:rPr>
              <a:t>How long customer has been in City</a:t>
            </a:r>
          </a:p>
          <a:p>
            <a:pPr lvl="1">
              <a:buFont typeface="Wingdings" pitchFamily="2" charset="2"/>
              <a:buChar char="q"/>
            </a:pPr>
            <a:r>
              <a:rPr lang="en-GB" sz="1400" b="1" dirty="0" smtClean="0">
                <a:solidFill>
                  <a:schemeClr val="tx1"/>
                </a:solidFill>
                <a:latin typeface="Arial Rounded MT Bold" pitchFamily="34" charset="0"/>
                <a:ea typeface="Source Sans Pro" panose="020B0503030403020204" pitchFamily="34" charset="0"/>
              </a:rPr>
              <a:t>Age- </a:t>
            </a:r>
            <a:r>
              <a:rPr lang="en-GB" sz="1400" dirty="0" smtClean="0">
                <a:solidFill>
                  <a:schemeClr val="tx1"/>
                </a:solidFill>
                <a:latin typeface="Arial Rounded MT Bold" pitchFamily="34" charset="0"/>
                <a:ea typeface="Source Sans Pro" panose="020B0503030403020204" pitchFamily="34" charset="0"/>
              </a:rPr>
              <a:t>The age category of customers</a:t>
            </a:r>
          </a:p>
          <a:p>
            <a:pPr lvl="1">
              <a:buFont typeface="Wingdings" panose="05000000000000000000" pitchFamily="2" charset="2"/>
              <a:buChar char="§"/>
            </a:pPr>
            <a:r>
              <a:rPr lang="en-GB" sz="1400" b="1" dirty="0" err="1" smtClean="0">
                <a:solidFill>
                  <a:schemeClr val="tx1"/>
                </a:solidFill>
                <a:latin typeface="Arial Rounded MT Bold" pitchFamily="34" charset="0"/>
                <a:ea typeface="Source Sans Pro" panose="020B0503030403020204" pitchFamily="34" charset="0"/>
              </a:rPr>
              <a:t>ProdID</a:t>
            </a:r>
            <a:r>
              <a:rPr lang="en-GB" sz="1400" b="1" dirty="0" smtClean="0">
                <a:solidFill>
                  <a:schemeClr val="tx1"/>
                </a:solidFill>
                <a:latin typeface="Arial Rounded MT Bold" pitchFamily="34" charset="0"/>
                <a:ea typeface="Source Sans Pro" panose="020B0503030403020204" pitchFamily="34" charset="0"/>
              </a:rPr>
              <a:t>- </a:t>
            </a:r>
            <a:r>
              <a:rPr lang="en-GB" sz="1400" dirty="0" smtClean="0">
                <a:solidFill>
                  <a:schemeClr val="tx1"/>
                </a:solidFill>
                <a:latin typeface="Arial Rounded MT Bold" pitchFamily="34" charset="0"/>
                <a:ea typeface="Source Sans Pro" panose="020B0503030403020204" pitchFamily="34" charset="0"/>
              </a:rPr>
              <a:t>Unique ID for products sold</a:t>
            </a:r>
            <a:endParaRPr lang="en-GB" dirty="0" smtClean="0">
              <a:solidFill>
                <a:schemeClr val="tx1"/>
              </a:solidFill>
              <a:latin typeface="Arial Rounded MT Bold" pitchFamily="34" charset="0"/>
              <a:ea typeface="Source Sans Pro" panose="020B0503030403020204" pitchFamily="34" charset="0"/>
            </a:endParaRPr>
          </a:p>
          <a:p>
            <a:pPr marL="285750" indent="-285750">
              <a:buFont typeface="Arial" panose="020B0604020202020204" pitchFamily="34" charset="0"/>
              <a:buChar char="•"/>
              <a:defRPr/>
            </a:pPr>
            <a:endParaRPr lang="en-US" sz="1400" b="1" dirty="0" smtClean="0">
              <a:solidFill>
                <a:schemeClr val="tx1"/>
              </a:solidFill>
              <a:latin typeface="Gill Sans MT (Body)"/>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Geometr231 Hv BT" panose="020D0802020204020204" pitchFamily="34" charset="0"/>
              <a:ea typeface="+mn-ea"/>
              <a:cs typeface="+mn-cs"/>
            </a:endParaRPr>
          </a:p>
        </p:txBody>
      </p:sp>
    </p:spTree>
    <p:extLst>
      <p:ext uri="{BB962C8B-B14F-4D97-AF65-F5344CB8AC3E}">
        <p14:creationId xmlns="" xmlns:p14="http://schemas.microsoft.com/office/powerpoint/2010/main" val="1795852046"/>
      </p:ext>
    </p:extLst>
  </p:cSld>
  <p:clrMapOvr>
    <a:masterClrMapping/>
  </p:clrMapOvr>
  <p:transition>
    <p:plu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8535"/>
            <a:ext cx="6629400" cy="707886"/>
          </a:xfrm>
          <a:prstGeom prst="rect">
            <a:avLst/>
          </a:prstGeom>
          <a:noFill/>
        </p:spPr>
        <p:txBody>
          <a:bodyPr wrap="square" rtlCol="0">
            <a:spAutoFit/>
          </a:bodyPr>
          <a:lstStyle/>
          <a:p>
            <a:pPr lvl="0"/>
            <a:r>
              <a:rPr lang="en-US" sz="4000" b="1" dirty="0" smtClean="0">
                <a:solidFill>
                  <a:schemeClr val="bg1"/>
                </a:solidFill>
                <a:latin typeface="Gill Sans MT (Body)"/>
              </a:rPr>
              <a:t>SOLUTION METHOD</a:t>
            </a:r>
            <a:endParaRPr lang="x-none" sz="4000" dirty="0">
              <a:solidFill>
                <a:schemeClr val="bg1"/>
              </a:solidFill>
              <a:latin typeface="Gill Sans MT (Body)"/>
            </a:endParaRPr>
          </a:p>
        </p:txBody>
      </p:sp>
      <p:graphicFrame>
        <p:nvGraphicFramePr>
          <p:cNvPr id="6" name="Content Placeholder 9">
            <a:extLst>
              <a:ext uri="{FF2B5EF4-FFF2-40B4-BE49-F238E27FC236}">
                <a16:creationId xmlns="" xmlns:a16="http://schemas.microsoft.com/office/drawing/2014/main" id="{416A96C1-B208-6294-A684-5F8E1454A5B7}"/>
              </a:ext>
            </a:extLst>
          </p:cNvPr>
          <p:cNvGraphicFramePr>
            <a:graphicFrameLocks noGrp="1"/>
          </p:cNvGraphicFramePr>
          <p:nvPr>
            <p:ph idx="1"/>
            <p:extLst>
              <p:ext uri="{D42A27DB-BD31-4B8C-83A1-F6EECF244321}">
                <p14:modId xmlns="" xmlns:p14="http://schemas.microsoft.com/office/powerpoint/2010/main" val="2377419488"/>
              </p:ext>
            </p:extLst>
          </p:nvPr>
        </p:nvGraphicFramePr>
        <p:xfrm>
          <a:off x="685800" y="762001"/>
          <a:ext cx="80772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95852046"/>
      </p:ext>
    </p:extLst>
  </p:cSld>
  <p:clrMapOvr>
    <a:masterClrMapping/>
  </p:clrMapOvr>
  <p:transition>
    <p:plu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3978AC79-722D-4B0E-A258-26DD9D61B493}"/>
              </a:ext>
            </a:extLst>
          </p:cNvPr>
          <p:cNvSpPr txBox="1">
            <a:spLocks/>
          </p:cNvSpPr>
          <p:nvPr/>
        </p:nvSpPr>
        <p:spPr>
          <a:xfrm>
            <a:off x="1524000" y="762000"/>
            <a:ext cx="5943600" cy="3810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800" dirty="0" smtClean="0">
                <a:latin typeface="Arial Rounded MT Bold" pitchFamily="34" charset="0"/>
              </a:rPr>
              <a:t>AGE AND GENDER DISTRIBUTION OF CUSTOMERS</a:t>
            </a:r>
            <a:endParaRPr lang="en-US" sz="1800" dirty="0">
              <a:latin typeface="Arial Rounded MT Bold" pitchFamily="34" charset="0"/>
            </a:endParaRPr>
          </a:p>
        </p:txBody>
      </p:sp>
      <p:sp>
        <p:nvSpPr>
          <p:cNvPr id="11" name="TextBox 10">
            <a:extLst>
              <a:ext uri="{FF2B5EF4-FFF2-40B4-BE49-F238E27FC236}">
                <a16:creationId xmlns="" xmlns:a16="http://schemas.microsoft.com/office/drawing/2014/main" id="{47CB6327-D3E8-4D2B-94CE-7575C4B680B7}"/>
              </a:ext>
            </a:extLst>
          </p:cNvPr>
          <p:cNvSpPr txBox="1"/>
          <p:nvPr/>
        </p:nvSpPr>
        <p:spPr>
          <a:xfrm>
            <a:off x="1031185" y="0"/>
            <a:ext cx="6853030" cy="523220"/>
          </a:xfrm>
          <a:prstGeom prst="rect">
            <a:avLst/>
          </a:prstGeom>
          <a:noFill/>
        </p:spPr>
        <p:txBody>
          <a:bodyPr wrap="square">
            <a:spAutoFit/>
          </a:bodyPr>
          <a:lstStyle/>
          <a:p>
            <a:r>
              <a:rPr kumimoji="0" lang="en-US" sz="2800" b="1" i="0" u="none" strike="noStrike" kern="1200" cap="none" spc="0" normalizeH="0" baseline="0" noProof="0" dirty="0" smtClean="0">
                <a:ln>
                  <a:noFill/>
                </a:ln>
                <a:solidFill>
                  <a:schemeClr val="bg1"/>
                </a:solidFill>
                <a:effectLst>
                  <a:outerShdw blurRad="50000" dist="30000" dir="5400000" algn="tl" rotWithShape="0">
                    <a:srgbClr val="000000">
                      <a:alpha val="30000"/>
                    </a:srgbClr>
                  </a:outerShdw>
                </a:effectLst>
                <a:uLnTx/>
                <a:uFillTx/>
                <a:latin typeface="Gill Sans MT"/>
                <a:ea typeface="+mj-ea"/>
                <a:cs typeface="+mj-cs"/>
              </a:rPr>
              <a:t>DATA</a:t>
            </a:r>
            <a:r>
              <a:rPr kumimoji="0" lang="en-US" sz="2800" b="1" i="0" u="none" strike="noStrike" kern="1200" cap="none" spc="0" normalizeH="0" noProof="0" dirty="0" smtClean="0">
                <a:ln>
                  <a:noFill/>
                </a:ln>
                <a:solidFill>
                  <a:schemeClr val="bg1"/>
                </a:solidFill>
                <a:effectLst>
                  <a:outerShdw blurRad="50000" dist="30000" dir="5400000" algn="tl" rotWithShape="0">
                    <a:srgbClr val="000000">
                      <a:alpha val="30000"/>
                    </a:srgbClr>
                  </a:outerShdw>
                </a:effectLst>
                <a:uLnTx/>
                <a:uFillTx/>
                <a:latin typeface="Gill Sans MT"/>
                <a:ea typeface="+mj-ea"/>
                <a:cs typeface="+mj-cs"/>
              </a:rPr>
              <a:t> EXPLORATION &amp; ANALYTICS</a:t>
            </a:r>
            <a:endParaRPr lang="x-none" sz="1200" dirty="0">
              <a:solidFill>
                <a:schemeClr val="bg1"/>
              </a:solidFill>
            </a:endParaRPr>
          </a:p>
        </p:txBody>
      </p:sp>
      <p:pic>
        <p:nvPicPr>
          <p:cNvPr id="10" name="Picture 9" descr="MALE CUSTOMERS.PNG"/>
          <p:cNvPicPr>
            <a:picLocks noChangeAspect="1"/>
          </p:cNvPicPr>
          <p:nvPr/>
        </p:nvPicPr>
        <p:blipFill>
          <a:blip r:embed="rId2" cstate="print"/>
          <a:stretch>
            <a:fillRect/>
          </a:stretch>
        </p:blipFill>
        <p:spPr>
          <a:xfrm>
            <a:off x="6019800" y="1447800"/>
            <a:ext cx="2426595" cy="1371600"/>
          </a:xfrm>
          <a:prstGeom prst="rect">
            <a:avLst/>
          </a:prstGeom>
        </p:spPr>
      </p:pic>
      <p:pic>
        <p:nvPicPr>
          <p:cNvPr id="12" name="Picture 11" descr="FEMALE CUSTOMERS.PNG"/>
          <p:cNvPicPr>
            <a:picLocks noChangeAspect="1"/>
          </p:cNvPicPr>
          <p:nvPr/>
        </p:nvPicPr>
        <p:blipFill>
          <a:blip r:embed="rId3" cstate="print"/>
          <a:stretch>
            <a:fillRect/>
          </a:stretch>
        </p:blipFill>
        <p:spPr>
          <a:xfrm>
            <a:off x="6019800" y="2895600"/>
            <a:ext cx="2438400" cy="1447800"/>
          </a:xfrm>
          <a:prstGeom prst="rect">
            <a:avLst/>
          </a:prstGeom>
        </p:spPr>
      </p:pic>
      <p:pic>
        <p:nvPicPr>
          <p:cNvPr id="13" name="Picture 12" descr="AGE DISTRIBUTION.PNG"/>
          <p:cNvPicPr>
            <a:picLocks noChangeAspect="1"/>
          </p:cNvPicPr>
          <p:nvPr/>
        </p:nvPicPr>
        <p:blipFill>
          <a:blip r:embed="rId4" cstate="print"/>
          <a:stretch>
            <a:fillRect/>
          </a:stretch>
        </p:blipFill>
        <p:spPr>
          <a:xfrm>
            <a:off x="685800" y="1676400"/>
            <a:ext cx="4572000" cy="3050147"/>
          </a:xfrm>
          <a:prstGeom prst="rect">
            <a:avLst/>
          </a:prstGeom>
        </p:spPr>
      </p:pic>
      <p:sp>
        <p:nvSpPr>
          <p:cNvPr id="14" name="Content Placeholder 2">
            <a:extLst>
              <a:ext uri="{FF2B5EF4-FFF2-40B4-BE49-F238E27FC236}">
                <a16:creationId xmlns="" xmlns:a16="http://schemas.microsoft.com/office/drawing/2014/main" id="{3978AC79-722D-4B0E-A258-26DD9D61B493}"/>
              </a:ext>
            </a:extLst>
          </p:cNvPr>
          <p:cNvSpPr txBox="1">
            <a:spLocks/>
          </p:cNvSpPr>
          <p:nvPr/>
        </p:nvSpPr>
        <p:spPr>
          <a:xfrm>
            <a:off x="6019800" y="4419600"/>
            <a:ext cx="2438400" cy="17526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latin typeface="Arial Rounded MT Bold" pitchFamily="34" charset="0"/>
              </a:rPr>
              <a:t>The Supermarket has experienced slightly more patronage from Female customers than the male customers</a:t>
            </a:r>
            <a:endParaRPr lang="en-US" sz="1800" dirty="0">
              <a:latin typeface="Arial Rounded MT Bold" pitchFamily="34" charset="0"/>
            </a:endParaRPr>
          </a:p>
        </p:txBody>
      </p:sp>
      <p:sp>
        <p:nvSpPr>
          <p:cNvPr id="8" name="Content Placeholder 2">
            <a:extLst>
              <a:ext uri="{FF2B5EF4-FFF2-40B4-BE49-F238E27FC236}">
                <a16:creationId xmlns="" xmlns:a16="http://schemas.microsoft.com/office/drawing/2014/main" id="{3978AC79-722D-4B0E-A258-26DD9D61B493}"/>
              </a:ext>
            </a:extLst>
          </p:cNvPr>
          <p:cNvSpPr txBox="1">
            <a:spLocks/>
          </p:cNvSpPr>
          <p:nvPr/>
        </p:nvSpPr>
        <p:spPr>
          <a:xfrm>
            <a:off x="685800" y="4800600"/>
            <a:ext cx="4572000" cy="9144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latin typeface="Arial Rounded MT Bold" pitchFamily="34" charset="0"/>
              </a:rPr>
              <a:t>Customers within the age group of 40 – 50 , patronized the supermarket most.</a:t>
            </a:r>
            <a:endParaRPr lang="en-US" sz="1800" dirty="0">
              <a:latin typeface="Arial Rounded MT Bold" pitchFamily="34" charset="0"/>
            </a:endParaRPr>
          </a:p>
        </p:txBody>
      </p:sp>
    </p:spTree>
    <p:extLst>
      <p:ext uri="{BB962C8B-B14F-4D97-AF65-F5344CB8AC3E}">
        <p14:creationId xmlns="" xmlns:p14="http://schemas.microsoft.com/office/powerpoint/2010/main" val="2343225088"/>
      </p:ext>
    </p:extLst>
  </p:cSld>
  <p:clrMapOvr>
    <a:masterClrMapping/>
  </p:clrMapOvr>
  <p:transition>
    <p:plu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3978AC79-722D-4B0E-A258-26DD9D61B493}"/>
              </a:ext>
            </a:extLst>
          </p:cNvPr>
          <p:cNvSpPr txBox="1">
            <a:spLocks/>
          </p:cNvSpPr>
          <p:nvPr/>
        </p:nvSpPr>
        <p:spPr>
          <a:xfrm>
            <a:off x="838200" y="762000"/>
            <a:ext cx="6858000" cy="4572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400" dirty="0" smtClean="0">
                <a:latin typeface="Arial Rounded MT Bold" pitchFamily="34" charset="0"/>
              </a:rPr>
              <a:t>PAYMENT METHOD AND CUSTOMER TYPE</a:t>
            </a:r>
            <a:endParaRPr lang="en-US" sz="2400" dirty="0">
              <a:latin typeface="Arial Rounded MT Bold" pitchFamily="34" charset="0"/>
            </a:endParaRPr>
          </a:p>
        </p:txBody>
      </p:sp>
      <p:sp>
        <p:nvSpPr>
          <p:cNvPr id="11" name="TextBox 10">
            <a:extLst>
              <a:ext uri="{FF2B5EF4-FFF2-40B4-BE49-F238E27FC236}">
                <a16:creationId xmlns="" xmlns:a16="http://schemas.microsoft.com/office/drawing/2014/main" id="{47CB6327-D3E8-4D2B-94CE-7575C4B680B7}"/>
              </a:ext>
            </a:extLst>
          </p:cNvPr>
          <p:cNvSpPr txBox="1"/>
          <p:nvPr/>
        </p:nvSpPr>
        <p:spPr>
          <a:xfrm>
            <a:off x="1031185" y="0"/>
            <a:ext cx="6853030" cy="523220"/>
          </a:xfrm>
          <a:prstGeom prst="rect">
            <a:avLst/>
          </a:prstGeom>
          <a:noFill/>
        </p:spPr>
        <p:txBody>
          <a:bodyPr wrap="square">
            <a:spAutoFit/>
          </a:bodyPr>
          <a:lstStyle/>
          <a:p>
            <a:r>
              <a:rPr lang="en-US" sz="2800" b="1" dirty="0" smtClean="0">
                <a:solidFill>
                  <a:schemeClr val="bg1"/>
                </a:solidFill>
                <a:effectLst>
                  <a:outerShdw blurRad="50000" dist="30000" dir="5400000" algn="tl" rotWithShape="0">
                    <a:srgbClr val="000000">
                      <a:alpha val="30000"/>
                    </a:srgbClr>
                  </a:outerShdw>
                </a:effectLst>
                <a:latin typeface="Gill Sans MT"/>
              </a:rPr>
              <a:t>DATA EXPLORATION &amp; ANALYTICS</a:t>
            </a:r>
            <a:endParaRPr lang="x-none" sz="2800" dirty="0">
              <a:solidFill>
                <a:schemeClr val="bg1"/>
              </a:solidFill>
            </a:endParaRPr>
          </a:p>
        </p:txBody>
      </p:sp>
      <p:pic>
        <p:nvPicPr>
          <p:cNvPr id="10" name="Picture 9" descr="METHOD OF PYMT GENDER.PNG"/>
          <p:cNvPicPr>
            <a:picLocks noChangeAspect="1"/>
          </p:cNvPicPr>
          <p:nvPr/>
        </p:nvPicPr>
        <p:blipFill>
          <a:blip r:embed="rId2" cstate="print"/>
          <a:stretch>
            <a:fillRect/>
          </a:stretch>
        </p:blipFill>
        <p:spPr>
          <a:xfrm>
            <a:off x="5029200" y="2057400"/>
            <a:ext cx="3886200" cy="2617382"/>
          </a:xfrm>
          <a:prstGeom prst="rect">
            <a:avLst/>
          </a:prstGeom>
        </p:spPr>
      </p:pic>
      <p:pic>
        <p:nvPicPr>
          <p:cNvPr id="12" name="Picture 11" descr="METHOD OF PAYMENT.PNG"/>
          <p:cNvPicPr>
            <a:picLocks noChangeAspect="1"/>
          </p:cNvPicPr>
          <p:nvPr/>
        </p:nvPicPr>
        <p:blipFill>
          <a:blip r:embed="rId3" cstate="print"/>
          <a:stretch>
            <a:fillRect/>
          </a:stretch>
        </p:blipFill>
        <p:spPr>
          <a:xfrm>
            <a:off x="533401" y="2057400"/>
            <a:ext cx="4191000" cy="2590800"/>
          </a:xfrm>
          <a:prstGeom prst="rect">
            <a:avLst/>
          </a:prstGeom>
        </p:spPr>
      </p:pic>
      <p:sp>
        <p:nvSpPr>
          <p:cNvPr id="13" name="Content Placeholder 2">
            <a:extLst>
              <a:ext uri="{FF2B5EF4-FFF2-40B4-BE49-F238E27FC236}">
                <a16:creationId xmlns="" xmlns:a16="http://schemas.microsoft.com/office/drawing/2014/main" id="{3978AC79-722D-4B0E-A258-26DD9D61B493}"/>
              </a:ext>
            </a:extLst>
          </p:cNvPr>
          <p:cNvSpPr txBox="1">
            <a:spLocks/>
          </p:cNvSpPr>
          <p:nvPr/>
        </p:nvSpPr>
        <p:spPr>
          <a:xfrm>
            <a:off x="5029200" y="4800600"/>
            <a:ext cx="3962400" cy="9144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dirty="0" smtClean="0">
                <a:latin typeface="Arial Rounded MT Bold" pitchFamily="34" charset="0"/>
              </a:rPr>
              <a:t>Male customers without the loyalty card use the E-wallet  method of payment</a:t>
            </a:r>
            <a:endParaRPr lang="en-US" dirty="0">
              <a:latin typeface="Arial Rounded MT Bold" pitchFamily="34" charset="0"/>
            </a:endParaRPr>
          </a:p>
        </p:txBody>
      </p:sp>
      <p:sp>
        <p:nvSpPr>
          <p:cNvPr id="14" name="Content Placeholder 2">
            <a:extLst>
              <a:ext uri="{FF2B5EF4-FFF2-40B4-BE49-F238E27FC236}">
                <a16:creationId xmlns="" xmlns:a16="http://schemas.microsoft.com/office/drawing/2014/main" id="{3978AC79-722D-4B0E-A258-26DD9D61B493}"/>
              </a:ext>
            </a:extLst>
          </p:cNvPr>
          <p:cNvSpPr txBox="1">
            <a:spLocks/>
          </p:cNvSpPr>
          <p:nvPr/>
        </p:nvSpPr>
        <p:spPr>
          <a:xfrm>
            <a:off x="609600" y="4876800"/>
            <a:ext cx="4038600" cy="685800"/>
          </a:xfrm>
          <a:prstGeom prst="rect">
            <a:avLst/>
          </a:prstGeom>
          <a:ln w="38100">
            <a:solidFill>
              <a:schemeClr val="accent6">
                <a:lumMod val="75000"/>
              </a:schemeClr>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None/>
            </a:pPr>
            <a:r>
              <a:rPr lang="en-US" sz="1800" dirty="0" smtClean="0">
                <a:latin typeface="Arial Rounded MT Bold" pitchFamily="34" charset="0"/>
              </a:rPr>
              <a:t>Payment by E-wallet is the most used in the Supermarket.</a:t>
            </a:r>
            <a:endParaRPr lang="en-US" sz="2000" dirty="0">
              <a:latin typeface="Arial Rounded MT Bold" pitchFamily="34" charset="0"/>
            </a:endParaRPr>
          </a:p>
        </p:txBody>
      </p:sp>
    </p:spTree>
    <p:extLst>
      <p:ext uri="{BB962C8B-B14F-4D97-AF65-F5344CB8AC3E}">
        <p14:creationId xmlns="" xmlns:p14="http://schemas.microsoft.com/office/powerpoint/2010/main" val="2343225088"/>
      </p:ext>
    </p:extLst>
  </p:cSld>
  <p:clrMapOvr>
    <a:masterClrMapping/>
  </p:clrMapOvr>
  <p:transition>
    <p:plus/>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1797</TotalTime>
  <Words>676</Words>
  <Application>Microsoft Office PowerPoint</Application>
  <PresentationFormat>On-screen Show (4:3)</PresentationFormat>
  <Paragraphs>94</Paragraphs>
  <Slides>16</Slides>
  <Notes>2</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2_Office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15</cp:lastModifiedBy>
  <cp:revision>66</cp:revision>
  <dcterms:created xsi:type="dcterms:W3CDTF">2021-03-23T18:32:48Z</dcterms:created>
  <dcterms:modified xsi:type="dcterms:W3CDTF">2023-03-03T17:27:40Z</dcterms:modified>
</cp:coreProperties>
</file>