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7" r:id="rId16"/>
    <p:sldId id="269" r:id="rId17"/>
    <p:sldId id="273" r:id="rId18"/>
    <p:sldId id="274" r:id="rId19"/>
    <p:sldId id="270" r:id="rId20"/>
    <p:sldId id="272" r:id="rId21"/>
    <p:sldId id="271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55EE-D990-40F7-93C0-A6180DFBA4A6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5E65-F15B-40EF-AA1F-EA2158B0B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8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55EE-D990-40F7-93C0-A6180DFBA4A6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5E65-F15B-40EF-AA1F-EA2158B0B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71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55EE-D990-40F7-93C0-A6180DFBA4A6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5E65-F15B-40EF-AA1F-EA2158B0B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55EE-D990-40F7-93C0-A6180DFBA4A6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5E65-F15B-40EF-AA1F-EA2158B0B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5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55EE-D990-40F7-93C0-A6180DFBA4A6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5E65-F15B-40EF-AA1F-EA2158B0B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93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55EE-D990-40F7-93C0-A6180DFBA4A6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5E65-F15B-40EF-AA1F-EA2158B0B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73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55EE-D990-40F7-93C0-A6180DFBA4A6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5E65-F15B-40EF-AA1F-EA2158B0B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32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55EE-D990-40F7-93C0-A6180DFBA4A6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5E65-F15B-40EF-AA1F-EA2158B0B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02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55EE-D990-40F7-93C0-A6180DFBA4A6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5E65-F15B-40EF-AA1F-EA2158B0B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83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55EE-D990-40F7-93C0-A6180DFBA4A6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5E65-F15B-40EF-AA1F-EA2158B0B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67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55EE-D990-40F7-93C0-A6180DFBA4A6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5E65-F15B-40EF-AA1F-EA2158B0B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8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5A55EE-D990-40F7-93C0-A6180DFBA4A6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F515E65-F15B-40EF-AA1F-EA2158B0B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4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7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33262-B66C-4E17-BA09-BF3218B9F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082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GB"/>
              <a:t>Mimir: A Password Manager Project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53F4C-C1A4-4827-AB49-B3112912F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83" y="4670246"/>
            <a:ext cx="6037903" cy="914400"/>
          </a:xfrm>
        </p:spPr>
        <p:txBody>
          <a:bodyPr>
            <a:normAutofit/>
          </a:bodyPr>
          <a:lstStyle/>
          <a:p>
            <a:r>
              <a:rPr lang="en-GB"/>
              <a:t>By Edward Bennett</a:t>
            </a:r>
            <a:endParaRPr lang="en-GB" dirty="0"/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18A26199-B856-401E-90D0-59D79C2C7D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157" y="759599"/>
            <a:ext cx="3398289" cy="5330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705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AC52-7522-4AFC-9CA1-2D104FA6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9A515-373C-4B78-9AAD-C1C432587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23"/>
          <a:stretch/>
        </p:blipFill>
        <p:spPr>
          <a:xfrm>
            <a:off x="3200401" y="1417454"/>
            <a:ext cx="8319089" cy="4013947"/>
          </a:xfrm>
        </p:spPr>
      </p:pic>
    </p:spTree>
    <p:extLst>
      <p:ext uri="{BB962C8B-B14F-4D97-AF65-F5344CB8AC3E}">
        <p14:creationId xmlns:p14="http://schemas.microsoft.com/office/powerpoint/2010/main" val="332131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0026-B441-499C-8E3C-7289B728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In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01541C-80E1-4E22-A04A-88EC2C83C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93"/>
          <a:stretch/>
        </p:blipFill>
        <p:spPr>
          <a:xfrm>
            <a:off x="3097299" y="1326686"/>
            <a:ext cx="8711927" cy="4195484"/>
          </a:xfrm>
        </p:spPr>
      </p:pic>
    </p:spTree>
    <p:extLst>
      <p:ext uri="{BB962C8B-B14F-4D97-AF65-F5344CB8AC3E}">
        <p14:creationId xmlns:p14="http://schemas.microsoft.com/office/powerpoint/2010/main" val="290840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A7F6-1C29-40E8-AB65-474BCAF6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5FD50-B72B-419C-959F-87D8F5058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63"/>
          <a:stretch/>
        </p:blipFill>
        <p:spPr>
          <a:xfrm>
            <a:off x="2938600" y="1293890"/>
            <a:ext cx="8884073" cy="4270220"/>
          </a:xfrm>
        </p:spPr>
      </p:pic>
    </p:spTree>
    <p:extLst>
      <p:ext uri="{BB962C8B-B14F-4D97-AF65-F5344CB8AC3E}">
        <p14:creationId xmlns:p14="http://schemas.microsoft.com/office/powerpoint/2010/main" val="394833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B193-B5B5-4276-8D79-7B1A999E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7798E-EBED-4316-940F-DCBC3BC1E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54"/>
          <a:stretch/>
        </p:blipFill>
        <p:spPr>
          <a:xfrm>
            <a:off x="2958353" y="1283469"/>
            <a:ext cx="8857597" cy="4281918"/>
          </a:xfrm>
        </p:spPr>
      </p:pic>
    </p:spTree>
    <p:extLst>
      <p:ext uri="{BB962C8B-B14F-4D97-AF65-F5344CB8AC3E}">
        <p14:creationId xmlns:p14="http://schemas.microsoft.com/office/powerpoint/2010/main" val="339974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B193-B5B5-4276-8D79-7B1A999E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48C10D-2F5C-45EA-A125-2FF8F0412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858"/>
          <a:stretch/>
        </p:blipFill>
        <p:spPr>
          <a:xfrm>
            <a:off x="3039005" y="1427352"/>
            <a:ext cx="8271933" cy="3994151"/>
          </a:xfrm>
        </p:spPr>
      </p:pic>
    </p:spTree>
    <p:extLst>
      <p:ext uri="{BB962C8B-B14F-4D97-AF65-F5344CB8AC3E}">
        <p14:creationId xmlns:p14="http://schemas.microsoft.com/office/powerpoint/2010/main" val="257444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B193-B5B5-4276-8D79-7B1A999E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A114F6-05A5-4BA4-853A-F7BE59332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2AE09-60DF-4E50-9D1A-B55891073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62"/>
          <a:stretch/>
        </p:blipFill>
        <p:spPr>
          <a:xfrm>
            <a:off x="3048000" y="1416840"/>
            <a:ext cx="8362949" cy="40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51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3C28-094C-4B5E-8D2C-C3F1290B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a New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07DB03-7B7C-4110-92ED-C324B47B2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23"/>
          <a:stretch/>
        </p:blipFill>
        <p:spPr>
          <a:xfrm>
            <a:off x="3039035" y="1305383"/>
            <a:ext cx="8783638" cy="4238090"/>
          </a:xfrm>
        </p:spPr>
      </p:pic>
    </p:spTree>
    <p:extLst>
      <p:ext uri="{BB962C8B-B14F-4D97-AF65-F5344CB8AC3E}">
        <p14:creationId xmlns:p14="http://schemas.microsoft.com/office/powerpoint/2010/main" val="380813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3C28-094C-4B5E-8D2C-C3F1290B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a New Record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9ED94D-6503-48D5-8A86-EB9E637AE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54"/>
          <a:stretch/>
        </p:blipFill>
        <p:spPr>
          <a:xfrm>
            <a:off x="2835449" y="1250512"/>
            <a:ext cx="8993948" cy="4347832"/>
          </a:xfrm>
        </p:spPr>
      </p:pic>
    </p:spTree>
    <p:extLst>
      <p:ext uri="{BB962C8B-B14F-4D97-AF65-F5344CB8AC3E}">
        <p14:creationId xmlns:p14="http://schemas.microsoft.com/office/powerpoint/2010/main" val="404908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3C28-094C-4B5E-8D2C-C3F1290B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a New Record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A25F3-4A35-4852-A484-4B7201C7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E41E2-341C-459F-8C4D-15D5D2C8C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62"/>
          <a:stretch/>
        </p:blipFill>
        <p:spPr>
          <a:xfrm>
            <a:off x="3039401" y="1312866"/>
            <a:ext cx="8776082" cy="422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49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FF79-CAFD-4880-9806-EF87B4DF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 Generator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5EE03-17D7-4B80-BB20-5946CFBCD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54"/>
          <a:stretch/>
        </p:blipFill>
        <p:spPr>
          <a:xfrm>
            <a:off x="2956341" y="1282983"/>
            <a:ext cx="8859609" cy="4282889"/>
          </a:xfrm>
        </p:spPr>
      </p:pic>
    </p:spTree>
    <p:extLst>
      <p:ext uri="{BB962C8B-B14F-4D97-AF65-F5344CB8AC3E}">
        <p14:creationId xmlns:p14="http://schemas.microsoft.com/office/powerpoint/2010/main" val="136416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B866-BF1A-42BF-BD5C-85ECDF34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BAE6-3453-49D8-82AF-AE9C7C22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Online security has grown increasingly important</a:t>
            </a:r>
          </a:p>
          <a:p>
            <a:r>
              <a:rPr lang="en-GB" dirty="0"/>
              <a:t>Longer and more complex passwords are better – but harder to remember</a:t>
            </a:r>
          </a:p>
          <a:p>
            <a:r>
              <a:rPr lang="en-GB" dirty="0"/>
              <a:t>Passwords should also be reused as little as possible</a:t>
            </a:r>
          </a:p>
          <a:p>
            <a:endParaRPr lang="en-GB" dirty="0"/>
          </a:p>
          <a:p>
            <a:r>
              <a:rPr lang="en-GB" dirty="0"/>
              <a:t>Remembering complex, unique passwords for each accounts just isn’t feasible</a:t>
            </a:r>
          </a:p>
          <a:p>
            <a:r>
              <a:rPr lang="en-GB" dirty="0"/>
              <a:t>Enter: password managers</a:t>
            </a:r>
          </a:p>
        </p:txBody>
      </p:sp>
    </p:spTree>
    <p:extLst>
      <p:ext uri="{BB962C8B-B14F-4D97-AF65-F5344CB8AC3E}">
        <p14:creationId xmlns:p14="http://schemas.microsoft.com/office/powerpoint/2010/main" val="4145818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FF79-CAFD-4880-9806-EF87B4DF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 Generator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7E588-ADDB-4C5B-B80A-38DCC8D41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34CDA-2C3D-4348-9FB4-1942C4E31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0"/>
          <a:stretch/>
        </p:blipFill>
        <p:spPr>
          <a:xfrm>
            <a:off x="2918012" y="1291332"/>
            <a:ext cx="8879418" cy="426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6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FF79-CAFD-4880-9806-EF87B4DF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 Generator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5521-4CBC-4A90-9B02-96DAF45A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C880F-4586-4108-ADFE-99736F197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62"/>
          <a:stretch/>
        </p:blipFill>
        <p:spPr>
          <a:xfrm>
            <a:off x="2817159" y="1261012"/>
            <a:ext cx="8991599" cy="432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6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9AA6-866A-4065-A862-3028759C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Account 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50F58E-AA07-499A-AA39-520850A26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23"/>
          <a:stretch/>
        </p:blipFill>
        <p:spPr>
          <a:xfrm>
            <a:off x="2938182" y="1281052"/>
            <a:ext cx="8884491" cy="4286752"/>
          </a:xfrm>
        </p:spPr>
      </p:pic>
    </p:spTree>
    <p:extLst>
      <p:ext uri="{BB962C8B-B14F-4D97-AF65-F5344CB8AC3E}">
        <p14:creationId xmlns:p14="http://schemas.microsoft.com/office/powerpoint/2010/main" val="194961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8AB3-05CE-43A1-BEE9-BA62F811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5815-2AC2-43AB-8194-4803FB0D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complete the project was presented to users and they were asked to fill out a feedback questionnaire</a:t>
            </a:r>
          </a:p>
          <a:p>
            <a:r>
              <a:rPr lang="en-GB" dirty="0"/>
              <a:t>Used the user feedback to evaluate the project and determine its usability – one of the key aims</a:t>
            </a:r>
          </a:p>
          <a:p>
            <a:endParaRPr lang="en-GB" dirty="0"/>
          </a:p>
          <a:p>
            <a:r>
              <a:rPr lang="en-GB" dirty="0"/>
              <a:t>Not much less convenient than not using a password manager</a:t>
            </a:r>
          </a:p>
          <a:p>
            <a:r>
              <a:rPr lang="en-GB" dirty="0"/>
              <a:t>More secure</a:t>
            </a:r>
          </a:p>
          <a:p>
            <a:r>
              <a:rPr lang="en-GB" dirty="0"/>
              <a:t>All essential requirements and many nonessential requirements were included</a:t>
            </a:r>
          </a:p>
          <a:p>
            <a:r>
              <a:rPr lang="en-GB" dirty="0"/>
              <a:t>Determined to be mostly successful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85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AC81-2FA5-4C14-A658-8E4F213C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FBE13-3865-4F49-8131-549733D3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Password managers allow a user to access all their passwords from one “master” account</a:t>
            </a:r>
          </a:p>
          <a:p>
            <a:r>
              <a:rPr lang="en-GB" dirty="0"/>
              <a:t>This means they only need to remember one strong password</a:t>
            </a:r>
          </a:p>
          <a:p>
            <a:endParaRPr lang="en-GB" dirty="0"/>
          </a:p>
          <a:p>
            <a:r>
              <a:rPr lang="en-GB" dirty="0"/>
              <a:t>Create a password manager which can be used to store and manage online account details</a:t>
            </a:r>
          </a:p>
          <a:p>
            <a:r>
              <a:rPr lang="en-GB" dirty="0"/>
              <a:t>Should be preferable to poor password habits or trying to remember many complex passwords – thus must be usable</a:t>
            </a:r>
          </a:p>
        </p:txBody>
      </p:sp>
    </p:spTree>
    <p:extLst>
      <p:ext uri="{BB962C8B-B14F-4D97-AF65-F5344CB8AC3E}">
        <p14:creationId xmlns:p14="http://schemas.microsoft.com/office/powerpoint/2010/main" val="51552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2F19-5C7A-40DD-8B34-084FE4F1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9B57-BD00-46AC-A30A-850E9D21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 identified using the MoSCoW method, literature review, and review of existing products</a:t>
            </a:r>
          </a:p>
          <a:p>
            <a:endParaRPr lang="en-GB" dirty="0"/>
          </a:p>
          <a:p>
            <a:r>
              <a:rPr lang="en-GB" dirty="0"/>
              <a:t>Must have:</a:t>
            </a:r>
          </a:p>
          <a:p>
            <a:endParaRPr lang="en-GB" dirty="0"/>
          </a:p>
          <a:p>
            <a:r>
              <a:rPr lang="en-GB" dirty="0">
                <a:effectLst/>
              </a:rPr>
              <a:t>Allow users to store, retrieve, update, and delete password records</a:t>
            </a:r>
          </a:p>
          <a:p>
            <a:r>
              <a:rPr lang="en-GB" dirty="0"/>
              <a:t>Allow users to search for specific records</a:t>
            </a:r>
          </a:p>
          <a:p>
            <a:r>
              <a:rPr lang="en-GB" dirty="0"/>
              <a:t>Generate strong passwords</a:t>
            </a:r>
          </a:p>
          <a:p>
            <a:r>
              <a:rPr lang="en-GB" dirty="0"/>
              <a:t>Create and log into a master account</a:t>
            </a:r>
          </a:p>
        </p:txBody>
      </p:sp>
    </p:spTree>
    <p:extLst>
      <p:ext uri="{BB962C8B-B14F-4D97-AF65-F5344CB8AC3E}">
        <p14:creationId xmlns:p14="http://schemas.microsoft.com/office/powerpoint/2010/main" val="372552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E482-1188-49F2-8999-D7A4429C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9F8C-6F5D-44A7-BFCA-EB1CA7954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have:</a:t>
            </a:r>
          </a:p>
          <a:p>
            <a:endParaRPr lang="en-GB" dirty="0"/>
          </a:p>
          <a:p>
            <a:r>
              <a:rPr lang="en-GB" dirty="0"/>
              <a:t>A folder system to organise records</a:t>
            </a:r>
          </a:p>
          <a:p>
            <a:r>
              <a:rPr lang="en-GB" dirty="0"/>
              <a:t>A master password hint can be offered to remind the user of a forgotten master password.</a:t>
            </a:r>
          </a:p>
          <a:p>
            <a:r>
              <a:rPr lang="en-GB" dirty="0"/>
              <a:t>The user’s password is stored as a hash.</a:t>
            </a:r>
          </a:p>
          <a:p>
            <a:r>
              <a:rPr lang="en-GB" dirty="0"/>
              <a:t>The passwords on the database are encrypted.</a:t>
            </a:r>
          </a:p>
          <a:p>
            <a:r>
              <a:rPr lang="en-GB" dirty="0"/>
              <a:t>The application should use HTTPS over HTTP.</a:t>
            </a:r>
          </a:p>
        </p:txBody>
      </p:sp>
    </p:spTree>
    <p:extLst>
      <p:ext uri="{BB962C8B-B14F-4D97-AF65-F5344CB8AC3E}">
        <p14:creationId xmlns:p14="http://schemas.microsoft.com/office/powerpoint/2010/main" val="413802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0FD6-628A-4A11-ACF2-A67947D9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D2BB-80F2-49BF-8660-CF62A2EC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Could have:</a:t>
            </a:r>
          </a:p>
          <a:p>
            <a:endParaRPr lang="en-GB" dirty="0"/>
          </a:p>
          <a:p>
            <a:r>
              <a:rPr lang="en-GB" dirty="0"/>
              <a:t>If a user makes a certain number of unsuccessful attempts to log in in a row, they are locked out of their account for one hour. </a:t>
            </a:r>
          </a:p>
          <a:p>
            <a:r>
              <a:rPr lang="en-GB" dirty="0"/>
              <a:t>The user receives a verification email upon sign-up to verify their account.</a:t>
            </a:r>
          </a:p>
          <a:p>
            <a:r>
              <a:rPr lang="en-GB" dirty="0"/>
              <a:t>The user can store secret questions to be used in the event their password has been forgotten and their account needed to be recovered.</a:t>
            </a:r>
          </a:p>
          <a:p>
            <a:r>
              <a:rPr lang="en-GB" dirty="0"/>
              <a:t>The user can select an alternative colour palette.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18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3DCA-486D-4950-BF35-DD49138F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7B59-E6CC-4157-B229-A3FCC03D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Won’t have:</a:t>
            </a:r>
          </a:p>
          <a:p>
            <a:endParaRPr lang="en-GB" dirty="0"/>
          </a:p>
          <a:p>
            <a:r>
              <a:rPr lang="en-GB" dirty="0"/>
              <a:t>The user can store custom fields in a record.</a:t>
            </a:r>
          </a:p>
          <a:p>
            <a:r>
              <a:rPr lang="en-GB" dirty="0"/>
              <a:t>Security evaluator.</a:t>
            </a:r>
          </a:p>
          <a:p>
            <a:r>
              <a:rPr lang="en-GB" dirty="0"/>
              <a:t>Two-factor authentication.</a:t>
            </a:r>
          </a:p>
          <a:p>
            <a:r>
              <a:rPr lang="en-GB" dirty="0"/>
              <a:t>Biometric authentication.</a:t>
            </a:r>
          </a:p>
          <a:p>
            <a:r>
              <a:rPr lang="en-GB" dirty="0"/>
              <a:t>Physical security key authentication (such as Yubikey).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01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08A2-392F-4619-B78C-1436ECA4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BF45-A7B6-4A0F-BB24-5E1F0FF4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Web Application</a:t>
            </a:r>
          </a:p>
          <a:p>
            <a:r>
              <a:rPr lang="en-GB" dirty="0"/>
              <a:t>Built using the MERN software stack (MongoDB, Express, React, Node)</a:t>
            </a:r>
          </a:p>
          <a:p>
            <a:endParaRPr lang="en-GB" dirty="0"/>
          </a:p>
          <a:p>
            <a:r>
              <a:rPr lang="en-GB" dirty="0"/>
              <a:t>Designed as a RESTful API</a:t>
            </a:r>
          </a:p>
        </p:txBody>
      </p:sp>
    </p:spTree>
    <p:extLst>
      <p:ext uri="{BB962C8B-B14F-4D97-AF65-F5344CB8AC3E}">
        <p14:creationId xmlns:p14="http://schemas.microsoft.com/office/powerpoint/2010/main" val="101065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7A34-6ED9-4602-9EA7-068E9745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Front Page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E0510-C6A0-42AE-9E80-B9E9A78FE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43"/>
          <a:stretch/>
        </p:blipFill>
        <p:spPr>
          <a:xfrm>
            <a:off x="3022409" y="1411941"/>
            <a:ext cx="8800265" cy="4415957"/>
          </a:xfrm>
        </p:spPr>
      </p:pic>
    </p:spTree>
    <p:extLst>
      <p:ext uri="{BB962C8B-B14F-4D97-AF65-F5344CB8AC3E}">
        <p14:creationId xmlns:p14="http://schemas.microsoft.com/office/powerpoint/2010/main" val="6920555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53</TotalTime>
  <Words>450</Words>
  <Application>Microsoft Office PowerPoint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Corbel</vt:lpstr>
      <vt:lpstr>Wingdings 2</vt:lpstr>
      <vt:lpstr>Frame</vt:lpstr>
      <vt:lpstr>Mimir: A Password Manager Project</vt:lpstr>
      <vt:lpstr>Problem statement</vt:lpstr>
      <vt:lpstr>Aims and Objectives</vt:lpstr>
      <vt:lpstr>Requirements</vt:lpstr>
      <vt:lpstr>Requirements</vt:lpstr>
      <vt:lpstr>Requirements</vt:lpstr>
      <vt:lpstr>Requirements</vt:lpstr>
      <vt:lpstr>Solution Approach</vt:lpstr>
      <vt:lpstr>Front Page</vt:lpstr>
      <vt:lpstr>Sign Up Form</vt:lpstr>
      <vt:lpstr>Log In Form</vt:lpstr>
      <vt:lpstr>Dashboard</vt:lpstr>
      <vt:lpstr>Dashboard</vt:lpstr>
      <vt:lpstr>Dashboard</vt:lpstr>
      <vt:lpstr>Dashboard</vt:lpstr>
      <vt:lpstr>Add a New Record</vt:lpstr>
      <vt:lpstr>Add a New Record</vt:lpstr>
      <vt:lpstr>Add a New Record</vt:lpstr>
      <vt:lpstr>Password Generator</vt:lpstr>
      <vt:lpstr>Password Generator</vt:lpstr>
      <vt:lpstr>Password Generator</vt:lpstr>
      <vt:lpstr>Account Settings</vt:lpstr>
      <vt:lpstr>Evaluation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Mimir: A Password Manager Project</dc:title>
  <dc:creator>Ed Bennett</dc:creator>
  <cp:lastModifiedBy>Ed Bennett</cp:lastModifiedBy>
  <cp:revision>9</cp:revision>
  <dcterms:created xsi:type="dcterms:W3CDTF">2021-06-30T09:11:18Z</dcterms:created>
  <dcterms:modified xsi:type="dcterms:W3CDTF">2021-06-30T10:04:52Z</dcterms:modified>
</cp:coreProperties>
</file>